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77673-B2B2-40B5-84B4-8F2D9F86F4DA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5F9478-126F-4E88-AC6A-7CF09DCBC85B}">
      <dgm:prSet phldrT="[Text]"/>
      <dgm:spPr/>
      <dgm:t>
        <a:bodyPr/>
        <a:lstStyle/>
        <a:p>
          <a:r>
            <a:rPr lang="en-US" dirty="0" smtClean="0"/>
            <a:t>Capture the human </a:t>
          </a:r>
          <a:r>
            <a:rPr lang="cs-CZ" dirty="0" err="1" smtClean="0"/>
            <a:t>appearance</a:t>
          </a:r>
          <a:r>
            <a:rPr lang="cs-CZ" dirty="0" smtClean="0"/>
            <a:t> by </a:t>
          </a:r>
          <a:r>
            <a:rPr lang="en-US" dirty="0" smtClean="0"/>
            <a:t>any way, so that </a:t>
          </a:r>
          <a:r>
            <a:rPr lang="cs-CZ" dirty="0" err="1" smtClean="0"/>
            <a:t>it</a:t>
          </a:r>
          <a:r>
            <a:rPr lang="cs-CZ" dirty="0" smtClean="0"/>
            <a:t> </a:t>
          </a:r>
          <a:r>
            <a:rPr lang="cs-CZ" dirty="0" err="1" smtClean="0"/>
            <a:t>is</a:t>
          </a:r>
          <a:r>
            <a:rPr lang="cs-CZ" dirty="0" smtClean="0"/>
            <a:t> </a:t>
          </a:r>
          <a:r>
            <a:rPr lang="cs-CZ" dirty="0" err="1" smtClean="0"/>
            <a:t>possible</a:t>
          </a:r>
          <a:r>
            <a:rPr lang="cs-CZ" dirty="0" smtClean="0"/>
            <a:t> to </a:t>
          </a:r>
          <a:r>
            <a:rPr lang="en-US" dirty="0" smtClean="0"/>
            <a:t>determine his identity, is possible only with his permission.</a:t>
          </a:r>
          <a:endParaRPr lang="cs-CZ" dirty="0"/>
        </a:p>
      </dgm:t>
    </dgm:pt>
    <dgm:pt modelId="{6AC7F76E-2AE2-4F47-A50F-C2223DAC9B98}" type="parTrans" cxnId="{09B05691-DD5F-439B-B231-9BA5307468B1}">
      <dgm:prSet/>
      <dgm:spPr/>
      <dgm:t>
        <a:bodyPr/>
        <a:lstStyle/>
        <a:p>
          <a:endParaRPr lang="cs-CZ"/>
        </a:p>
      </dgm:t>
    </dgm:pt>
    <dgm:pt modelId="{B097285B-F685-4FD2-92C5-FA22F7CF475F}" type="sibTrans" cxnId="{09B05691-DD5F-439B-B231-9BA5307468B1}">
      <dgm:prSet/>
      <dgm:spPr/>
      <dgm:t>
        <a:bodyPr/>
        <a:lstStyle/>
        <a:p>
          <a:endParaRPr lang="cs-CZ"/>
        </a:p>
      </dgm:t>
    </dgm:pt>
    <dgm:pt modelId="{A5AB6DDF-B547-4D41-B54C-5CA1526C7FDD}">
      <dgm:prSet phldrT="[Text]"/>
      <dgm:spPr/>
      <dgm:t>
        <a:bodyPr/>
        <a:lstStyle/>
        <a:p>
          <a:r>
            <a:rPr lang="en-US" dirty="0" smtClean="0"/>
            <a:t>Spread human </a:t>
          </a:r>
          <a:r>
            <a:rPr lang="cs-CZ" dirty="0" err="1" smtClean="0"/>
            <a:t>appearance</a:t>
          </a:r>
          <a:r>
            <a:rPr lang="cs-CZ" dirty="0" smtClean="0"/>
            <a:t> </a:t>
          </a:r>
          <a:r>
            <a:rPr lang="en-US" dirty="0" smtClean="0"/>
            <a:t>is possible only with his permission</a:t>
          </a:r>
          <a:r>
            <a:rPr lang="cs-CZ" dirty="0" smtClean="0"/>
            <a:t>.</a:t>
          </a:r>
          <a:endParaRPr lang="cs-CZ" dirty="0"/>
        </a:p>
      </dgm:t>
    </dgm:pt>
    <dgm:pt modelId="{683160C5-2BF1-49CA-A52D-B20CEF7A0115}" type="parTrans" cxnId="{9812EF9D-B5FC-484E-95F1-573818CE8DA4}">
      <dgm:prSet/>
      <dgm:spPr/>
      <dgm:t>
        <a:bodyPr/>
        <a:lstStyle/>
        <a:p>
          <a:endParaRPr lang="cs-CZ"/>
        </a:p>
      </dgm:t>
    </dgm:pt>
    <dgm:pt modelId="{B54848B7-21E9-4E41-8861-5B0BBC98081B}" type="sibTrans" cxnId="{9812EF9D-B5FC-484E-95F1-573818CE8DA4}">
      <dgm:prSet/>
      <dgm:spPr/>
      <dgm:t>
        <a:bodyPr/>
        <a:lstStyle/>
        <a:p>
          <a:endParaRPr lang="cs-CZ"/>
        </a:p>
      </dgm:t>
    </dgm:pt>
    <dgm:pt modelId="{8EB34485-E980-4401-8D4B-907E38CAD27F}" type="pres">
      <dgm:prSet presAssocID="{23877673-B2B2-40B5-84B4-8F2D9F86F4D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3ABB359A-48BB-434A-A620-A2D417181EBC}" type="pres">
      <dgm:prSet presAssocID="{23877673-B2B2-40B5-84B4-8F2D9F86F4DA}" presName="Name1" presStyleCnt="0"/>
      <dgm:spPr/>
    </dgm:pt>
    <dgm:pt modelId="{608F6106-C2E3-4FCB-B513-0042AD534D71}" type="pres">
      <dgm:prSet presAssocID="{23877673-B2B2-40B5-84B4-8F2D9F86F4DA}" presName="cycle" presStyleCnt="0"/>
      <dgm:spPr/>
    </dgm:pt>
    <dgm:pt modelId="{D64E72CE-2B4A-4172-87FF-C01C77C7FE8A}" type="pres">
      <dgm:prSet presAssocID="{23877673-B2B2-40B5-84B4-8F2D9F86F4DA}" presName="srcNode" presStyleLbl="node1" presStyleIdx="0" presStyleCnt="2"/>
      <dgm:spPr/>
    </dgm:pt>
    <dgm:pt modelId="{45F90936-70D8-40E8-B454-C104CC6B3C0B}" type="pres">
      <dgm:prSet presAssocID="{23877673-B2B2-40B5-84B4-8F2D9F86F4DA}" presName="conn" presStyleLbl="parChTrans1D2" presStyleIdx="0" presStyleCnt="1"/>
      <dgm:spPr/>
      <dgm:t>
        <a:bodyPr/>
        <a:lstStyle/>
        <a:p>
          <a:endParaRPr lang="cs-CZ"/>
        </a:p>
      </dgm:t>
    </dgm:pt>
    <dgm:pt modelId="{E8608CCB-2A8A-4405-938E-64B63DE10220}" type="pres">
      <dgm:prSet presAssocID="{23877673-B2B2-40B5-84B4-8F2D9F86F4DA}" presName="extraNode" presStyleLbl="node1" presStyleIdx="0" presStyleCnt="2"/>
      <dgm:spPr/>
    </dgm:pt>
    <dgm:pt modelId="{EABF4239-0419-4CE8-850D-33582F2990E1}" type="pres">
      <dgm:prSet presAssocID="{23877673-B2B2-40B5-84B4-8F2D9F86F4DA}" presName="dstNode" presStyleLbl="node1" presStyleIdx="0" presStyleCnt="2"/>
      <dgm:spPr/>
    </dgm:pt>
    <dgm:pt modelId="{4F609338-8380-4A4C-BAB2-F1F895E1317C}" type="pres">
      <dgm:prSet presAssocID="{BB5F9478-126F-4E88-AC6A-7CF09DCBC85B}" presName="text_1" presStyleLbl="node1" presStyleIdx="0" presStyleCnt="2" custLinFactNeighborX="-316" custLinFactNeighborY="-12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4F87A5-F857-457A-8BCD-7B6695D49BA9}" type="pres">
      <dgm:prSet presAssocID="{BB5F9478-126F-4E88-AC6A-7CF09DCBC85B}" presName="accent_1" presStyleCnt="0"/>
      <dgm:spPr/>
    </dgm:pt>
    <dgm:pt modelId="{D44998E5-F2B3-47E2-A523-720510297067}" type="pres">
      <dgm:prSet presAssocID="{BB5F9478-126F-4E88-AC6A-7CF09DCBC85B}" presName="accentRepeatNode" presStyleLbl="solidFgAcc1" presStyleIdx="0" presStyleCnt="2"/>
      <dgm:spPr/>
    </dgm:pt>
    <dgm:pt modelId="{225855D0-9C45-4A6C-AC69-0D2AD21D9796}" type="pres">
      <dgm:prSet presAssocID="{A5AB6DDF-B547-4D41-B54C-5CA1526C7FD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E0EFAC-2190-4D88-BEB1-F9E821129BC6}" type="pres">
      <dgm:prSet presAssocID="{A5AB6DDF-B547-4D41-B54C-5CA1526C7FDD}" presName="accent_2" presStyleCnt="0"/>
      <dgm:spPr/>
    </dgm:pt>
    <dgm:pt modelId="{9B2D7C02-545B-4126-AA02-4087E683ABAC}" type="pres">
      <dgm:prSet presAssocID="{A5AB6DDF-B547-4D41-B54C-5CA1526C7FDD}" presName="accentRepeatNode" presStyleLbl="solidFgAcc1" presStyleIdx="1" presStyleCnt="2"/>
      <dgm:spPr/>
    </dgm:pt>
  </dgm:ptLst>
  <dgm:cxnLst>
    <dgm:cxn modelId="{FCCE5168-D86A-494C-99AE-0BB2C3830A41}" type="presOf" srcId="{BB5F9478-126F-4E88-AC6A-7CF09DCBC85B}" destId="{4F609338-8380-4A4C-BAB2-F1F895E1317C}" srcOrd="0" destOrd="0" presId="urn:microsoft.com/office/officeart/2008/layout/VerticalCurvedList"/>
    <dgm:cxn modelId="{09B05691-DD5F-439B-B231-9BA5307468B1}" srcId="{23877673-B2B2-40B5-84B4-8F2D9F86F4DA}" destId="{BB5F9478-126F-4E88-AC6A-7CF09DCBC85B}" srcOrd="0" destOrd="0" parTransId="{6AC7F76E-2AE2-4F47-A50F-C2223DAC9B98}" sibTransId="{B097285B-F685-4FD2-92C5-FA22F7CF475F}"/>
    <dgm:cxn modelId="{4E83998A-C6A0-4DFD-B92C-317E231F6955}" type="presOf" srcId="{23877673-B2B2-40B5-84B4-8F2D9F86F4DA}" destId="{8EB34485-E980-4401-8D4B-907E38CAD27F}" srcOrd="0" destOrd="0" presId="urn:microsoft.com/office/officeart/2008/layout/VerticalCurvedList"/>
    <dgm:cxn modelId="{9812EF9D-B5FC-484E-95F1-573818CE8DA4}" srcId="{23877673-B2B2-40B5-84B4-8F2D9F86F4DA}" destId="{A5AB6DDF-B547-4D41-B54C-5CA1526C7FDD}" srcOrd="1" destOrd="0" parTransId="{683160C5-2BF1-49CA-A52D-B20CEF7A0115}" sibTransId="{B54848B7-21E9-4E41-8861-5B0BBC98081B}"/>
    <dgm:cxn modelId="{9E8FF368-6CD7-4972-AA6B-CCF4FD96370C}" type="presOf" srcId="{A5AB6DDF-B547-4D41-B54C-5CA1526C7FDD}" destId="{225855D0-9C45-4A6C-AC69-0D2AD21D9796}" srcOrd="0" destOrd="0" presId="urn:microsoft.com/office/officeart/2008/layout/VerticalCurvedList"/>
    <dgm:cxn modelId="{0A3A77BF-200D-438A-A728-1E538DA5764A}" type="presOf" srcId="{B097285B-F685-4FD2-92C5-FA22F7CF475F}" destId="{45F90936-70D8-40E8-B454-C104CC6B3C0B}" srcOrd="0" destOrd="0" presId="urn:microsoft.com/office/officeart/2008/layout/VerticalCurvedList"/>
    <dgm:cxn modelId="{10A52C31-5780-4A4E-88D6-97BE9BF36ECB}" type="presParOf" srcId="{8EB34485-E980-4401-8D4B-907E38CAD27F}" destId="{3ABB359A-48BB-434A-A620-A2D417181EBC}" srcOrd="0" destOrd="0" presId="urn:microsoft.com/office/officeart/2008/layout/VerticalCurvedList"/>
    <dgm:cxn modelId="{0C784318-6561-457D-84FD-9FA1CDC6F5B0}" type="presParOf" srcId="{3ABB359A-48BB-434A-A620-A2D417181EBC}" destId="{608F6106-C2E3-4FCB-B513-0042AD534D71}" srcOrd="0" destOrd="0" presId="urn:microsoft.com/office/officeart/2008/layout/VerticalCurvedList"/>
    <dgm:cxn modelId="{D1F0AC1C-060B-47D8-B213-219DA18EE29A}" type="presParOf" srcId="{608F6106-C2E3-4FCB-B513-0042AD534D71}" destId="{D64E72CE-2B4A-4172-87FF-C01C77C7FE8A}" srcOrd="0" destOrd="0" presId="urn:microsoft.com/office/officeart/2008/layout/VerticalCurvedList"/>
    <dgm:cxn modelId="{9FBE74C5-71FE-4BC3-8E96-2CA701434DF9}" type="presParOf" srcId="{608F6106-C2E3-4FCB-B513-0042AD534D71}" destId="{45F90936-70D8-40E8-B454-C104CC6B3C0B}" srcOrd="1" destOrd="0" presId="urn:microsoft.com/office/officeart/2008/layout/VerticalCurvedList"/>
    <dgm:cxn modelId="{352426E6-854C-4C63-99C5-8081D2321C8B}" type="presParOf" srcId="{608F6106-C2E3-4FCB-B513-0042AD534D71}" destId="{E8608CCB-2A8A-4405-938E-64B63DE10220}" srcOrd="2" destOrd="0" presId="urn:microsoft.com/office/officeart/2008/layout/VerticalCurvedList"/>
    <dgm:cxn modelId="{A6BD818D-316A-423D-B3B4-5E256595C7F8}" type="presParOf" srcId="{608F6106-C2E3-4FCB-B513-0042AD534D71}" destId="{EABF4239-0419-4CE8-850D-33582F2990E1}" srcOrd="3" destOrd="0" presId="urn:microsoft.com/office/officeart/2008/layout/VerticalCurvedList"/>
    <dgm:cxn modelId="{FA9B6DA2-1729-45C8-8EFC-F6B6ACF481B1}" type="presParOf" srcId="{3ABB359A-48BB-434A-A620-A2D417181EBC}" destId="{4F609338-8380-4A4C-BAB2-F1F895E1317C}" srcOrd="1" destOrd="0" presId="urn:microsoft.com/office/officeart/2008/layout/VerticalCurvedList"/>
    <dgm:cxn modelId="{F76EF1A6-4054-4F6F-8FD3-A677183C660C}" type="presParOf" srcId="{3ABB359A-48BB-434A-A620-A2D417181EBC}" destId="{DB4F87A5-F857-457A-8BCD-7B6695D49BA9}" srcOrd="2" destOrd="0" presId="urn:microsoft.com/office/officeart/2008/layout/VerticalCurvedList"/>
    <dgm:cxn modelId="{C6F8C24F-403E-4EC9-B9B9-89048B152766}" type="presParOf" srcId="{DB4F87A5-F857-457A-8BCD-7B6695D49BA9}" destId="{D44998E5-F2B3-47E2-A523-720510297067}" srcOrd="0" destOrd="0" presId="urn:microsoft.com/office/officeart/2008/layout/VerticalCurvedList"/>
    <dgm:cxn modelId="{7BB12254-AE66-44E4-A701-CC23FB019153}" type="presParOf" srcId="{3ABB359A-48BB-434A-A620-A2D417181EBC}" destId="{225855D0-9C45-4A6C-AC69-0D2AD21D9796}" srcOrd="3" destOrd="0" presId="urn:microsoft.com/office/officeart/2008/layout/VerticalCurvedList"/>
    <dgm:cxn modelId="{A7A01FD4-4282-4619-8CB5-9AF85CEF23D1}" type="presParOf" srcId="{3ABB359A-48BB-434A-A620-A2D417181EBC}" destId="{4BE0EFAC-2190-4D88-BEB1-F9E821129BC6}" srcOrd="4" destOrd="0" presId="urn:microsoft.com/office/officeart/2008/layout/VerticalCurvedList"/>
    <dgm:cxn modelId="{59064DFB-7313-41F5-9E22-49702DFCC267}" type="presParOf" srcId="{4BE0EFAC-2190-4D88-BEB1-F9E821129BC6}" destId="{9B2D7C02-545B-4126-AA02-4087E683AB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877673-B2B2-40B5-84B4-8F2D9F86F4DA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5F9478-126F-4E88-AC6A-7CF09DCBC85B}">
      <dgm:prSet phldrT="[Text]"/>
      <dgm:spPr/>
      <dgm:t>
        <a:bodyPr/>
        <a:lstStyle/>
        <a:p>
          <a:r>
            <a:rPr lang="cs-CZ" dirty="0" smtClean="0"/>
            <a:t>In </a:t>
          </a:r>
          <a:r>
            <a:rPr lang="cs-CZ" dirty="0" err="1" smtClean="0"/>
            <a:t>Writing</a:t>
          </a:r>
          <a:endParaRPr lang="cs-CZ" dirty="0"/>
        </a:p>
      </dgm:t>
    </dgm:pt>
    <dgm:pt modelId="{6AC7F76E-2AE2-4F47-A50F-C2223DAC9B98}" type="parTrans" cxnId="{09B05691-DD5F-439B-B231-9BA5307468B1}">
      <dgm:prSet/>
      <dgm:spPr/>
      <dgm:t>
        <a:bodyPr/>
        <a:lstStyle/>
        <a:p>
          <a:endParaRPr lang="cs-CZ"/>
        </a:p>
      </dgm:t>
    </dgm:pt>
    <dgm:pt modelId="{B097285B-F685-4FD2-92C5-FA22F7CF475F}" type="sibTrans" cxnId="{09B05691-DD5F-439B-B231-9BA5307468B1}">
      <dgm:prSet/>
      <dgm:spPr/>
      <dgm:t>
        <a:bodyPr/>
        <a:lstStyle/>
        <a:p>
          <a:endParaRPr lang="cs-CZ"/>
        </a:p>
      </dgm:t>
    </dgm:pt>
    <dgm:pt modelId="{A5AB6DDF-B547-4D41-B54C-5CA1526C7FDD}">
      <dgm:prSet phldrT="[Text]"/>
      <dgm:spPr/>
      <dgm:t>
        <a:bodyPr/>
        <a:lstStyle/>
        <a:p>
          <a:r>
            <a:rPr lang="cs-CZ" dirty="0" err="1" smtClean="0"/>
            <a:t>Tacitly</a:t>
          </a:r>
          <a:endParaRPr lang="cs-CZ" dirty="0"/>
        </a:p>
      </dgm:t>
    </dgm:pt>
    <dgm:pt modelId="{683160C5-2BF1-49CA-A52D-B20CEF7A0115}" type="parTrans" cxnId="{9812EF9D-B5FC-484E-95F1-573818CE8DA4}">
      <dgm:prSet/>
      <dgm:spPr/>
      <dgm:t>
        <a:bodyPr/>
        <a:lstStyle/>
        <a:p>
          <a:endParaRPr lang="cs-CZ"/>
        </a:p>
      </dgm:t>
    </dgm:pt>
    <dgm:pt modelId="{B54848B7-21E9-4E41-8861-5B0BBC98081B}" type="sibTrans" cxnId="{9812EF9D-B5FC-484E-95F1-573818CE8DA4}">
      <dgm:prSet/>
      <dgm:spPr/>
      <dgm:t>
        <a:bodyPr/>
        <a:lstStyle/>
        <a:p>
          <a:endParaRPr lang="cs-CZ"/>
        </a:p>
      </dgm:t>
    </dgm:pt>
    <dgm:pt modelId="{AFFD4B30-7026-4235-B52D-2043E127E258}">
      <dgm:prSet/>
      <dgm:spPr/>
      <dgm:t>
        <a:bodyPr/>
        <a:lstStyle/>
        <a:p>
          <a:r>
            <a:rPr lang="cs-CZ" smtClean="0"/>
            <a:t>Orally</a:t>
          </a:r>
          <a:endParaRPr lang="cs-CZ" dirty="0"/>
        </a:p>
      </dgm:t>
    </dgm:pt>
    <dgm:pt modelId="{7846A84A-5BB3-479E-9561-D4583AFD2362}" type="parTrans" cxnId="{048582CA-0772-4374-A781-43CAB6944714}">
      <dgm:prSet/>
      <dgm:spPr/>
      <dgm:t>
        <a:bodyPr/>
        <a:lstStyle/>
        <a:p>
          <a:endParaRPr lang="cs-CZ"/>
        </a:p>
      </dgm:t>
    </dgm:pt>
    <dgm:pt modelId="{13C8B86B-24F2-4D0B-8EF2-8291C6FC3356}" type="sibTrans" cxnId="{048582CA-0772-4374-A781-43CAB6944714}">
      <dgm:prSet/>
      <dgm:spPr/>
      <dgm:t>
        <a:bodyPr/>
        <a:lstStyle/>
        <a:p>
          <a:endParaRPr lang="cs-CZ"/>
        </a:p>
      </dgm:t>
    </dgm:pt>
    <dgm:pt modelId="{8EB34485-E980-4401-8D4B-907E38CAD27F}" type="pres">
      <dgm:prSet presAssocID="{23877673-B2B2-40B5-84B4-8F2D9F86F4D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3ABB359A-48BB-434A-A620-A2D417181EBC}" type="pres">
      <dgm:prSet presAssocID="{23877673-B2B2-40B5-84B4-8F2D9F86F4DA}" presName="Name1" presStyleCnt="0"/>
      <dgm:spPr/>
    </dgm:pt>
    <dgm:pt modelId="{608F6106-C2E3-4FCB-B513-0042AD534D71}" type="pres">
      <dgm:prSet presAssocID="{23877673-B2B2-40B5-84B4-8F2D9F86F4DA}" presName="cycle" presStyleCnt="0"/>
      <dgm:spPr/>
    </dgm:pt>
    <dgm:pt modelId="{D64E72CE-2B4A-4172-87FF-C01C77C7FE8A}" type="pres">
      <dgm:prSet presAssocID="{23877673-B2B2-40B5-84B4-8F2D9F86F4DA}" presName="srcNode" presStyleLbl="node1" presStyleIdx="0" presStyleCnt="3"/>
      <dgm:spPr/>
    </dgm:pt>
    <dgm:pt modelId="{45F90936-70D8-40E8-B454-C104CC6B3C0B}" type="pres">
      <dgm:prSet presAssocID="{23877673-B2B2-40B5-84B4-8F2D9F86F4DA}" presName="conn" presStyleLbl="parChTrans1D2" presStyleIdx="0" presStyleCnt="1"/>
      <dgm:spPr/>
      <dgm:t>
        <a:bodyPr/>
        <a:lstStyle/>
        <a:p>
          <a:endParaRPr lang="cs-CZ"/>
        </a:p>
      </dgm:t>
    </dgm:pt>
    <dgm:pt modelId="{E8608CCB-2A8A-4405-938E-64B63DE10220}" type="pres">
      <dgm:prSet presAssocID="{23877673-B2B2-40B5-84B4-8F2D9F86F4DA}" presName="extraNode" presStyleLbl="node1" presStyleIdx="0" presStyleCnt="3"/>
      <dgm:spPr/>
    </dgm:pt>
    <dgm:pt modelId="{EABF4239-0419-4CE8-850D-33582F2990E1}" type="pres">
      <dgm:prSet presAssocID="{23877673-B2B2-40B5-84B4-8F2D9F86F4DA}" presName="dstNode" presStyleLbl="node1" presStyleIdx="0" presStyleCnt="3"/>
      <dgm:spPr/>
    </dgm:pt>
    <dgm:pt modelId="{4F609338-8380-4A4C-BAB2-F1F895E1317C}" type="pres">
      <dgm:prSet presAssocID="{BB5F9478-126F-4E88-AC6A-7CF09DCBC85B}" presName="text_1" presStyleLbl="node1" presStyleIdx="0" presStyleCnt="3" custLinFactNeighborX="-316" custLinFactNeighborY="-12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4F87A5-F857-457A-8BCD-7B6695D49BA9}" type="pres">
      <dgm:prSet presAssocID="{BB5F9478-126F-4E88-AC6A-7CF09DCBC85B}" presName="accent_1" presStyleCnt="0"/>
      <dgm:spPr/>
    </dgm:pt>
    <dgm:pt modelId="{D44998E5-F2B3-47E2-A523-720510297067}" type="pres">
      <dgm:prSet presAssocID="{BB5F9478-126F-4E88-AC6A-7CF09DCBC85B}" presName="accentRepeatNode" presStyleLbl="solidFgAcc1" presStyleIdx="0" presStyleCnt="3"/>
      <dgm:spPr/>
    </dgm:pt>
    <dgm:pt modelId="{7A4BC865-E254-4C4F-9DF5-C2BEF7A09482}" type="pres">
      <dgm:prSet presAssocID="{AFFD4B30-7026-4235-B52D-2043E127E25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52A4AC-589A-432A-A59E-6379C9548302}" type="pres">
      <dgm:prSet presAssocID="{AFFD4B30-7026-4235-B52D-2043E127E258}" presName="accent_2" presStyleCnt="0"/>
      <dgm:spPr/>
    </dgm:pt>
    <dgm:pt modelId="{77D7A683-F6DE-496B-A860-AE88B426E8FD}" type="pres">
      <dgm:prSet presAssocID="{AFFD4B30-7026-4235-B52D-2043E127E258}" presName="accentRepeatNode" presStyleLbl="solidFgAcc1" presStyleIdx="1" presStyleCnt="3"/>
      <dgm:spPr/>
    </dgm:pt>
    <dgm:pt modelId="{F614C497-5DE8-4CA3-899D-6615347DA085}" type="pres">
      <dgm:prSet presAssocID="{A5AB6DDF-B547-4D41-B54C-5CA1526C7FD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88DE17-A096-4B3B-9C83-2C88685D55B4}" type="pres">
      <dgm:prSet presAssocID="{A5AB6DDF-B547-4D41-B54C-5CA1526C7FDD}" presName="accent_3" presStyleCnt="0"/>
      <dgm:spPr/>
    </dgm:pt>
    <dgm:pt modelId="{9B2D7C02-545B-4126-AA02-4087E683ABAC}" type="pres">
      <dgm:prSet presAssocID="{A5AB6DDF-B547-4D41-B54C-5CA1526C7FDD}" presName="accentRepeatNode" presStyleLbl="solidFgAcc1" presStyleIdx="2" presStyleCnt="3"/>
      <dgm:spPr/>
    </dgm:pt>
  </dgm:ptLst>
  <dgm:cxnLst>
    <dgm:cxn modelId="{09B05691-DD5F-439B-B231-9BA5307468B1}" srcId="{23877673-B2B2-40B5-84B4-8F2D9F86F4DA}" destId="{BB5F9478-126F-4E88-AC6A-7CF09DCBC85B}" srcOrd="0" destOrd="0" parTransId="{6AC7F76E-2AE2-4F47-A50F-C2223DAC9B98}" sibTransId="{B097285B-F685-4FD2-92C5-FA22F7CF475F}"/>
    <dgm:cxn modelId="{33BC0894-ADF6-46D3-B498-0770D7DE2DA2}" type="presOf" srcId="{B097285B-F685-4FD2-92C5-FA22F7CF475F}" destId="{45F90936-70D8-40E8-B454-C104CC6B3C0B}" srcOrd="0" destOrd="0" presId="urn:microsoft.com/office/officeart/2008/layout/VerticalCurvedList"/>
    <dgm:cxn modelId="{048582CA-0772-4374-A781-43CAB6944714}" srcId="{23877673-B2B2-40B5-84B4-8F2D9F86F4DA}" destId="{AFFD4B30-7026-4235-B52D-2043E127E258}" srcOrd="1" destOrd="0" parTransId="{7846A84A-5BB3-479E-9561-D4583AFD2362}" sibTransId="{13C8B86B-24F2-4D0B-8EF2-8291C6FC3356}"/>
    <dgm:cxn modelId="{2A3445C9-1130-48D4-A3CB-94926F281CCC}" type="presOf" srcId="{23877673-B2B2-40B5-84B4-8F2D9F86F4DA}" destId="{8EB34485-E980-4401-8D4B-907E38CAD27F}" srcOrd="0" destOrd="0" presId="urn:microsoft.com/office/officeart/2008/layout/VerticalCurvedList"/>
    <dgm:cxn modelId="{03BBC902-7396-4FBB-B5DA-90006AD75D0C}" type="presOf" srcId="{A5AB6DDF-B547-4D41-B54C-5CA1526C7FDD}" destId="{F614C497-5DE8-4CA3-899D-6615347DA085}" srcOrd="0" destOrd="0" presId="urn:microsoft.com/office/officeart/2008/layout/VerticalCurvedList"/>
    <dgm:cxn modelId="{3E9B0DEF-850C-45DC-AEF1-1F36E3021395}" type="presOf" srcId="{AFFD4B30-7026-4235-B52D-2043E127E258}" destId="{7A4BC865-E254-4C4F-9DF5-C2BEF7A09482}" srcOrd="0" destOrd="0" presId="urn:microsoft.com/office/officeart/2008/layout/VerticalCurvedList"/>
    <dgm:cxn modelId="{27D0C325-6F14-4C13-BDDD-76B64C6963C2}" type="presOf" srcId="{BB5F9478-126F-4E88-AC6A-7CF09DCBC85B}" destId="{4F609338-8380-4A4C-BAB2-F1F895E1317C}" srcOrd="0" destOrd="0" presId="urn:microsoft.com/office/officeart/2008/layout/VerticalCurvedList"/>
    <dgm:cxn modelId="{9812EF9D-B5FC-484E-95F1-573818CE8DA4}" srcId="{23877673-B2B2-40B5-84B4-8F2D9F86F4DA}" destId="{A5AB6DDF-B547-4D41-B54C-5CA1526C7FDD}" srcOrd="2" destOrd="0" parTransId="{683160C5-2BF1-49CA-A52D-B20CEF7A0115}" sibTransId="{B54848B7-21E9-4E41-8861-5B0BBC98081B}"/>
    <dgm:cxn modelId="{AB346A71-33EE-47CD-9E0C-6449029B2BD3}" type="presParOf" srcId="{8EB34485-E980-4401-8D4B-907E38CAD27F}" destId="{3ABB359A-48BB-434A-A620-A2D417181EBC}" srcOrd="0" destOrd="0" presId="urn:microsoft.com/office/officeart/2008/layout/VerticalCurvedList"/>
    <dgm:cxn modelId="{E3C4A06C-48D7-4FFE-913A-6A345781B4F1}" type="presParOf" srcId="{3ABB359A-48BB-434A-A620-A2D417181EBC}" destId="{608F6106-C2E3-4FCB-B513-0042AD534D71}" srcOrd="0" destOrd="0" presId="urn:microsoft.com/office/officeart/2008/layout/VerticalCurvedList"/>
    <dgm:cxn modelId="{4971F8EA-9085-4D06-88FF-545D40EB4071}" type="presParOf" srcId="{608F6106-C2E3-4FCB-B513-0042AD534D71}" destId="{D64E72CE-2B4A-4172-87FF-C01C77C7FE8A}" srcOrd="0" destOrd="0" presId="urn:microsoft.com/office/officeart/2008/layout/VerticalCurvedList"/>
    <dgm:cxn modelId="{80F1BBB2-E8E6-4A86-8A1C-C6A17A13F1F9}" type="presParOf" srcId="{608F6106-C2E3-4FCB-B513-0042AD534D71}" destId="{45F90936-70D8-40E8-B454-C104CC6B3C0B}" srcOrd="1" destOrd="0" presId="urn:microsoft.com/office/officeart/2008/layout/VerticalCurvedList"/>
    <dgm:cxn modelId="{59F3DA14-F0CE-44D1-A93A-E16437AA114C}" type="presParOf" srcId="{608F6106-C2E3-4FCB-B513-0042AD534D71}" destId="{E8608CCB-2A8A-4405-938E-64B63DE10220}" srcOrd="2" destOrd="0" presId="urn:microsoft.com/office/officeart/2008/layout/VerticalCurvedList"/>
    <dgm:cxn modelId="{E2112162-1DD4-4539-9F4B-37A3C4B0EE73}" type="presParOf" srcId="{608F6106-C2E3-4FCB-B513-0042AD534D71}" destId="{EABF4239-0419-4CE8-850D-33582F2990E1}" srcOrd="3" destOrd="0" presId="urn:microsoft.com/office/officeart/2008/layout/VerticalCurvedList"/>
    <dgm:cxn modelId="{22B9BB47-E07C-489F-BF19-C456E2CB4275}" type="presParOf" srcId="{3ABB359A-48BB-434A-A620-A2D417181EBC}" destId="{4F609338-8380-4A4C-BAB2-F1F895E1317C}" srcOrd="1" destOrd="0" presId="urn:microsoft.com/office/officeart/2008/layout/VerticalCurvedList"/>
    <dgm:cxn modelId="{6BD68C51-BE98-4AAC-85AB-DE6B2027094A}" type="presParOf" srcId="{3ABB359A-48BB-434A-A620-A2D417181EBC}" destId="{DB4F87A5-F857-457A-8BCD-7B6695D49BA9}" srcOrd="2" destOrd="0" presId="urn:microsoft.com/office/officeart/2008/layout/VerticalCurvedList"/>
    <dgm:cxn modelId="{C1BBEA2B-83EE-40AD-B819-16283E5BFF43}" type="presParOf" srcId="{DB4F87A5-F857-457A-8BCD-7B6695D49BA9}" destId="{D44998E5-F2B3-47E2-A523-720510297067}" srcOrd="0" destOrd="0" presId="urn:microsoft.com/office/officeart/2008/layout/VerticalCurvedList"/>
    <dgm:cxn modelId="{339AC14D-0BC6-4DD3-B096-E7C2AF3F6E1C}" type="presParOf" srcId="{3ABB359A-48BB-434A-A620-A2D417181EBC}" destId="{7A4BC865-E254-4C4F-9DF5-C2BEF7A09482}" srcOrd="3" destOrd="0" presId="urn:microsoft.com/office/officeart/2008/layout/VerticalCurvedList"/>
    <dgm:cxn modelId="{7563B13D-ED41-407D-8FA3-45864975247B}" type="presParOf" srcId="{3ABB359A-48BB-434A-A620-A2D417181EBC}" destId="{D252A4AC-589A-432A-A59E-6379C9548302}" srcOrd="4" destOrd="0" presId="urn:microsoft.com/office/officeart/2008/layout/VerticalCurvedList"/>
    <dgm:cxn modelId="{6B63F51C-2D9E-4C4D-B23D-4050EF02D250}" type="presParOf" srcId="{D252A4AC-589A-432A-A59E-6379C9548302}" destId="{77D7A683-F6DE-496B-A860-AE88B426E8FD}" srcOrd="0" destOrd="0" presId="urn:microsoft.com/office/officeart/2008/layout/VerticalCurvedList"/>
    <dgm:cxn modelId="{05B79B9E-4AF9-4E99-863B-399BC2E94BEA}" type="presParOf" srcId="{3ABB359A-48BB-434A-A620-A2D417181EBC}" destId="{F614C497-5DE8-4CA3-899D-6615347DA085}" srcOrd="5" destOrd="0" presId="urn:microsoft.com/office/officeart/2008/layout/VerticalCurvedList"/>
    <dgm:cxn modelId="{B8350C4B-260B-4A26-B300-A465F75164D6}" type="presParOf" srcId="{3ABB359A-48BB-434A-A620-A2D417181EBC}" destId="{1D88DE17-A096-4B3B-9C83-2C88685D55B4}" srcOrd="6" destOrd="0" presId="urn:microsoft.com/office/officeart/2008/layout/VerticalCurvedList"/>
    <dgm:cxn modelId="{0A671C6A-1BFD-44E2-B60A-2ECC29ACFBB4}" type="presParOf" srcId="{1D88DE17-A096-4B3B-9C83-2C88685D55B4}" destId="{9B2D7C02-545B-4126-AA02-4087E683AB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579F1-9A6E-476B-BAC7-92AAD257F484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2181845-2B74-4274-BAE0-25707257366D}">
      <dgm:prSet phldrT="[Text]"/>
      <dgm:spPr/>
      <dgm:t>
        <a:bodyPr/>
        <a:lstStyle/>
        <a:p>
          <a:pPr rtl="0"/>
          <a:r>
            <a:rPr lang="cs-CZ" dirty="0" err="1" smtClean="0"/>
            <a:t>Consent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a </a:t>
          </a:r>
          <a:r>
            <a:rPr lang="cs-CZ" dirty="0" err="1" smtClean="0"/>
            <a:t>patient</a:t>
          </a:r>
          <a:endParaRPr lang="cs-CZ" dirty="0"/>
        </a:p>
      </dgm:t>
    </dgm:pt>
    <dgm:pt modelId="{B8A522D7-5420-419B-82B1-DA515C5F16D7}" type="parTrans" cxnId="{CD4C2B99-03D8-4138-A0F4-1B3BB2E28633}">
      <dgm:prSet/>
      <dgm:spPr/>
      <dgm:t>
        <a:bodyPr/>
        <a:lstStyle/>
        <a:p>
          <a:endParaRPr lang="cs-CZ"/>
        </a:p>
      </dgm:t>
    </dgm:pt>
    <dgm:pt modelId="{63C74469-B74A-443E-9121-8E4733F3D095}" type="sibTrans" cxnId="{CD4C2B99-03D8-4138-A0F4-1B3BB2E28633}">
      <dgm:prSet/>
      <dgm:spPr/>
      <dgm:t>
        <a:bodyPr/>
        <a:lstStyle/>
        <a:p>
          <a:endParaRPr lang="cs-CZ"/>
        </a:p>
      </dgm:t>
    </dgm:pt>
    <dgm:pt modelId="{EF786728-23D8-4CCD-9683-A045C9400345}">
      <dgm:prSet phldrT="[Text]"/>
      <dgm:spPr/>
      <dgm:t>
        <a:bodyPr/>
        <a:lstStyle/>
        <a:p>
          <a:pPr rtl="0"/>
          <a:r>
            <a:rPr lang="cs-CZ" dirty="0" err="1" smtClean="0"/>
            <a:t>Providing</a:t>
          </a:r>
          <a:r>
            <a:rPr lang="cs-CZ" dirty="0" smtClean="0"/>
            <a:t> </a:t>
          </a:r>
          <a:r>
            <a:rPr lang="cs-CZ" dirty="0" err="1" smtClean="0"/>
            <a:t>follow</a:t>
          </a:r>
          <a:r>
            <a:rPr lang="cs-CZ" dirty="0" smtClean="0"/>
            <a:t>-up </a:t>
          </a:r>
          <a:r>
            <a:rPr lang="cs-CZ" dirty="0" err="1" smtClean="0"/>
            <a:t>services</a:t>
          </a:r>
          <a:r>
            <a:rPr lang="cs-CZ" dirty="0" smtClean="0"/>
            <a:t> </a:t>
          </a:r>
          <a:endParaRPr lang="cs-CZ" dirty="0"/>
        </a:p>
      </dgm:t>
    </dgm:pt>
    <dgm:pt modelId="{ED6C5337-84C2-4898-8158-87D1683751E1}" type="parTrans" cxnId="{FA95503F-C10F-41AA-9334-90F65ABBEF28}">
      <dgm:prSet/>
      <dgm:spPr/>
      <dgm:t>
        <a:bodyPr/>
        <a:lstStyle/>
        <a:p>
          <a:endParaRPr lang="cs-CZ"/>
        </a:p>
      </dgm:t>
    </dgm:pt>
    <dgm:pt modelId="{68E6B528-1785-4494-B469-F1CB72F8F5C0}" type="sibTrans" cxnId="{FA95503F-C10F-41AA-9334-90F65ABBEF28}">
      <dgm:prSet/>
      <dgm:spPr/>
      <dgm:t>
        <a:bodyPr/>
        <a:lstStyle/>
        <a:p>
          <a:endParaRPr lang="cs-CZ"/>
        </a:p>
      </dgm:t>
    </dgm:pt>
    <dgm:pt modelId="{870F4AFF-F6F8-41E8-9D6F-CC9EE568D28A}">
      <dgm:prSet phldrT="[Text]"/>
      <dgm:spPr/>
      <dgm:t>
        <a:bodyPr/>
        <a:lstStyle/>
        <a:p>
          <a:pPr rtl="0"/>
          <a:r>
            <a:rPr lang="en-US" dirty="0" smtClean="0"/>
            <a:t>Communication of data for the purpose of criminal proceedings</a:t>
          </a:r>
          <a:endParaRPr lang="cs-CZ" dirty="0" smtClean="0"/>
        </a:p>
      </dgm:t>
    </dgm:pt>
    <dgm:pt modelId="{A889C270-DC6B-47D3-A703-C44A9C9C6D5A}" type="parTrans" cxnId="{31C408D5-4501-48AD-BAFA-6BA53722774B}">
      <dgm:prSet/>
      <dgm:spPr/>
      <dgm:t>
        <a:bodyPr/>
        <a:lstStyle/>
        <a:p>
          <a:endParaRPr lang="cs-CZ"/>
        </a:p>
      </dgm:t>
    </dgm:pt>
    <dgm:pt modelId="{C836388B-5AC0-414D-BB3A-6E074F1F374D}" type="sibTrans" cxnId="{31C408D5-4501-48AD-BAFA-6BA53722774B}">
      <dgm:prSet/>
      <dgm:spPr/>
      <dgm:t>
        <a:bodyPr/>
        <a:lstStyle/>
        <a:p>
          <a:endParaRPr lang="cs-CZ"/>
        </a:p>
      </dgm:t>
    </dgm:pt>
    <dgm:pt modelId="{DFD17103-1C7C-4A3B-80A8-685DC46903B5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err="1" smtClean="0"/>
            <a:t>Protection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your</a:t>
          </a:r>
          <a:r>
            <a:rPr lang="cs-CZ" dirty="0" smtClean="0"/>
            <a:t> </a:t>
          </a:r>
          <a:r>
            <a:rPr lang="cs-CZ" dirty="0" err="1" smtClean="0"/>
            <a:t>rights</a:t>
          </a:r>
          <a:endParaRPr lang="cs-CZ" dirty="0"/>
        </a:p>
      </dgm:t>
    </dgm:pt>
    <dgm:pt modelId="{687C9EAF-8FF3-4E16-97C0-ADCF70302831}" type="parTrans" cxnId="{D82B075A-562F-4FCE-805D-9950C58F61B3}">
      <dgm:prSet/>
      <dgm:spPr/>
      <dgm:t>
        <a:bodyPr/>
        <a:lstStyle/>
        <a:p>
          <a:endParaRPr lang="cs-CZ"/>
        </a:p>
      </dgm:t>
    </dgm:pt>
    <dgm:pt modelId="{56CAD842-F3ED-4A41-9DE7-CF359FE74D38}" type="sibTrans" cxnId="{D82B075A-562F-4FCE-805D-9950C58F61B3}">
      <dgm:prSet/>
      <dgm:spPr/>
      <dgm:t>
        <a:bodyPr/>
        <a:lstStyle/>
        <a:p>
          <a:endParaRPr lang="cs-CZ"/>
        </a:p>
      </dgm:t>
    </dgm:pt>
    <dgm:pt modelId="{B1C86969-14F7-45D7-BD72-4A5C25C982E5}">
      <dgm:prSet/>
      <dgm:spPr/>
      <dgm:t>
        <a:bodyPr/>
        <a:lstStyle/>
        <a:p>
          <a:pPr rtl="0"/>
          <a:r>
            <a:rPr lang="en-US" dirty="0" smtClean="0"/>
            <a:t>Fulfilling the duty to thwart or report the offense</a:t>
          </a:r>
          <a:endParaRPr lang="cs-CZ" dirty="0"/>
        </a:p>
      </dgm:t>
    </dgm:pt>
    <dgm:pt modelId="{97E94596-2F4C-4E55-9663-4FF78AF48221}" type="parTrans" cxnId="{E2CC0CFB-6BC2-49B6-B045-CE5A15FE66E9}">
      <dgm:prSet/>
      <dgm:spPr/>
      <dgm:t>
        <a:bodyPr/>
        <a:lstStyle/>
        <a:p>
          <a:endParaRPr lang="cs-CZ"/>
        </a:p>
      </dgm:t>
    </dgm:pt>
    <dgm:pt modelId="{F6548546-154D-45F5-A8FA-BA85A046A747}" type="sibTrans" cxnId="{E2CC0CFB-6BC2-49B6-B045-CE5A15FE66E9}">
      <dgm:prSet/>
      <dgm:spPr/>
      <dgm:t>
        <a:bodyPr/>
        <a:lstStyle/>
        <a:p>
          <a:endParaRPr lang="cs-CZ"/>
        </a:p>
      </dgm:t>
    </dgm:pt>
    <dgm:pt modelId="{2ECA3877-FA76-45D0-AECD-F35342182F2B}" type="pres">
      <dgm:prSet presAssocID="{A8E579F1-9A6E-476B-BAC7-92AAD257F4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A55B11F-5300-4C79-9A57-5C6402AB4BD5}" type="pres">
      <dgm:prSet presAssocID="{A8E579F1-9A6E-476B-BAC7-92AAD257F484}" presName="Name1" presStyleCnt="0"/>
      <dgm:spPr/>
    </dgm:pt>
    <dgm:pt modelId="{DA16BD51-4152-4415-AAAD-EA00590D69BA}" type="pres">
      <dgm:prSet presAssocID="{A8E579F1-9A6E-476B-BAC7-92AAD257F484}" presName="cycle" presStyleCnt="0"/>
      <dgm:spPr/>
    </dgm:pt>
    <dgm:pt modelId="{B492DC0C-81C4-4E2D-BA06-23925A57CACD}" type="pres">
      <dgm:prSet presAssocID="{A8E579F1-9A6E-476B-BAC7-92AAD257F484}" presName="srcNode" presStyleLbl="node1" presStyleIdx="0" presStyleCnt="5"/>
      <dgm:spPr/>
    </dgm:pt>
    <dgm:pt modelId="{30F5E2AD-A59A-4498-8CDA-D0E243F9B2FD}" type="pres">
      <dgm:prSet presAssocID="{A8E579F1-9A6E-476B-BAC7-92AAD257F484}" presName="conn" presStyleLbl="parChTrans1D2" presStyleIdx="0" presStyleCnt="1"/>
      <dgm:spPr/>
      <dgm:t>
        <a:bodyPr/>
        <a:lstStyle/>
        <a:p>
          <a:endParaRPr lang="cs-CZ"/>
        </a:p>
      </dgm:t>
    </dgm:pt>
    <dgm:pt modelId="{F08E5C2D-5B00-49FA-9AE4-562B2A23CC69}" type="pres">
      <dgm:prSet presAssocID="{A8E579F1-9A6E-476B-BAC7-92AAD257F484}" presName="extraNode" presStyleLbl="node1" presStyleIdx="0" presStyleCnt="5"/>
      <dgm:spPr/>
    </dgm:pt>
    <dgm:pt modelId="{3A22F8E9-E7BB-404C-9A17-6CE92D7029BF}" type="pres">
      <dgm:prSet presAssocID="{A8E579F1-9A6E-476B-BAC7-92AAD257F484}" presName="dstNode" presStyleLbl="node1" presStyleIdx="0" presStyleCnt="5"/>
      <dgm:spPr/>
    </dgm:pt>
    <dgm:pt modelId="{B47FDB2B-6687-406D-BE82-210E8A2516DF}" type="pres">
      <dgm:prSet presAssocID="{B2181845-2B74-4274-BAE0-25707257366D}" presName="text_1" presStyleLbl="node1" presStyleIdx="0" presStyleCnt="5" custLinFactNeighborX="-1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50A17C-4777-4AE5-A6D0-87883C18BC80}" type="pres">
      <dgm:prSet presAssocID="{B2181845-2B74-4274-BAE0-25707257366D}" presName="accent_1" presStyleCnt="0"/>
      <dgm:spPr/>
    </dgm:pt>
    <dgm:pt modelId="{C163359B-B7B2-4D14-9741-E48141AF48CB}" type="pres">
      <dgm:prSet presAssocID="{B2181845-2B74-4274-BAE0-25707257366D}" presName="accentRepeatNode" presStyleLbl="solidFgAcc1" presStyleIdx="0" presStyleCnt="5"/>
      <dgm:spPr/>
    </dgm:pt>
    <dgm:pt modelId="{EB35FB51-4565-46BA-A602-B1ADA546038F}" type="pres">
      <dgm:prSet presAssocID="{EF786728-23D8-4CCD-9683-A045C940034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2F4E21-521F-4AA4-9CD6-02B0DD0DB86F}" type="pres">
      <dgm:prSet presAssocID="{EF786728-23D8-4CCD-9683-A045C9400345}" presName="accent_2" presStyleCnt="0"/>
      <dgm:spPr/>
    </dgm:pt>
    <dgm:pt modelId="{0A3FE9A8-8B77-460A-9BE4-759F498486B2}" type="pres">
      <dgm:prSet presAssocID="{EF786728-23D8-4CCD-9683-A045C9400345}" presName="accentRepeatNode" presStyleLbl="solidFgAcc1" presStyleIdx="1" presStyleCnt="5"/>
      <dgm:spPr/>
    </dgm:pt>
    <dgm:pt modelId="{D920E9CC-F980-4386-BF86-019A43CF921E}" type="pres">
      <dgm:prSet presAssocID="{DFD17103-1C7C-4A3B-80A8-685DC46903B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A4E02B-FEA6-4297-AFA8-3672ECF03F35}" type="pres">
      <dgm:prSet presAssocID="{DFD17103-1C7C-4A3B-80A8-685DC46903B5}" presName="accent_3" presStyleCnt="0"/>
      <dgm:spPr/>
    </dgm:pt>
    <dgm:pt modelId="{54FEC7AA-3487-4A3A-A07C-A06BE8BE11D8}" type="pres">
      <dgm:prSet presAssocID="{DFD17103-1C7C-4A3B-80A8-685DC46903B5}" presName="accentRepeatNode" presStyleLbl="solidFgAcc1" presStyleIdx="2" presStyleCnt="5"/>
      <dgm:spPr/>
    </dgm:pt>
    <dgm:pt modelId="{18758C12-1001-4CF3-8903-CA51DFD6A9BE}" type="pres">
      <dgm:prSet presAssocID="{870F4AFF-F6F8-41E8-9D6F-CC9EE568D28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E9537-ACAF-4312-BDFF-173BDF01F83A}" type="pres">
      <dgm:prSet presAssocID="{870F4AFF-F6F8-41E8-9D6F-CC9EE568D28A}" presName="accent_4" presStyleCnt="0"/>
      <dgm:spPr/>
    </dgm:pt>
    <dgm:pt modelId="{763A8758-0E14-4695-B2F1-5F05EBF83E41}" type="pres">
      <dgm:prSet presAssocID="{870F4AFF-F6F8-41E8-9D6F-CC9EE568D28A}" presName="accentRepeatNode" presStyleLbl="solidFgAcc1" presStyleIdx="3" presStyleCnt="5"/>
      <dgm:spPr/>
    </dgm:pt>
    <dgm:pt modelId="{95CFAF81-C79F-4D31-8262-87C00E4CBAD7}" type="pres">
      <dgm:prSet presAssocID="{B1C86969-14F7-45D7-BD72-4A5C25C982E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B9AC59-6199-4397-B6E2-A4A7FCE270D3}" type="pres">
      <dgm:prSet presAssocID="{B1C86969-14F7-45D7-BD72-4A5C25C982E5}" presName="accent_5" presStyleCnt="0"/>
      <dgm:spPr/>
    </dgm:pt>
    <dgm:pt modelId="{9C378EA1-2D6C-4A94-8376-B2E18EC4E718}" type="pres">
      <dgm:prSet presAssocID="{B1C86969-14F7-45D7-BD72-4A5C25C982E5}" presName="accentRepeatNode" presStyleLbl="solidFgAcc1" presStyleIdx="4" presStyleCnt="5"/>
      <dgm:spPr/>
    </dgm:pt>
  </dgm:ptLst>
  <dgm:cxnLst>
    <dgm:cxn modelId="{FA95503F-C10F-41AA-9334-90F65ABBEF28}" srcId="{A8E579F1-9A6E-476B-BAC7-92AAD257F484}" destId="{EF786728-23D8-4CCD-9683-A045C9400345}" srcOrd="1" destOrd="0" parTransId="{ED6C5337-84C2-4898-8158-87D1683751E1}" sibTransId="{68E6B528-1785-4494-B469-F1CB72F8F5C0}"/>
    <dgm:cxn modelId="{E2CC0CFB-6BC2-49B6-B045-CE5A15FE66E9}" srcId="{A8E579F1-9A6E-476B-BAC7-92AAD257F484}" destId="{B1C86969-14F7-45D7-BD72-4A5C25C982E5}" srcOrd="4" destOrd="0" parTransId="{97E94596-2F4C-4E55-9663-4FF78AF48221}" sibTransId="{F6548546-154D-45F5-A8FA-BA85A046A747}"/>
    <dgm:cxn modelId="{83C5AE13-921E-40E5-8863-728C2E8167AC}" type="presOf" srcId="{870F4AFF-F6F8-41E8-9D6F-CC9EE568D28A}" destId="{18758C12-1001-4CF3-8903-CA51DFD6A9BE}" srcOrd="0" destOrd="0" presId="urn:microsoft.com/office/officeart/2008/layout/VerticalCurvedList"/>
    <dgm:cxn modelId="{5FD3F9A9-9597-4901-A2B1-B330F49C5E84}" type="presOf" srcId="{B2181845-2B74-4274-BAE0-25707257366D}" destId="{B47FDB2B-6687-406D-BE82-210E8A2516DF}" srcOrd="0" destOrd="0" presId="urn:microsoft.com/office/officeart/2008/layout/VerticalCurvedList"/>
    <dgm:cxn modelId="{D7F81916-2506-4CEF-96A6-CABED91629A0}" type="presOf" srcId="{DFD17103-1C7C-4A3B-80A8-685DC46903B5}" destId="{D920E9CC-F980-4386-BF86-019A43CF921E}" srcOrd="0" destOrd="0" presId="urn:microsoft.com/office/officeart/2008/layout/VerticalCurvedList"/>
    <dgm:cxn modelId="{CD4C2B99-03D8-4138-A0F4-1B3BB2E28633}" srcId="{A8E579F1-9A6E-476B-BAC7-92AAD257F484}" destId="{B2181845-2B74-4274-BAE0-25707257366D}" srcOrd="0" destOrd="0" parTransId="{B8A522D7-5420-419B-82B1-DA515C5F16D7}" sibTransId="{63C74469-B74A-443E-9121-8E4733F3D095}"/>
    <dgm:cxn modelId="{408DAE11-6787-4674-90E9-41AFECBA9EF2}" type="presOf" srcId="{63C74469-B74A-443E-9121-8E4733F3D095}" destId="{30F5E2AD-A59A-4498-8CDA-D0E243F9B2FD}" srcOrd="0" destOrd="0" presId="urn:microsoft.com/office/officeart/2008/layout/VerticalCurvedList"/>
    <dgm:cxn modelId="{1B396D0D-AF63-497C-92B1-358787A24BBC}" type="presOf" srcId="{B1C86969-14F7-45D7-BD72-4A5C25C982E5}" destId="{95CFAF81-C79F-4D31-8262-87C00E4CBAD7}" srcOrd="0" destOrd="0" presId="urn:microsoft.com/office/officeart/2008/layout/VerticalCurvedList"/>
    <dgm:cxn modelId="{45CE7197-0014-41D8-B547-44739A72FBE2}" type="presOf" srcId="{A8E579F1-9A6E-476B-BAC7-92AAD257F484}" destId="{2ECA3877-FA76-45D0-AECD-F35342182F2B}" srcOrd="0" destOrd="0" presId="urn:microsoft.com/office/officeart/2008/layout/VerticalCurvedList"/>
    <dgm:cxn modelId="{D82B075A-562F-4FCE-805D-9950C58F61B3}" srcId="{A8E579F1-9A6E-476B-BAC7-92AAD257F484}" destId="{DFD17103-1C7C-4A3B-80A8-685DC46903B5}" srcOrd="2" destOrd="0" parTransId="{687C9EAF-8FF3-4E16-97C0-ADCF70302831}" sibTransId="{56CAD842-F3ED-4A41-9DE7-CF359FE74D38}"/>
    <dgm:cxn modelId="{31C408D5-4501-48AD-BAFA-6BA53722774B}" srcId="{A8E579F1-9A6E-476B-BAC7-92AAD257F484}" destId="{870F4AFF-F6F8-41E8-9D6F-CC9EE568D28A}" srcOrd="3" destOrd="0" parTransId="{A889C270-DC6B-47D3-A703-C44A9C9C6D5A}" sibTransId="{C836388B-5AC0-414D-BB3A-6E074F1F374D}"/>
    <dgm:cxn modelId="{E1B81EAF-213E-4AD8-82C1-56D8F438FC33}" type="presOf" srcId="{EF786728-23D8-4CCD-9683-A045C9400345}" destId="{EB35FB51-4565-46BA-A602-B1ADA546038F}" srcOrd="0" destOrd="0" presId="urn:microsoft.com/office/officeart/2008/layout/VerticalCurvedList"/>
    <dgm:cxn modelId="{54C9E238-124B-4AD3-821E-012D71318141}" type="presParOf" srcId="{2ECA3877-FA76-45D0-AECD-F35342182F2B}" destId="{4A55B11F-5300-4C79-9A57-5C6402AB4BD5}" srcOrd="0" destOrd="0" presId="urn:microsoft.com/office/officeart/2008/layout/VerticalCurvedList"/>
    <dgm:cxn modelId="{80335B46-235C-46AD-B88F-C14BAAAE3B6B}" type="presParOf" srcId="{4A55B11F-5300-4C79-9A57-5C6402AB4BD5}" destId="{DA16BD51-4152-4415-AAAD-EA00590D69BA}" srcOrd="0" destOrd="0" presId="urn:microsoft.com/office/officeart/2008/layout/VerticalCurvedList"/>
    <dgm:cxn modelId="{A9B0D195-D9F4-426F-853E-58F4FB91006E}" type="presParOf" srcId="{DA16BD51-4152-4415-AAAD-EA00590D69BA}" destId="{B492DC0C-81C4-4E2D-BA06-23925A57CACD}" srcOrd="0" destOrd="0" presId="urn:microsoft.com/office/officeart/2008/layout/VerticalCurvedList"/>
    <dgm:cxn modelId="{66FF35E1-A34F-48C3-A73E-F8EF35CBE72C}" type="presParOf" srcId="{DA16BD51-4152-4415-AAAD-EA00590D69BA}" destId="{30F5E2AD-A59A-4498-8CDA-D0E243F9B2FD}" srcOrd="1" destOrd="0" presId="urn:microsoft.com/office/officeart/2008/layout/VerticalCurvedList"/>
    <dgm:cxn modelId="{C0925DCD-5070-4E41-9FC8-75452818705E}" type="presParOf" srcId="{DA16BD51-4152-4415-AAAD-EA00590D69BA}" destId="{F08E5C2D-5B00-49FA-9AE4-562B2A23CC69}" srcOrd="2" destOrd="0" presId="urn:microsoft.com/office/officeart/2008/layout/VerticalCurvedList"/>
    <dgm:cxn modelId="{E7EE997E-E688-47E1-98C5-5FD8A99E45C9}" type="presParOf" srcId="{DA16BD51-4152-4415-AAAD-EA00590D69BA}" destId="{3A22F8E9-E7BB-404C-9A17-6CE92D7029BF}" srcOrd="3" destOrd="0" presId="urn:microsoft.com/office/officeart/2008/layout/VerticalCurvedList"/>
    <dgm:cxn modelId="{BDA0374E-1924-4F04-AC0D-5F029CBDCFFF}" type="presParOf" srcId="{4A55B11F-5300-4C79-9A57-5C6402AB4BD5}" destId="{B47FDB2B-6687-406D-BE82-210E8A2516DF}" srcOrd="1" destOrd="0" presId="urn:microsoft.com/office/officeart/2008/layout/VerticalCurvedList"/>
    <dgm:cxn modelId="{849BA21E-1CB0-4EA0-ADE1-A572584FAE7A}" type="presParOf" srcId="{4A55B11F-5300-4C79-9A57-5C6402AB4BD5}" destId="{C250A17C-4777-4AE5-A6D0-87883C18BC80}" srcOrd="2" destOrd="0" presId="urn:microsoft.com/office/officeart/2008/layout/VerticalCurvedList"/>
    <dgm:cxn modelId="{20B92867-8A2F-4AB9-B1DB-ACC8242B5D3A}" type="presParOf" srcId="{C250A17C-4777-4AE5-A6D0-87883C18BC80}" destId="{C163359B-B7B2-4D14-9741-E48141AF48CB}" srcOrd="0" destOrd="0" presId="urn:microsoft.com/office/officeart/2008/layout/VerticalCurvedList"/>
    <dgm:cxn modelId="{ABAABF6B-0BAD-4952-89E5-8128E5662EC3}" type="presParOf" srcId="{4A55B11F-5300-4C79-9A57-5C6402AB4BD5}" destId="{EB35FB51-4565-46BA-A602-B1ADA546038F}" srcOrd="3" destOrd="0" presId="urn:microsoft.com/office/officeart/2008/layout/VerticalCurvedList"/>
    <dgm:cxn modelId="{779CE8DF-9515-4453-9C9F-6224F6280F49}" type="presParOf" srcId="{4A55B11F-5300-4C79-9A57-5C6402AB4BD5}" destId="{CF2F4E21-521F-4AA4-9CD6-02B0DD0DB86F}" srcOrd="4" destOrd="0" presId="urn:microsoft.com/office/officeart/2008/layout/VerticalCurvedList"/>
    <dgm:cxn modelId="{2DBA37E2-7E06-4916-9ED3-EE8A9748F714}" type="presParOf" srcId="{CF2F4E21-521F-4AA4-9CD6-02B0DD0DB86F}" destId="{0A3FE9A8-8B77-460A-9BE4-759F498486B2}" srcOrd="0" destOrd="0" presId="urn:microsoft.com/office/officeart/2008/layout/VerticalCurvedList"/>
    <dgm:cxn modelId="{E45DCAB6-91AF-467F-8D51-39BF0E797FAB}" type="presParOf" srcId="{4A55B11F-5300-4C79-9A57-5C6402AB4BD5}" destId="{D920E9CC-F980-4386-BF86-019A43CF921E}" srcOrd="5" destOrd="0" presId="urn:microsoft.com/office/officeart/2008/layout/VerticalCurvedList"/>
    <dgm:cxn modelId="{2ACCD75A-79E2-431B-8533-04A9E962E91E}" type="presParOf" srcId="{4A55B11F-5300-4C79-9A57-5C6402AB4BD5}" destId="{64A4E02B-FEA6-4297-AFA8-3672ECF03F35}" srcOrd="6" destOrd="0" presId="urn:microsoft.com/office/officeart/2008/layout/VerticalCurvedList"/>
    <dgm:cxn modelId="{E93F7826-BA57-476B-834B-85BF15C070D1}" type="presParOf" srcId="{64A4E02B-FEA6-4297-AFA8-3672ECF03F35}" destId="{54FEC7AA-3487-4A3A-A07C-A06BE8BE11D8}" srcOrd="0" destOrd="0" presId="urn:microsoft.com/office/officeart/2008/layout/VerticalCurvedList"/>
    <dgm:cxn modelId="{71B9A21D-8A03-483F-B0C4-50988AD591FC}" type="presParOf" srcId="{4A55B11F-5300-4C79-9A57-5C6402AB4BD5}" destId="{18758C12-1001-4CF3-8903-CA51DFD6A9BE}" srcOrd="7" destOrd="0" presId="urn:microsoft.com/office/officeart/2008/layout/VerticalCurvedList"/>
    <dgm:cxn modelId="{0F4D8D07-6803-458D-8399-E62102BF92F1}" type="presParOf" srcId="{4A55B11F-5300-4C79-9A57-5C6402AB4BD5}" destId="{1F5E9537-ACAF-4312-BDFF-173BDF01F83A}" srcOrd="8" destOrd="0" presId="urn:microsoft.com/office/officeart/2008/layout/VerticalCurvedList"/>
    <dgm:cxn modelId="{BFC734B1-ADF8-4442-A74A-51A6F3E740A6}" type="presParOf" srcId="{1F5E9537-ACAF-4312-BDFF-173BDF01F83A}" destId="{763A8758-0E14-4695-B2F1-5F05EBF83E41}" srcOrd="0" destOrd="0" presId="urn:microsoft.com/office/officeart/2008/layout/VerticalCurvedList"/>
    <dgm:cxn modelId="{88F086BB-8648-4FAA-904F-0FD2DBDBD889}" type="presParOf" srcId="{4A55B11F-5300-4C79-9A57-5C6402AB4BD5}" destId="{95CFAF81-C79F-4D31-8262-87C00E4CBAD7}" srcOrd="9" destOrd="0" presId="urn:microsoft.com/office/officeart/2008/layout/VerticalCurvedList"/>
    <dgm:cxn modelId="{6CA00B5D-0D0E-4FAD-B6B7-CE05C717E486}" type="presParOf" srcId="{4A55B11F-5300-4C79-9A57-5C6402AB4BD5}" destId="{18B9AC59-6199-4397-B6E2-A4A7FCE270D3}" srcOrd="10" destOrd="0" presId="urn:microsoft.com/office/officeart/2008/layout/VerticalCurvedList"/>
    <dgm:cxn modelId="{77EFE236-5058-4287-8E8F-0B9DEEC4E5C1}" type="presParOf" srcId="{18B9AC59-6199-4397-B6E2-A4A7FCE270D3}" destId="{9C378EA1-2D6C-4A94-8376-B2E18EC4E7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82ED20-7C6E-484F-B226-23680EAF978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04C56B-1C02-4F32-95D9-78DC2F97ECDE}">
      <dgm:prSet phldrT="[Text]"/>
      <dgm:spPr/>
      <dgm:t>
        <a:bodyPr/>
        <a:lstStyle/>
        <a:p>
          <a:r>
            <a:rPr lang="en-US" dirty="0" smtClean="0"/>
            <a:t>Medical documentation can be kept</a:t>
          </a:r>
          <a:endParaRPr lang="cs-CZ" dirty="0"/>
        </a:p>
      </dgm:t>
    </dgm:pt>
    <dgm:pt modelId="{E66B2F8B-997A-4DCC-BFB1-D7C9C6C79C2F}" type="parTrans" cxnId="{814CF3C2-FF5C-48B5-900C-00C8419857BC}">
      <dgm:prSet/>
      <dgm:spPr/>
      <dgm:t>
        <a:bodyPr/>
        <a:lstStyle/>
        <a:p>
          <a:endParaRPr lang="cs-CZ"/>
        </a:p>
      </dgm:t>
    </dgm:pt>
    <dgm:pt modelId="{30197249-5B83-4BA8-8E5B-A2514469BBB3}" type="sibTrans" cxnId="{814CF3C2-FF5C-48B5-900C-00C8419857BC}">
      <dgm:prSet/>
      <dgm:spPr/>
      <dgm:t>
        <a:bodyPr/>
        <a:lstStyle/>
        <a:p>
          <a:endParaRPr lang="cs-CZ"/>
        </a:p>
      </dgm:t>
    </dgm:pt>
    <dgm:pt modelId="{145307B5-AD4C-4057-890F-EE570A1508DF}">
      <dgm:prSet phldrT="[Text]"/>
      <dgm:spPr/>
      <dgm:t>
        <a:bodyPr/>
        <a:lstStyle/>
        <a:p>
          <a:pPr rtl="0"/>
          <a:r>
            <a:rPr lang="cs-CZ" dirty="0" smtClean="0"/>
            <a:t>In a </a:t>
          </a:r>
          <a:r>
            <a:rPr lang="cs-CZ" dirty="0" err="1" smtClean="0"/>
            <a:t>paper</a:t>
          </a:r>
          <a:r>
            <a:rPr lang="cs-CZ" dirty="0" smtClean="0"/>
            <a:t> </a:t>
          </a:r>
          <a:r>
            <a:rPr lang="cs-CZ" dirty="0" err="1" smtClean="0"/>
            <a:t>form</a:t>
          </a:r>
          <a:endParaRPr lang="cs-CZ" dirty="0"/>
        </a:p>
      </dgm:t>
    </dgm:pt>
    <dgm:pt modelId="{64C3A3F5-8977-4CA4-B410-85200AEFB60A}" type="parTrans" cxnId="{40DE2882-2F69-4E11-BFB6-12432E5A9269}">
      <dgm:prSet/>
      <dgm:spPr/>
      <dgm:t>
        <a:bodyPr/>
        <a:lstStyle/>
        <a:p>
          <a:endParaRPr lang="cs-CZ"/>
        </a:p>
      </dgm:t>
    </dgm:pt>
    <dgm:pt modelId="{D16071CE-E396-4E94-B6F4-D403D68FDA69}" type="sibTrans" cxnId="{40DE2882-2F69-4E11-BFB6-12432E5A9269}">
      <dgm:prSet/>
      <dgm:spPr/>
      <dgm:t>
        <a:bodyPr/>
        <a:lstStyle/>
        <a:p>
          <a:endParaRPr lang="cs-CZ"/>
        </a:p>
      </dgm:t>
    </dgm:pt>
    <dgm:pt modelId="{DA012411-6602-4A7D-B4B5-BEDCF43B45B5}">
      <dgm:prSet phldrT="[Text]"/>
      <dgm:spPr/>
      <dgm:t>
        <a:bodyPr/>
        <a:lstStyle/>
        <a:p>
          <a:r>
            <a:rPr lang="en-US" dirty="0" smtClean="0"/>
            <a:t>Conditions for </a:t>
          </a:r>
          <a:r>
            <a:rPr lang="cs-CZ" dirty="0" err="1" smtClean="0"/>
            <a:t>maintenance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a </a:t>
          </a:r>
          <a:r>
            <a:rPr lang="en-US" dirty="0" smtClean="0"/>
            <a:t>medical records </a:t>
          </a:r>
          <a:r>
            <a:rPr lang="cs-CZ" dirty="0" smtClean="0"/>
            <a:t>are set </a:t>
          </a:r>
          <a:r>
            <a:rPr lang="en-US" dirty="0" smtClean="0"/>
            <a:t>by the law and the decree of the Ministry of Health</a:t>
          </a:r>
          <a:endParaRPr lang="cs-CZ" dirty="0"/>
        </a:p>
      </dgm:t>
    </dgm:pt>
    <dgm:pt modelId="{13E4DA68-1FFB-48CE-A35C-044350CEDB84}" type="sibTrans" cxnId="{662AAEDB-4FB9-4A8C-BC8A-0068EBBECAC9}">
      <dgm:prSet/>
      <dgm:spPr/>
      <dgm:t>
        <a:bodyPr/>
        <a:lstStyle/>
        <a:p>
          <a:endParaRPr lang="cs-CZ"/>
        </a:p>
      </dgm:t>
    </dgm:pt>
    <dgm:pt modelId="{3A044924-B023-4C75-A911-E1EA469D3C79}" type="parTrans" cxnId="{662AAEDB-4FB9-4A8C-BC8A-0068EBBECAC9}">
      <dgm:prSet/>
      <dgm:spPr/>
      <dgm:t>
        <a:bodyPr/>
        <a:lstStyle/>
        <a:p>
          <a:endParaRPr lang="cs-CZ"/>
        </a:p>
      </dgm:t>
    </dgm:pt>
    <dgm:pt modelId="{FC22644C-9F52-4EC3-8C4D-C2F42100B58C}">
      <dgm:prSet/>
      <dgm:spPr/>
      <dgm:t>
        <a:bodyPr/>
        <a:lstStyle/>
        <a:p>
          <a:pPr rtl="0"/>
          <a:r>
            <a:rPr lang="cs-CZ" smtClean="0"/>
            <a:t>In an electronic form</a:t>
          </a:r>
          <a:endParaRPr lang="cs-CZ" dirty="0"/>
        </a:p>
      </dgm:t>
    </dgm:pt>
    <dgm:pt modelId="{2C6AB9E5-AC56-45CA-B244-6C3412A79FE0}" type="parTrans" cxnId="{C0743DA5-9C38-48DB-A449-1630E42CFC53}">
      <dgm:prSet/>
      <dgm:spPr/>
      <dgm:t>
        <a:bodyPr/>
        <a:lstStyle/>
        <a:p>
          <a:endParaRPr lang="cs-CZ"/>
        </a:p>
      </dgm:t>
    </dgm:pt>
    <dgm:pt modelId="{9F8090BF-AF23-4498-86C2-67B44DD599E1}" type="sibTrans" cxnId="{C0743DA5-9C38-48DB-A449-1630E42CFC53}">
      <dgm:prSet/>
      <dgm:spPr/>
      <dgm:t>
        <a:bodyPr/>
        <a:lstStyle/>
        <a:p>
          <a:endParaRPr lang="cs-CZ"/>
        </a:p>
      </dgm:t>
    </dgm:pt>
    <dgm:pt modelId="{B73BF54B-3F28-497F-9111-D8C8AC185740}">
      <dgm:prSet/>
      <dgm:spPr/>
      <dgm:t>
        <a:bodyPr/>
        <a:lstStyle/>
        <a:p>
          <a:pPr rtl="0"/>
          <a:r>
            <a:rPr lang="cs-CZ" dirty="0" smtClean="0"/>
            <a:t>In a </a:t>
          </a:r>
          <a:r>
            <a:rPr lang="en-US" dirty="0" smtClean="0"/>
            <a:t>combined paper and electronic form</a:t>
          </a:r>
          <a:endParaRPr lang="cs-CZ" dirty="0"/>
        </a:p>
      </dgm:t>
    </dgm:pt>
    <dgm:pt modelId="{1848AD73-3060-4C68-BF3C-E15EA297440B}" type="parTrans" cxnId="{72EE2E3E-2B50-409C-92AB-D152D6678EBC}">
      <dgm:prSet/>
      <dgm:spPr/>
      <dgm:t>
        <a:bodyPr/>
        <a:lstStyle/>
        <a:p>
          <a:endParaRPr lang="cs-CZ"/>
        </a:p>
      </dgm:t>
    </dgm:pt>
    <dgm:pt modelId="{F1C83A46-57C1-477A-BE6E-DCD371562246}" type="sibTrans" cxnId="{72EE2E3E-2B50-409C-92AB-D152D6678EBC}">
      <dgm:prSet/>
      <dgm:spPr/>
      <dgm:t>
        <a:bodyPr/>
        <a:lstStyle/>
        <a:p>
          <a:endParaRPr lang="cs-CZ"/>
        </a:p>
      </dgm:t>
    </dgm:pt>
    <dgm:pt modelId="{B88797BA-7A22-4472-8EE5-2415C9465CBD}" type="pres">
      <dgm:prSet presAssocID="{1182ED20-7C6E-484F-B226-23680EAF97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F2AADA-91FE-4E77-B6FD-4BCA9C99FF95}" type="pres">
      <dgm:prSet presAssocID="{DA012411-6602-4A7D-B4B5-BEDCF43B45B5}" presName="parentText" presStyleLbl="node1" presStyleIdx="0" presStyleCnt="2" custLinFactY="-187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B4484E-ED41-447E-B164-A7092540DBF6}" type="pres">
      <dgm:prSet presAssocID="{13E4DA68-1FFB-48CE-A35C-044350CEDB84}" presName="spacer" presStyleCnt="0"/>
      <dgm:spPr/>
    </dgm:pt>
    <dgm:pt modelId="{6ED35ABE-5AE6-4075-BA3D-4A7CF7B19D48}" type="pres">
      <dgm:prSet presAssocID="{8304C56B-1C02-4F32-95D9-78DC2F97EC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BB7C08-1B83-4CB2-BF23-0A24F5D68837}" type="pres">
      <dgm:prSet presAssocID="{8304C56B-1C02-4F32-95D9-78DC2F97ECD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EE2E3E-2B50-409C-92AB-D152D6678EBC}" srcId="{8304C56B-1C02-4F32-95D9-78DC2F97ECDE}" destId="{B73BF54B-3F28-497F-9111-D8C8AC185740}" srcOrd="2" destOrd="0" parTransId="{1848AD73-3060-4C68-BF3C-E15EA297440B}" sibTransId="{F1C83A46-57C1-477A-BE6E-DCD371562246}"/>
    <dgm:cxn modelId="{40DE2882-2F69-4E11-BFB6-12432E5A9269}" srcId="{8304C56B-1C02-4F32-95D9-78DC2F97ECDE}" destId="{145307B5-AD4C-4057-890F-EE570A1508DF}" srcOrd="0" destOrd="0" parTransId="{64C3A3F5-8977-4CA4-B410-85200AEFB60A}" sibTransId="{D16071CE-E396-4E94-B6F4-D403D68FDA69}"/>
    <dgm:cxn modelId="{662AAEDB-4FB9-4A8C-BC8A-0068EBBECAC9}" srcId="{1182ED20-7C6E-484F-B226-23680EAF9788}" destId="{DA012411-6602-4A7D-B4B5-BEDCF43B45B5}" srcOrd="0" destOrd="0" parTransId="{3A044924-B023-4C75-A911-E1EA469D3C79}" sibTransId="{13E4DA68-1FFB-48CE-A35C-044350CEDB84}"/>
    <dgm:cxn modelId="{22C3C11B-F8B7-464C-AA10-CF3FB032E5D9}" type="presOf" srcId="{145307B5-AD4C-4057-890F-EE570A1508DF}" destId="{9ABB7C08-1B83-4CB2-BF23-0A24F5D68837}" srcOrd="0" destOrd="0" presId="urn:microsoft.com/office/officeart/2005/8/layout/vList2"/>
    <dgm:cxn modelId="{7B372AF0-1C41-4737-9E2B-A6C861A6909F}" type="presOf" srcId="{1182ED20-7C6E-484F-B226-23680EAF9788}" destId="{B88797BA-7A22-4472-8EE5-2415C9465CBD}" srcOrd="0" destOrd="0" presId="urn:microsoft.com/office/officeart/2005/8/layout/vList2"/>
    <dgm:cxn modelId="{814CF3C2-FF5C-48B5-900C-00C8419857BC}" srcId="{1182ED20-7C6E-484F-B226-23680EAF9788}" destId="{8304C56B-1C02-4F32-95D9-78DC2F97ECDE}" srcOrd="1" destOrd="0" parTransId="{E66B2F8B-997A-4DCC-BFB1-D7C9C6C79C2F}" sibTransId="{30197249-5B83-4BA8-8E5B-A2514469BBB3}"/>
    <dgm:cxn modelId="{C0743DA5-9C38-48DB-A449-1630E42CFC53}" srcId="{8304C56B-1C02-4F32-95D9-78DC2F97ECDE}" destId="{FC22644C-9F52-4EC3-8C4D-C2F42100B58C}" srcOrd="1" destOrd="0" parTransId="{2C6AB9E5-AC56-45CA-B244-6C3412A79FE0}" sibTransId="{9F8090BF-AF23-4498-86C2-67B44DD599E1}"/>
    <dgm:cxn modelId="{4A9ABD4B-592A-49FC-B297-2B7CE83608E8}" type="presOf" srcId="{FC22644C-9F52-4EC3-8C4D-C2F42100B58C}" destId="{9ABB7C08-1B83-4CB2-BF23-0A24F5D68837}" srcOrd="0" destOrd="1" presId="urn:microsoft.com/office/officeart/2005/8/layout/vList2"/>
    <dgm:cxn modelId="{6713BA81-CF9E-4B60-AE41-E09A0230EDFD}" type="presOf" srcId="{8304C56B-1C02-4F32-95D9-78DC2F97ECDE}" destId="{6ED35ABE-5AE6-4075-BA3D-4A7CF7B19D48}" srcOrd="0" destOrd="0" presId="urn:microsoft.com/office/officeart/2005/8/layout/vList2"/>
    <dgm:cxn modelId="{66B4AE42-4648-4D7B-A7FD-F7568E0AA41D}" type="presOf" srcId="{DA012411-6602-4A7D-B4B5-BEDCF43B45B5}" destId="{E6F2AADA-91FE-4E77-B6FD-4BCA9C99FF95}" srcOrd="0" destOrd="0" presId="urn:microsoft.com/office/officeart/2005/8/layout/vList2"/>
    <dgm:cxn modelId="{CAC67FFF-5181-49DB-8416-8F2449F1BF7F}" type="presOf" srcId="{B73BF54B-3F28-497F-9111-D8C8AC185740}" destId="{9ABB7C08-1B83-4CB2-BF23-0A24F5D68837}" srcOrd="0" destOrd="2" presId="urn:microsoft.com/office/officeart/2005/8/layout/vList2"/>
    <dgm:cxn modelId="{646A217A-3981-4C97-ABA7-52FC1F8080E7}" type="presParOf" srcId="{B88797BA-7A22-4472-8EE5-2415C9465CBD}" destId="{E6F2AADA-91FE-4E77-B6FD-4BCA9C99FF95}" srcOrd="0" destOrd="0" presId="urn:microsoft.com/office/officeart/2005/8/layout/vList2"/>
    <dgm:cxn modelId="{631D26F7-1F6B-485D-B5FA-8442568B4E7B}" type="presParOf" srcId="{B88797BA-7A22-4472-8EE5-2415C9465CBD}" destId="{15B4484E-ED41-447E-B164-A7092540DBF6}" srcOrd="1" destOrd="0" presId="urn:microsoft.com/office/officeart/2005/8/layout/vList2"/>
    <dgm:cxn modelId="{60EFB3FA-229C-4313-A9D8-813434F829AE}" type="presParOf" srcId="{B88797BA-7A22-4472-8EE5-2415C9465CBD}" destId="{6ED35ABE-5AE6-4075-BA3D-4A7CF7B19D48}" srcOrd="2" destOrd="0" presId="urn:microsoft.com/office/officeart/2005/8/layout/vList2"/>
    <dgm:cxn modelId="{05447B3F-25E5-479C-89A5-2D5763769715}" type="presParOf" srcId="{B88797BA-7A22-4472-8EE5-2415C9465CBD}" destId="{9ABB7C08-1B83-4CB2-BF23-0A24F5D6883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9EFEF9-9A73-4215-B411-58529115635A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007BC67F-0409-48C3-9D14-C7CB312D9A10}">
      <dgm:prSet phldrT="[Text]"/>
      <dgm:spPr/>
      <dgm:t>
        <a:bodyPr/>
        <a:lstStyle/>
        <a:p>
          <a:pPr algn="just" rtl="0"/>
          <a:r>
            <a:rPr lang="en-US" dirty="0" smtClean="0"/>
            <a:t>Especially healthcare professionals who provide health care services</a:t>
          </a:r>
          <a:r>
            <a:rPr lang="cs-CZ" dirty="0" smtClean="0"/>
            <a:t> </a:t>
          </a:r>
          <a:r>
            <a:rPr lang="en-US" dirty="0" smtClean="0"/>
            <a:t>direct</a:t>
          </a:r>
          <a:r>
            <a:rPr lang="cs-CZ" dirty="0" err="1" smtClean="0"/>
            <a:t>ly</a:t>
          </a:r>
          <a:r>
            <a:rPr lang="cs-CZ" dirty="0" smtClean="0"/>
            <a:t> to a</a:t>
          </a:r>
          <a:r>
            <a:rPr lang="en-US" dirty="0" smtClean="0"/>
            <a:t> patient.</a:t>
          </a:r>
          <a:endParaRPr lang="cs-CZ" dirty="0"/>
        </a:p>
      </dgm:t>
    </dgm:pt>
    <dgm:pt modelId="{5886E401-47FB-4856-AF96-FC68E83442C7}" type="parTrans" cxnId="{7F4F8AD5-253C-4CA4-9694-04DC6D67D58B}">
      <dgm:prSet/>
      <dgm:spPr/>
      <dgm:t>
        <a:bodyPr/>
        <a:lstStyle/>
        <a:p>
          <a:endParaRPr lang="cs-CZ"/>
        </a:p>
      </dgm:t>
    </dgm:pt>
    <dgm:pt modelId="{988F7C2B-69E0-4125-878B-D37CE52857CC}" type="sibTrans" cxnId="{7F4F8AD5-253C-4CA4-9694-04DC6D67D58B}">
      <dgm:prSet/>
      <dgm:spPr/>
      <dgm:t>
        <a:bodyPr/>
        <a:lstStyle/>
        <a:p>
          <a:endParaRPr lang="cs-CZ"/>
        </a:p>
      </dgm:t>
    </dgm:pt>
    <dgm:pt modelId="{B56A4587-C9DD-43BD-80F6-891876BC7CFD}">
      <dgm:prSet phldrT="[Text]"/>
      <dgm:spPr/>
      <dgm:t>
        <a:bodyPr/>
        <a:lstStyle/>
        <a:p>
          <a:pPr algn="just" rtl="0"/>
          <a:r>
            <a:rPr lang="en-US" dirty="0" smtClean="0"/>
            <a:t>Furthermore</a:t>
          </a:r>
          <a:r>
            <a:rPr lang="cs-CZ" dirty="0" smtClean="0"/>
            <a:t> </a:t>
          </a:r>
          <a:r>
            <a:rPr lang="en-US" dirty="0" smtClean="0"/>
            <a:t>persons specified by law</a:t>
          </a:r>
          <a:r>
            <a:rPr lang="cs-CZ" dirty="0" smtClean="0"/>
            <a:t> (</a:t>
          </a:r>
          <a:r>
            <a:rPr lang="cs-CZ" dirty="0" err="1" smtClean="0"/>
            <a:t>there</a:t>
          </a:r>
          <a:r>
            <a:rPr lang="cs-CZ" dirty="0" smtClean="0"/>
            <a:t> are many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them</a:t>
          </a:r>
          <a:r>
            <a:rPr lang="cs-CZ" dirty="0" smtClean="0"/>
            <a:t>, </a:t>
          </a:r>
          <a:r>
            <a:rPr lang="cs-CZ" dirty="0" err="1" smtClean="0"/>
            <a:t>for</a:t>
          </a:r>
          <a:r>
            <a:rPr lang="cs-CZ" dirty="0" smtClean="0"/>
            <a:t> </a:t>
          </a:r>
          <a:r>
            <a:rPr lang="cs-CZ" dirty="0" err="1" smtClean="0"/>
            <a:t>example</a:t>
          </a:r>
          <a:r>
            <a:rPr lang="cs-CZ" dirty="0" smtClean="0"/>
            <a:t> </a:t>
          </a:r>
          <a:r>
            <a:rPr lang="en-US" dirty="0" err="1" smtClean="0"/>
            <a:t>inspectin</a:t>
          </a:r>
          <a:r>
            <a:rPr lang="cs-CZ" dirty="0" smtClean="0"/>
            <a:t>g</a:t>
          </a:r>
          <a:r>
            <a:rPr lang="en-US" dirty="0" smtClean="0"/>
            <a:t> physicians</a:t>
          </a:r>
          <a:r>
            <a:rPr lang="cs-CZ" dirty="0" smtClean="0"/>
            <a:t> </a:t>
          </a:r>
          <a:r>
            <a:rPr lang="en-US" dirty="0" smtClean="0"/>
            <a:t>of </a:t>
          </a:r>
          <a:r>
            <a:rPr lang="cs-CZ" dirty="0" smtClean="0"/>
            <a:t>a </a:t>
          </a:r>
          <a:r>
            <a:rPr lang="en-US" dirty="0" smtClean="0"/>
            <a:t>health insurance</a:t>
          </a:r>
          <a:r>
            <a:rPr lang="cs-CZ" dirty="0" smtClean="0"/>
            <a:t>, </a:t>
          </a:r>
          <a:r>
            <a:rPr lang="cs-CZ" dirty="0" err="1" smtClean="0"/>
            <a:t>employees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specified</a:t>
          </a:r>
          <a:r>
            <a:rPr lang="cs-CZ" dirty="0" smtClean="0"/>
            <a:t> </a:t>
          </a:r>
          <a:r>
            <a:rPr lang="cs-CZ" dirty="0" err="1" smtClean="0"/>
            <a:t>offices</a:t>
          </a:r>
          <a:r>
            <a:rPr lang="cs-CZ" dirty="0" smtClean="0"/>
            <a:t>, </a:t>
          </a:r>
          <a:r>
            <a:rPr lang="cs-CZ" dirty="0" err="1" smtClean="0"/>
            <a:t>forensic</a:t>
          </a:r>
          <a:r>
            <a:rPr lang="cs-CZ" dirty="0" smtClean="0"/>
            <a:t> </a:t>
          </a:r>
          <a:r>
            <a:rPr lang="cs-CZ" dirty="0" err="1" smtClean="0"/>
            <a:t>experts</a:t>
          </a:r>
          <a:r>
            <a:rPr lang="cs-CZ" dirty="0" smtClean="0"/>
            <a:t>, </a:t>
          </a:r>
          <a:r>
            <a:rPr lang="cs-CZ" dirty="0" err="1" smtClean="0"/>
            <a:t>etc</a:t>
          </a:r>
          <a:r>
            <a:rPr lang="cs-CZ" dirty="0" smtClean="0"/>
            <a:t>.)</a:t>
          </a:r>
          <a:endParaRPr lang="cs-CZ" dirty="0"/>
        </a:p>
      </dgm:t>
    </dgm:pt>
    <dgm:pt modelId="{70D057C7-A638-4768-B848-A6787AFE7224}" type="parTrans" cxnId="{820EB47D-E136-4E56-A419-04C6B8A5B970}">
      <dgm:prSet/>
      <dgm:spPr/>
      <dgm:t>
        <a:bodyPr/>
        <a:lstStyle/>
        <a:p>
          <a:endParaRPr lang="cs-CZ"/>
        </a:p>
      </dgm:t>
    </dgm:pt>
    <dgm:pt modelId="{2CA6620D-1D0B-4C5B-9324-49553FC93D97}" type="sibTrans" cxnId="{820EB47D-E136-4E56-A419-04C6B8A5B970}">
      <dgm:prSet/>
      <dgm:spPr/>
      <dgm:t>
        <a:bodyPr/>
        <a:lstStyle/>
        <a:p>
          <a:endParaRPr lang="cs-CZ"/>
        </a:p>
      </dgm:t>
    </dgm:pt>
    <dgm:pt modelId="{AB80C37E-3949-48B1-8E93-E5132A892FB4}">
      <dgm:prSet phldrT="[Text]"/>
      <dgm:spPr/>
      <dgm:t>
        <a:bodyPr/>
        <a:lstStyle/>
        <a:p>
          <a:pPr algn="just" rtl="0"/>
          <a:r>
            <a:rPr lang="cs-CZ" dirty="0" smtClean="0"/>
            <a:t>P</a:t>
          </a:r>
          <a:r>
            <a:rPr lang="en-US" dirty="0" err="1" smtClean="0"/>
            <a:t>atient</a:t>
          </a:r>
          <a:r>
            <a:rPr lang="en-US" dirty="0" smtClean="0"/>
            <a:t> himself ha</a:t>
          </a:r>
          <a:r>
            <a:rPr lang="cs-CZ" dirty="0" smtClean="0"/>
            <a:t>s</a:t>
          </a:r>
          <a:r>
            <a:rPr lang="en-US" dirty="0" smtClean="0"/>
            <a:t> </a:t>
          </a:r>
          <a:r>
            <a:rPr lang="cs-CZ" dirty="0" smtClean="0"/>
            <a:t>a</a:t>
          </a:r>
          <a:r>
            <a:rPr lang="en-US" dirty="0" err="1" smtClean="0"/>
            <a:t>lso</a:t>
          </a:r>
          <a:r>
            <a:rPr lang="en-US" dirty="0" smtClean="0"/>
            <a:t> access</a:t>
          </a:r>
          <a:r>
            <a:rPr lang="cs-CZ" dirty="0" smtClean="0"/>
            <a:t> to a </a:t>
          </a:r>
          <a:r>
            <a:rPr lang="en-US" dirty="0" smtClean="0"/>
            <a:t>medical documentation</a:t>
          </a:r>
          <a:r>
            <a:rPr lang="cs-CZ" dirty="0" smtClean="0"/>
            <a:t>, </a:t>
          </a:r>
          <a:r>
            <a:rPr lang="en-US" dirty="0" smtClean="0"/>
            <a:t>his legal representative or guardian</a:t>
          </a:r>
          <a:r>
            <a:rPr lang="cs-CZ" dirty="0" smtClean="0"/>
            <a:t> </a:t>
          </a:r>
          <a:r>
            <a:rPr lang="en-US" dirty="0" smtClean="0"/>
            <a:t>or any other person specified by the patient</a:t>
          </a:r>
          <a:r>
            <a:rPr lang="cs-CZ" dirty="0" smtClean="0"/>
            <a:t>.</a:t>
          </a:r>
          <a:endParaRPr lang="cs-CZ" dirty="0"/>
        </a:p>
      </dgm:t>
    </dgm:pt>
    <dgm:pt modelId="{FDFED1A6-CA5F-4E4F-A620-8843E14F0387}" type="parTrans" cxnId="{0915CEF5-9305-47E3-8BFC-FF01370890B3}">
      <dgm:prSet/>
      <dgm:spPr/>
      <dgm:t>
        <a:bodyPr/>
        <a:lstStyle/>
        <a:p>
          <a:endParaRPr lang="cs-CZ"/>
        </a:p>
      </dgm:t>
    </dgm:pt>
    <dgm:pt modelId="{5EDBAD24-B58E-4F92-B7E2-53A2BCD18495}" type="sibTrans" cxnId="{0915CEF5-9305-47E3-8BFC-FF01370890B3}">
      <dgm:prSet/>
      <dgm:spPr/>
      <dgm:t>
        <a:bodyPr/>
        <a:lstStyle/>
        <a:p>
          <a:endParaRPr lang="cs-CZ"/>
        </a:p>
      </dgm:t>
    </dgm:pt>
    <dgm:pt modelId="{18E1F400-EEBB-4C9E-BB03-8F38BB8AA83F}" type="pres">
      <dgm:prSet presAssocID="{3A9EFEF9-9A73-4215-B411-58529115635A}" presName="linearFlow" presStyleCnt="0">
        <dgm:presLayoutVars>
          <dgm:dir/>
          <dgm:resizeHandles val="exact"/>
        </dgm:presLayoutVars>
      </dgm:prSet>
      <dgm:spPr/>
    </dgm:pt>
    <dgm:pt modelId="{B0A4299B-F886-45F1-BBB7-AD98239A83EF}" type="pres">
      <dgm:prSet presAssocID="{007BC67F-0409-48C3-9D14-C7CB312D9A10}" presName="composite" presStyleCnt="0"/>
      <dgm:spPr/>
    </dgm:pt>
    <dgm:pt modelId="{A463B57D-6CD1-4735-8FFD-A45187108A36}" type="pres">
      <dgm:prSet presAssocID="{007BC67F-0409-48C3-9D14-C7CB312D9A10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0A5485-CA6B-4C39-9D52-8C0FB97FC416}" type="pres">
      <dgm:prSet presAssocID="{007BC67F-0409-48C3-9D14-C7CB312D9A1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A9E8A1-9D2D-41DE-B9C4-A30B017AC55D}" type="pres">
      <dgm:prSet presAssocID="{988F7C2B-69E0-4125-878B-D37CE52857CC}" presName="spacing" presStyleCnt="0"/>
      <dgm:spPr/>
    </dgm:pt>
    <dgm:pt modelId="{C52F2547-DA28-4F4A-B59A-96520273BB8C}" type="pres">
      <dgm:prSet presAssocID="{B56A4587-C9DD-43BD-80F6-891876BC7CFD}" presName="composite" presStyleCnt="0"/>
      <dgm:spPr/>
    </dgm:pt>
    <dgm:pt modelId="{28C6BA0F-423F-4351-970D-1B006C22A2E3}" type="pres">
      <dgm:prSet presAssocID="{B56A4587-C9DD-43BD-80F6-891876BC7CFD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EA76A7F-73C6-4247-9F7C-CFB51179ED43}" type="pres">
      <dgm:prSet presAssocID="{B56A4587-C9DD-43BD-80F6-891876BC7CF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13F892-3C30-4D75-B766-E30EB7DADEBA}" type="pres">
      <dgm:prSet presAssocID="{2CA6620D-1D0B-4C5B-9324-49553FC93D97}" presName="spacing" presStyleCnt="0"/>
      <dgm:spPr/>
    </dgm:pt>
    <dgm:pt modelId="{2CA5EA5C-EC9A-4E55-9F5B-A4A541060F4F}" type="pres">
      <dgm:prSet presAssocID="{AB80C37E-3949-48B1-8E93-E5132A892FB4}" presName="composite" presStyleCnt="0"/>
      <dgm:spPr/>
    </dgm:pt>
    <dgm:pt modelId="{63C93AD3-B023-4899-9E08-BC780C6A15B9}" type="pres">
      <dgm:prSet presAssocID="{AB80C37E-3949-48B1-8E93-E5132A892FB4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F0D592F-2C8C-41CA-BAF1-73476DF035D5}" type="pres">
      <dgm:prSet presAssocID="{AB80C37E-3949-48B1-8E93-E5132A892FB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0A9B20-F8D6-43AC-998B-BA6607DA0659}" type="presOf" srcId="{3A9EFEF9-9A73-4215-B411-58529115635A}" destId="{18E1F400-EEBB-4C9E-BB03-8F38BB8AA83F}" srcOrd="0" destOrd="0" presId="urn:microsoft.com/office/officeart/2005/8/layout/vList3"/>
    <dgm:cxn modelId="{820EB47D-E136-4E56-A419-04C6B8A5B970}" srcId="{3A9EFEF9-9A73-4215-B411-58529115635A}" destId="{B56A4587-C9DD-43BD-80F6-891876BC7CFD}" srcOrd="1" destOrd="0" parTransId="{70D057C7-A638-4768-B848-A6787AFE7224}" sibTransId="{2CA6620D-1D0B-4C5B-9324-49553FC93D97}"/>
    <dgm:cxn modelId="{4F7AA20C-2172-4F67-B40B-8A8E7F70B663}" type="presOf" srcId="{B56A4587-C9DD-43BD-80F6-891876BC7CFD}" destId="{5EA76A7F-73C6-4247-9F7C-CFB51179ED43}" srcOrd="0" destOrd="0" presId="urn:microsoft.com/office/officeart/2005/8/layout/vList3"/>
    <dgm:cxn modelId="{18EE9F37-DC86-46C3-8A1D-A838F559DAF6}" type="presOf" srcId="{AB80C37E-3949-48B1-8E93-E5132A892FB4}" destId="{0F0D592F-2C8C-41CA-BAF1-73476DF035D5}" srcOrd="0" destOrd="0" presId="urn:microsoft.com/office/officeart/2005/8/layout/vList3"/>
    <dgm:cxn modelId="{0915CEF5-9305-47E3-8BFC-FF01370890B3}" srcId="{3A9EFEF9-9A73-4215-B411-58529115635A}" destId="{AB80C37E-3949-48B1-8E93-E5132A892FB4}" srcOrd="2" destOrd="0" parTransId="{FDFED1A6-CA5F-4E4F-A620-8843E14F0387}" sibTransId="{5EDBAD24-B58E-4F92-B7E2-53A2BCD18495}"/>
    <dgm:cxn modelId="{3B42B431-05E4-4249-9FF9-0F8A90265A42}" type="presOf" srcId="{007BC67F-0409-48C3-9D14-C7CB312D9A10}" destId="{BA0A5485-CA6B-4C39-9D52-8C0FB97FC416}" srcOrd="0" destOrd="0" presId="urn:microsoft.com/office/officeart/2005/8/layout/vList3"/>
    <dgm:cxn modelId="{7F4F8AD5-253C-4CA4-9694-04DC6D67D58B}" srcId="{3A9EFEF9-9A73-4215-B411-58529115635A}" destId="{007BC67F-0409-48C3-9D14-C7CB312D9A10}" srcOrd="0" destOrd="0" parTransId="{5886E401-47FB-4856-AF96-FC68E83442C7}" sibTransId="{988F7C2B-69E0-4125-878B-D37CE52857CC}"/>
    <dgm:cxn modelId="{1F7317A3-0647-4935-9AA4-89B43E52A40A}" type="presParOf" srcId="{18E1F400-EEBB-4C9E-BB03-8F38BB8AA83F}" destId="{B0A4299B-F886-45F1-BBB7-AD98239A83EF}" srcOrd="0" destOrd="0" presId="urn:microsoft.com/office/officeart/2005/8/layout/vList3"/>
    <dgm:cxn modelId="{AD2156A8-5EBD-4072-A38F-5BF1363A071E}" type="presParOf" srcId="{B0A4299B-F886-45F1-BBB7-AD98239A83EF}" destId="{A463B57D-6CD1-4735-8FFD-A45187108A36}" srcOrd="0" destOrd="0" presId="urn:microsoft.com/office/officeart/2005/8/layout/vList3"/>
    <dgm:cxn modelId="{7F4F2E2C-A732-48CD-A560-37BC148540ED}" type="presParOf" srcId="{B0A4299B-F886-45F1-BBB7-AD98239A83EF}" destId="{BA0A5485-CA6B-4C39-9D52-8C0FB97FC416}" srcOrd="1" destOrd="0" presId="urn:microsoft.com/office/officeart/2005/8/layout/vList3"/>
    <dgm:cxn modelId="{D285F36D-385F-49ED-B14A-F6C8C0D9B55A}" type="presParOf" srcId="{18E1F400-EEBB-4C9E-BB03-8F38BB8AA83F}" destId="{D1A9E8A1-9D2D-41DE-B9C4-A30B017AC55D}" srcOrd="1" destOrd="0" presId="urn:microsoft.com/office/officeart/2005/8/layout/vList3"/>
    <dgm:cxn modelId="{B6D11939-C921-4EBD-9961-4D6425833E44}" type="presParOf" srcId="{18E1F400-EEBB-4C9E-BB03-8F38BB8AA83F}" destId="{C52F2547-DA28-4F4A-B59A-96520273BB8C}" srcOrd="2" destOrd="0" presId="urn:microsoft.com/office/officeart/2005/8/layout/vList3"/>
    <dgm:cxn modelId="{733B78EB-7EB2-402C-9EF1-31FAAC08EDE4}" type="presParOf" srcId="{C52F2547-DA28-4F4A-B59A-96520273BB8C}" destId="{28C6BA0F-423F-4351-970D-1B006C22A2E3}" srcOrd="0" destOrd="0" presId="urn:microsoft.com/office/officeart/2005/8/layout/vList3"/>
    <dgm:cxn modelId="{5074D61A-4C96-476F-9004-ECFA65720AA1}" type="presParOf" srcId="{C52F2547-DA28-4F4A-B59A-96520273BB8C}" destId="{5EA76A7F-73C6-4247-9F7C-CFB51179ED43}" srcOrd="1" destOrd="0" presId="urn:microsoft.com/office/officeart/2005/8/layout/vList3"/>
    <dgm:cxn modelId="{C4795045-0BDE-44A3-948C-FA0E6C40FCF4}" type="presParOf" srcId="{18E1F400-EEBB-4C9E-BB03-8F38BB8AA83F}" destId="{7B13F892-3C30-4D75-B766-E30EB7DADEBA}" srcOrd="3" destOrd="0" presId="urn:microsoft.com/office/officeart/2005/8/layout/vList3"/>
    <dgm:cxn modelId="{AA3F68D2-0AE6-4505-9BD4-2388BD4BDB32}" type="presParOf" srcId="{18E1F400-EEBB-4C9E-BB03-8F38BB8AA83F}" destId="{2CA5EA5C-EC9A-4E55-9F5B-A4A541060F4F}" srcOrd="4" destOrd="0" presId="urn:microsoft.com/office/officeart/2005/8/layout/vList3"/>
    <dgm:cxn modelId="{A8A041D5-0C62-43F5-BD54-7068D6015BDD}" type="presParOf" srcId="{2CA5EA5C-EC9A-4E55-9F5B-A4A541060F4F}" destId="{63C93AD3-B023-4899-9E08-BC780C6A15B9}" srcOrd="0" destOrd="0" presId="urn:microsoft.com/office/officeart/2005/8/layout/vList3"/>
    <dgm:cxn modelId="{F1CB7C32-E137-48A8-B682-BEFC5EF0F4CE}" type="presParOf" srcId="{2CA5EA5C-EC9A-4E55-9F5B-A4A541060F4F}" destId="{0F0D592F-2C8C-41CA-BAF1-73476DF035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726550-3226-42FF-A25A-6D2A1A708E10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ADD730-8C1D-480F-BA3E-B7E321743D77}">
      <dgm:prSet phldrT="[Text]"/>
      <dgm:spPr/>
      <dgm:t>
        <a:bodyPr/>
        <a:lstStyle/>
        <a:p>
          <a:pPr rtl="0"/>
          <a:r>
            <a:rPr lang="cs-CZ" dirty="0" err="1" smtClean="0"/>
            <a:t>Family</a:t>
          </a:r>
          <a:r>
            <a:rPr lang="cs-CZ" dirty="0" smtClean="0"/>
            <a:t> </a:t>
          </a:r>
          <a:r>
            <a:rPr lang="cs-CZ" dirty="0" err="1" smtClean="0"/>
            <a:t>members</a:t>
          </a:r>
          <a:endParaRPr lang="cs-CZ" dirty="0"/>
        </a:p>
      </dgm:t>
    </dgm:pt>
    <dgm:pt modelId="{6EDF1D1D-5608-4B48-BDDF-A0F40163059B}" type="parTrans" cxnId="{6B1C0E97-BEA6-4AE7-BB00-B42007A49597}">
      <dgm:prSet/>
      <dgm:spPr/>
      <dgm:t>
        <a:bodyPr/>
        <a:lstStyle/>
        <a:p>
          <a:endParaRPr lang="cs-CZ"/>
        </a:p>
      </dgm:t>
    </dgm:pt>
    <dgm:pt modelId="{14F24CC2-CDD0-46AD-9639-79340385D711}" type="sibTrans" cxnId="{6B1C0E97-BEA6-4AE7-BB00-B42007A49597}">
      <dgm:prSet/>
      <dgm:spPr/>
      <dgm:t>
        <a:bodyPr/>
        <a:lstStyle/>
        <a:p>
          <a:endParaRPr lang="cs-CZ"/>
        </a:p>
      </dgm:t>
    </dgm:pt>
    <dgm:pt modelId="{8F3BA912-37F8-4877-977A-3A450CBFE4C8}">
      <dgm:prSet phldrT="[Text]"/>
      <dgm:spPr/>
      <dgm:t>
        <a:bodyPr/>
        <a:lstStyle/>
        <a:p>
          <a:pPr rtl="0"/>
          <a:r>
            <a:rPr lang="cs-CZ" dirty="0" smtClean="0"/>
            <a:t>Public </a:t>
          </a:r>
          <a:r>
            <a:rPr lang="cs-CZ" dirty="0" err="1" smtClean="0"/>
            <a:t>authorities</a:t>
          </a:r>
          <a:r>
            <a:rPr lang="cs-CZ" dirty="0" smtClean="0"/>
            <a:t> (f</a:t>
          </a:r>
          <a:r>
            <a:rPr lang="en-US" dirty="0" smtClean="0"/>
            <a:t>or example, the Police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en-US" dirty="0" smtClean="0"/>
            <a:t>Czech</a:t>
          </a:r>
          <a:r>
            <a:rPr lang="cs-CZ" dirty="0" smtClean="0"/>
            <a:t> Republic</a:t>
          </a:r>
          <a:r>
            <a:rPr lang="en-US" dirty="0" smtClean="0"/>
            <a:t>, courts, various administrations, etc.</a:t>
          </a:r>
          <a:r>
            <a:rPr lang="cs-CZ" dirty="0" smtClean="0"/>
            <a:t>)</a:t>
          </a:r>
          <a:endParaRPr lang="cs-CZ" dirty="0"/>
        </a:p>
      </dgm:t>
    </dgm:pt>
    <dgm:pt modelId="{1FABA3E6-D164-4889-A113-3A8DF5D092CB}" type="parTrans" cxnId="{183DE696-0DD5-4F36-9ACC-C97C41A28AA5}">
      <dgm:prSet/>
      <dgm:spPr/>
      <dgm:t>
        <a:bodyPr/>
        <a:lstStyle/>
        <a:p>
          <a:endParaRPr lang="cs-CZ"/>
        </a:p>
      </dgm:t>
    </dgm:pt>
    <dgm:pt modelId="{CE7916E4-F3C9-4803-8F57-341CBF4C451D}" type="sibTrans" cxnId="{183DE696-0DD5-4F36-9ACC-C97C41A28AA5}">
      <dgm:prSet/>
      <dgm:spPr/>
      <dgm:t>
        <a:bodyPr/>
        <a:lstStyle/>
        <a:p>
          <a:endParaRPr lang="cs-CZ"/>
        </a:p>
      </dgm:t>
    </dgm:pt>
    <dgm:pt modelId="{3D0AC8D0-50F0-4036-9FD8-15A17420F25D}" type="pres">
      <dgm:prSet presAssocID="{36726550-3226-42FF-A25A-6D2A1A708E1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25565686-E91D-4F79-8501-9962C6DE3D38}" type="pres">
      <dgm:prSet presAssocID="{36726550-3226-42FF-A25A-6D2A1A708E10}" presName="Name1" presStyleCnt="0"/>
      <dgm:spPr/>
    </dgm:pt>
    <dgm:pt modelId="{AA9DBE89-464E-45E3-B98D-81FEE3301CAD}" type="pres">
      <dgm:prSet presAssocID="{36726550-3226-42FF-A25A-6D2A1A708E10}" presName="cycle" presStyleCnt="0"/>
      <dgm:spPr/>
    </dgm:pt>
    <dgm:pt modelId="{86E76133-52BC-483F-928D-BA9BA8C727F2}" type="pres">
      <dgm:prSet presAssocID="{36726550-3226-42FF-A25A-6D2A1A708E10}" presName="srcNode" presStyleLbl="node1" presStyleIdx="0" presStyleCnt="2"/>
      <dgm:spPr/>
    </dgm:pt>
    <dgm:pt modelId="{0D2DFD3A-9644-4386-B2E9-6DD2088E7B30}" type="pres">
      <dgm:prSet presAssocID="{36726550-3226-42FF-A25A-6D2A1A708E10}" presName="conn" presStyleLbl="parChTrans1D2" presStyleIdx="0" presStyleCnt="1"/>
      <dgm:spPr/>
      <dgm:t>
        <a:bodyPr/>
        <a:lstStyle/>
        <a:p>
          <a:endParaRPr lang="cs-CZ"/>
        </a:p>
      </dgm:t>
    </dgm:pt>
    <dgm:pt modelId="{E45E3020-6EC9-4D6A-A74D-8A724F6B3CB4}" type="pres">
      <dgm:prSet presAssocID="{36726550-3226-42FF-A25A-6D2A1A708E10}" presName="extraNode" presStyleLbl="node1" presStyleIdx="0" presStyleCnt="2"/>
      <dgm:spPr/>
    </dgm:pt>
    <dgm:pt modelId="{93EC172E-6D5C-4AF3-B6AF-B46A0220E5D1}" type="pres">
      <dgm:prSet presAssocID="{36726550-3226-42FF-A25A-6D2A1A708E10}" presName="dstNode" presStyleLbl="node1" presStyleIdx="0" presStyleCnt="2"/>
      <dgm:spPr/>
    </dgm:pt>
    <dgm:pt modelId="{D25F81E5-0C4D-4610-A056-8C6C3FF0F6CD}" type="pres">
      <dgm:prSet presAssocID="{A3ADD730-8C1D-480F-BA3E-B7E321743D7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FC54B-64CF-4D20-B19F-45A673A1DB96}" type="pres">
      <dgm:prSet presAssocID="{A3ADD730-8C1D-480F-BA3E-B7E321743D77}" presName="accent_1" presStyleCnt="0"/>
      <dgm:spPr/>
    </dgm:pt>
    <dgm:pt modelId="{5F89CC0C-3B4A-4927-80B7-06522F3B6964}" type="pres">
      <dgm:prSet presAssocID="{A3ADD730-8C1D-480F-BA3E-B7E321743D77}" presName="accentRepeatNode" presStyleLbl="solidFgAcc1" presStyleIdx="0" presStyleCnt="2"/>
      <dgm:spPr/>
    </dgm:pt>
    <dgm:pt modelId="{2126A1EA-939F-4CCC-A0C1-F90866E10E87}" type="pres">
      <dgm:prSet presAssocID="{8F3BA912-37F8-4877-977A-3A450CBFE4C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5B0BB3-499C-4F8E-B94A-E95B348A9A8F}" type="pres">
      <dgm:prSet presAssocID="{8F3BA912-37F8-4877-977A-3A450CBFE4C8}" presName="accent_2" presStyleCnt="0"/>
      <dgm:spPr/>
    </dgm:pt>
    <dgm:pt modelId="{8A95340B-1366-49B3-84AD-184970E3817D}" type="pres">
      <dgm:prSet presAssocID="{8F3BA912-37F8-4877-977A-3A450CBFE4C8}" presName="accentRepeatNode" presStyleLbl="solidFgAcc1" presStyleIdx="1" presStyleCnt="2"/>
      <dgm:spPr/>
    </dgm:pt>
  </dgm:ptLst>
  <dgm:cxnLst>
    <dgm:cxn modelId="{183DE696-0DD5-4F36-9ACC-C97C41A28AA5}" srcId="{36726550-3226-42FF-A25A-6D2A1A708E10}" destId="{8F3BA912-37F8-4877-977A-3A450CBFE4C8}" srcOrd="1" destOrd="0" parTransId="{1FABA3E6-D164-4889-A113-3A8DF5D092CB}" sibTransId="{CE7916E4-F3C9-4803-8F57-341CBF4C451D}"/>
    <dgm:cxn modelId="{E9C20E00-B1DB-4B58-B05E-840372487FF5}" type="presOf" srcId="{8F3BA912-37F8-4877-977A-3A450CBFE4C8}" destId="{2126A1EA-939F-4CCC-A0C1-F90866E10E87}" srcOrd="0" destOrd="0" presId="urn:microsoft.com/office/officeart/2008/layout/VerticalCurvedList"/>
    <dgm:cxn modelId="{6F967AA8-522A-4A8C-B902-0DE494650F43}" type="presOf" srcId="{14F24CC2-CDD0-46AD-9639-79340385D711}" destId="{0D2DFD3A-9644-4386-B2E9-6DD2088E7B30}" srcOrd="0" destOrd="0" presId="urn:microsoft.com/office/officeart/2008/layout/VerticalCurvedList"/>
    <dgm:cxn modelId="{7A30C931-529E-4453-9134-4C7C1EACDC49}" type="presOf" srcId="{A3ADD730-8C1D-480F-BA3E-B7E321743D77}" destId="{D25F81E5-0C4D-4610-A056-8C6C3FF0F6CD}" srcOrd="0" destOrd="0" presId="urn:microsoft.com/office/officeart/2008/layout/VerticalCurvedList"/>
    <dgm:cxn modelId="{6B1C0E97-BEA6-4AE7-BB00-B42007A49597}" srcId="{36726550-3226-42FF-A25A-6D2A1A708E10}" destId="{A3ADD730-8C1D-480F-BA3E-B7E321743D77}" srcOrd="0" destOrd="0" parTransId="{6EDF1D1D-5608-4B48-BDDF-A0F40163059B}" sibTransId="{14F24CC2-CDD0-46AD-9639-79340385D711}"/>
    <dgm:cxn modelId="{955A71BF-1C8A-4392-8835-93642FEB3768}" type="presOf" srcId="{36726550-3226-42FF-A25A-6D2A1A708E10}" destId="{3D0AC8D0-50F0-4036-9FD8-15A17420F25D}" srcOrd="0" destOrd="0" presId="urn:microsoft.com/office/officeart/2008/layout/VerticalCurvedList"/>
    <dgm:cxn modelId="{693A6AD8-6456-4EC2-B6FC-4EA5510EB2F4}" type="presParOf" srcId="{3D0AC8D0-50F0-4036-9FD8-15A17420F25D}" destId="{25565686-E91D-4F79-8501-9962C6DE3D38}" srcOrd="0" destOrd="0" presId="urn:microsoft.com/office/officeart/2008/layout/VerticalCurvedList"/>
    <dgm:cxn modelId="{A9E0EE4D-0F0C-418B-937D-743540849D65}" type="presParOf" srcId="{25565686-E91D-4F79-8501-9962C6DE3D38}" destId="{AA9DBE89-464E-45E3-B98D-81FEE3301CAD}" srcOrd="0" destOrd="0" presId="urn:microsoft.com/office/officeart/2008/layout/VerticalCurvedList"/>
    <dgm:cxn modelId="{A14FC86F-B569-4CB4-AEAC-6CFD7B238141}" type="presParOf" srcId="{AA9DBE89-464E-45E3-B98D-81FEE3301CAD}" destId="{86E76133-52BC-483F-928D-BA9BA8C727F2}" srcOrd="0" destOrd="0" presId="urn:microsoft.com/office/officeart/2008/layout/VerticalCurvedList"/>
    <dgm:cxn modelId="{29BA8E0F-5BF4-4312-A7DD-3603EE22F7B1}" type="presParOf" srcId="{AA9DBE89-464E-45E3-B98D-81FEE3301CAD}" destId="{0D2DFD3A-9644-4386-B2E9-6DD2088E7B30}" srcOrd="1" destOrd="0" presId="urn:microsoft.com/office/officeart/2008/layout/VerticalCurvedList"/>
    <dgm:cxn modelId="{EB4AC92C-99A3-43E8-87C9-574222245793}" type="presParOf" srcId="{AA9DBE89-464E-45E3-B98D-81FEE3301CAD}" destId="{E45E3020-6EC9-4D6A-A74D-8A724F6B3CB4}" srcOrd="2" destOrd="0" presId="urn:microsoft.com/office/officeart/2008/layout/VerticalCurvedList"/>
    <dgm:cxn modelId="{42992078-28D7-4791-92E3-D1FD1612D98E}" type="presParOf" srcId="{AA9DBE89-464E-45E3-B98D-81FEE3301CAD}" destId="{93EC172E-6D5C-4AF3-B6AF-B46A0220E5D1}" srcOrd="3" destOrd="0" presId="urn:microsoft.com/office/officeart/2008/layout/VerticalCurvedList"/>
    <dgm:cxn modelId="{10F58189-B5A5-4721-B568-F647B2B10C7D}" type="presParOf" srcId="{25565686-E91D-4F79-8501-9962C6DE3D38}" destId="{D25F81E5-0C4D-4610-A056-8C6C3FF0F6CD}" srcOrd="1" destOrd="0" presId="urn:microsoft.com/office/officeart/2008/layout/VerticalCurvedList"/>
    <dgm:cxn modelId="{B8E892B9-0BD3-4760-BD3E-63B1BD2562D2}" type="presParOf" srcId="{25565686-E91D-4F79-8501-9962C6DE3D38}" destId="{432FC54B-64CF-4D20-B19F-45A673A1DB96}" srcOrd="2" destOrd="0" presId="urn:microsoft.com/office/officeart/2008/layout/VerticalCurvedList"/>
    <dgm:cxn modelId="{DF212EF8-43E9-4D14-BA91-A4FE187395CD}" type="presParOf" srcId="{432FC54B-64CF-4D20-B19F-45A673A1DB96}" destId="{5F89CC0C-3B4A-4927-80B7-06522F3B6964}" srcOrd="0" destOrd="0" presId="urn:microsoft.com/office/officeart/2008/layout/VerticalCurvedList"/>
    <dgm:cxn modelId="{D98CD166-F85E-423A-8897-4F8B5A2C4AB0}" type="presParOf" srcId="{25565686-E91D-4F79-8501-9962C6DE3D38}" destId="{2126A1EA-939F-4CCC-A0C1-F90866E10E87}" srcOrd="3" destOrd="0" presId="urn:microsoft.com/office/officeart/2008/layout/VerticalCurvedList"/>
    <dgm:cxn modelId="{6E273898-7A77-43DE-9D29-1A8B5C64C735}" type="presParOf" srcId="{25565686-E91D-4F79-8501-9962C6DE3D38}" destId="{BB5B0BB3-499C-4F8E-B94A-E95B348A9A8F}" srcOrd="4" destOrd="0" presId="urn:microsoft.com/office/officeart/2008/layout/VerticalCurvedList"/>
    <dgm:cxn modelId="{650DDB4A-8BBB-4CE1-88ED-546C8C0B0E30}" type="presParOf" srcId="{BB5B0BB3-499C-4F8E-B94A-E95B348A9A8F}" destId="{8A95340B-1366-49B3-84AD-184970E381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8BDB35-A042-4A88-89E4-DBF90D98281A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4C76A4-B521-4842-A00A-2D7CAA6C4F98}">
      <dgm:prSet phldrT="[Text]"/>
      <dgm:spPr/>
      <dgm:t>
        <a:bodyPr/>
        <a:lstStyle/>
        <a:p>
          <a:pPr rtl="0"/>
          <a:r>
            <a:rPr lang="cs-CZ" dirty="0" smtClean="0"/>
            <a:t>Not </a:t>
          </a:r>
          <a:r>
            <a:rPr lang="cs-CZ" dirty="0" err="1" smtClean="0"/>
            <a:t>everyone</a:t>
          </a:r>
          <a:r>
            <a:rPr lang="cs-CZ" dirty="0" smtClean="0"/>
            <a:t> </a:t>
          </a:r>
          <a:r>
            <a:rPr lang="cs-CZ" dirty="0" err="1" smtClean="0"/>
            <a:t>who</a:t>
          </a:r>
          <a:r>
            <a:rPr lang="cs-CZ" dirty="0" smtClean="0"/>
            <a:t> </a:t>
          </a:r>
          <a:r>
            <a:rPr lang="cs-CZ" dirty="0" err="1" smtClean="0"/>
            <a:t>cares</a:t>
          </a:r>
          <a:r>
            <a:rPr lang="cs-CZ" dirty="0" smtClean="0"/>
            <a:t> </a:t>
          </a:r>
          <a:r>
            <a:rPr lang="cs-CZ" dirty="0" err="1" smtClean="0"/>
            <a:t>about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health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patient</a:t>
          </a:r>
          <a:r>
            <a:rPr lang="cs-CZ" dirty="0" smtClean="0"/>
            <a:t> </a:t>
          </a:r>
          <a:r>
            <a:rPr lang="cs-CZ" dirty="0" err="1" smtClean="0"/>
            <a:t>is</a:t>
          </a:r>
          <a:r>
            <a:rPr lang="cs-CZ" dirty="0" smtClean="0"/>
            <a:t> </a:t>
          </a:r>
          <a:r>
            <a:rPr lang="cs-CZ" dirty="0" err="1" smtClean="0"/>
            <a:t>entitled</a:t>
          </a:r>
          <a:r>
            <a:rPr lang="cs-CZ" dirty="0" smtClean="0"/>
            <a:t> to </a:t>
          </a:r>
          <a:r>
            <a:rPr lang="cs-CZ" dirty="0" err="1" smtClean="0"/>
            <a:t>this</a:t>
          </a:r>
          <a:r>
            <a:rPr lang="cs-CZ" dirty="0" smtClean="0"/>
            <a:t> </a:t>
          </a:r>
          <a:r>
            <a:rPr lang="cs-CZ" dirty="0" err="1" smtClean="0"/>
            <a:t>information</a:t>
          </a:r>
          <a:r>
            <a:rPr lang="cs-CZ" dirty="0" smtClean="0"/>
            <a:t>!</a:t>
          </a:r>
          <a:endParaRPr lang="cs-CZ" dirty="0"/>
        </a:p>
      </dgm:t>
    </dgm:pt>
    <dgm:pt modelId="{A1EC421F-C311-4BB9-BDC6-2BAFCAB17342}" type="parTrans" cxnId="{B3620B3F-10C7-474F-915A-1D05A8127316}">
      <dgm:prSet/>
      <dgm:spPr/>
      <dgm:t>
        <a:bodyPr/>
        <a:lstStyle/>
        <a:p>
          <a:endParaRPr lang="cs-CZ"/>
        </a:p>
      </dgm:t>
    </dgm:pt>
    <dgm:pt modelId="{BA0C96B2-4985-4AD8-989F-F9F7D7E4BB05}" type="sibTrans" cxnId="{B3620B3F-10C7-474F-915A-1D05A8127316}">
      <dgm:prSet/>
      <dgm:spPr/>
      <dgm:t>
        <a:bodyPr/>
        <a:lstStyle/>
        <a:p>
          <a:endParaRPr lang="cs-CZ"/>
        </a:p>
      </dgm:t>
    </dgm:pt>
    <dgm:pt modelId="{F49408D2-FC36-435E-BF38-29792AE25C9D}">
      <dgm:prSet phldrT="[Text]" phldr="1"/>
      <dgm:spPr/>
      <dgm:t>
        <a:bodyPr/>
        <a:lstStyle/>
        <a:p>
          <a:endParaRPr lang="cs-CZ" dirty="0"/>
        </a:p>
      </dgm:t>
    </dgm:pt>
    <dgm:pt modelId="{1EF25BAC-95B9-4A0F-AB0F-9B0CCD4D2944}" type="parTrans" cxnId="{2D332FC6-1F95-4D5B-909D-7D02703F5EB4}">
      <dgm:prSet/>
      <dgm:spPr/>
      <dgm:t>
        <a:bodyPr/>
        <a:lstStyle/>
        <a:p>
          <a:endParaRPr lang="cs-CZ"/>
        </a:p>
      </dgm:t>
    </dgm:pt>
    <dgm:pt modelId="{65F5E05F-0CBA-43BD-92A8-D9B5CD2913B6}" type="sibTrans" cxnId="{2D332FC6-1F95-4D5B-909D-7D02703F5EB4}">
      <dgm:prSet/>
      <dgm:spPr/>
      <dgm:t>
        <a:bodyPr/>
        <a:lstStyle/>
        <a:p>
          <a:endParaRPr lang="cs-CZ"/>
        </a:p>
      </dgm:t>
    </dgm:pt>
    <dgm:pt modelId="{C9C3973D-B7AD-40C0-BCE4-DDCB1F54577B}">
      <dgm:prSet phldrT="[Text]"/>
      <dgm:spPr/>
      <dgm:t>
        <a:bodyPr/>
        <a:lstStyle/>
        <a:p>
          <a:pPr rtl="0"/>
          <a:r>
            <a:rPr lang="cs-CZ" dirty="0" err="1" smtClean="0"/>
            <a:t>This</a:t>
          </a:r>
          <a:r>
            <a:rPr lang="cs-CZ" dirty="0" smtClean="0"/>
            <a:t> </a:t>
          </a:r>
          <a:r>
            <a:rPr lang="cs-CZ" dirty="0" err="1" smtClean="0"/>
            <a:t>also</a:t>
          </a:r>
          <a:r>
            <a:rPr lang="cs-CZ" dirty="0" smtClean="0"/>
            <a:t> </a:t>
          </a:r>
          <a:r>
            <a:rPr lang="cs-CZ" dirty="0" err="1" smtClean="0"/>
            <a:t>applies</a:t>
          </a:r>
          <a:r>
            <a:rPr lang="cs-CZ" dirty="0" smtClean="0"/>
            <a:t> to </a:t>
          </a:r>
          <a:r>
            <a:rPr lang="cs-CZ" dirty="0" err="1" smtClean="0"/>
            <a:t>family</a:t>
          </a:r>
          <a:r>
            <a:rPr lang="cs-CZ" dirty="0" smtClean="0"/>
            <a:t> </a:t>
          </a:r>
          <a:r>
            <a:rPr lang="cs-CZ" dirty="0" err="1" smtClean="0"/>
            <a:t>members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patient</a:t>
          </a:r>
          <a:r>
            <a:rPr lang="cs-CZ" dirty="0" smtClean="0"/>
            <a:t> and public </a:t>
          </a:r>
          <a:r>
            <a:rPr lang="cs-CZ" dirty="0" err="1" smtClean="0"/>
            <a:t>authorities</a:t>
          </a:r>
          <a:r>
            <a:rPr lang="cs-CZ" dirty="0" smtClean="0"/>
            <a:t>. </a:t>
          </a:r>
          <a:endParaRPr lang="cs-CZ" dirty="0"/>
        </a:p>
      </dgm:t>
    </dgm:pt>
    <dgm:pt modelId="{9DA5919E-8D25-46B7-9A0B-9A799E02A349}" type="parTrans" cxnId="{8F304C8B-9FB8-4F18-9E75-140431E4330E}">
      <dgm:prSet/>
      <dgm:spPr/>
      <dgm:t>
        <a:bodyPr/>
        <a:lstStyle/>
        <a:p>
          <a:endParaRPr lang="cs-CZ"/>
        </a:p>
      </dgm:t>
    </dgm:pt>
    <dgm:pt modelId="{9EDD6D85-E2BD-41B3-AE07-4A955870184A}" type="sibTrans" cxnId="{8F304C8B-9FB8-4F18-9E75-140431E4330E}">
      <dgm:prSet/>
      <dgm:spPr/>
      <dgm:t>
        <a:bodyPr/>
        <a:lstStyle/>
        <a:p>
          <a:endParaRPr lang="cs-CZ"/>
        </a:p>
      </dgm:t>
    </dgm:pt>
    <dgm:pt modelId="{30C3F134-274F-42E9-A041-15041B1D2EBB}">
      <dgm:prSet phldrT="[Text]" phldr="1"/>
      <dgm:spPr/>
      <dgm:t>
        <a:bodyPr/>
        <a:lstStyle/>
        <a:p>
          <a:endParaRPr lang="cs-CZ"/>
        </a:p>
      </dgm:t>
    </dgm:pt>
    <dgm:pt modelId="{6ABA4E95-F812-4216-A48E-63718EC872A6}" type="parTrans" cxnId="{8E7FEF63-EA59-4695-8BEA-E5AE4A1D4F02}">
      <dgm:prSet/>
      <dgm:spPr/>
      <dgm:t>
        <a:bodyPr/>
        <a:lstStyle/>
        <a:p>
          <a:endParaRPr lang="cs-CZ"/>
        </a:p>
      </dgm:t>
    </dgm:pt>
    <dgm:pt modelId="{EA7C7C97-EC83-42DF-8F0C-33992BC8D976}" type="sibTrans" cxnId="{8E7FEF63-EA59-4695-8BEA-E5AE4A1D4F02}">
      <dgm:prSet/>
      <dgm:spPr/>
      <dgm:t>
        <a:bodyPr/>
        <a:lstStyle/>
        <a:p>
          <a:endParaRPr lang="cs-CZ"/>
        </a:p>
      </dgm:t>
    </dgm:pt>
    <dgm:pt modelId="{D257D371-F06B-4867-827A-D06991779E1D}" type="pres">
      <dgm:prSet presAssocID="{738BDB35-A042-4A88-89E4-DBF90D982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69CCA9-BF6D-4BDE-8C9D-8B4E148F0020}" type="pres">
      <dgm:prSet presAssocID="{7A4C76A4-B521-4842-A00A-2D7CAA6C4F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728ACD-B2E4-4A63-BE8D-30678C435389}" type="pres">
      <dgm:prSet presAssocID="{7A4C76A4-B521-4842-A00A-2D7CAA6C4F9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928BEA-D82A-4A6F-9BFA-B321490DF8E4}" type="pres">
      <dgm:prSet presAssocID="{C9C3973D-B7AD-40C0-BCE4-DDCB1F54577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BDEEE-6753-4244-B968-BB9A94F7EF25}" type="pres">
      <dgm:prSet presAssocID="{C9C3973D-B7AD-40C0-BCE4-DDCB1F54577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620B3F-10C7-474F-915A-1D05A8127316}" srcId="{738BDB35-A042-4A88-89E4-DBF90D98281A}" destId="{7A4C76A4-B521-4842-A00A-2D7CAA6C4F98}" srcOrd="0" destOrd="0" parTransId="{A1EC421F-C311-4BB9-BDC6-2BAFCAB17342}" sibTransId="{BA0C96B2-4985-4AD8-989F-F9F7D7E4BB05}"/>
    <dgm:cxn modelId="{B63997E6-6F90-44EB-AD80-CD0528306AB3}" type="presOf" srcId="{738BDB35-A042-4A88-89E4-DBF90D98281A}" destId="{D257D371-F06B-4867-827A-D06991779E1D}" srcOrd="0" destOrd="0" presId="urn:microsoft.com/office/officeart/2005/8/layout/vList2"/>
    <dgm:cxn modelId="{C23BBB22-855E-4DB4-8ACD-07075D71AF84}" type="presOf" srcId="{30C3F134-274F-42E9-A041-15041B1D2EBB}" destId="{9A1BDEEE-6753-4244-B968-BB9A94F7EF25}" srcOrd="0" destOrd="0" presId="urn:microsoft.com/office/officeart/2005/8/layout/vList2"/>
    <dgm:cxn modelId="{8E7FEF63-EA59-4695-8BEA-E5AE4A1D4F02}" srcId="{C9C3973D-B7AD-40C0-BCE4-DDCB1F54577B}" destId="{30C3F134-274F-42E9-A041-15041B1D2EBB}" srcOrd="0" destOrd="0" parTransId="{6ABA4E95-F812-4216-A48E-63718EC872A6}" sibTransId="{EA7C7C97-EC83-42DF-8F0C-33992BC8D976}"/>
    <dgm:cxn modelId="{7EC8D314-B8F8-4CBD-BD76-A3B9CC93D801}" type="presOf" srcId="{C9C3973D-B7AD-40C0-BCE4-DDCB1F54577B}" destId="{F0928BEA-D82A-4A6F-9BFA-B321490DF8E4}" srcOrd="0" destOrd="0" presId="urn:microsoft.com/office/officeart/2005/8/layout/vList2"/>
    <dgm:cxn modelId="{8F304C8B-9FB8-4F18-9E75-140431E4330E}" srcId="{738BDB35-A042-4A88-89E4-DBF90D98281A}" destId="{C9C3973D-B7AD-40C0-BCE4-DDCB1F54577B}" srcOrd="1" destOrd="0" parTransId="{9DA5919E-8D25-46B7-9A0B-9A799E02A349}" sibTransId="{9EDD6D85-E2BD-41B3-AE07-4A955870184A}"/>
    <dgm:cxn modelId="{2D332FC6-1F95-4D5B-909D-7D02703F5EB4}" srcId="{7A4C76A4-B521-4842-A00A-2D7CAA6C4F98}" destId="{F49408D2-FC36-435E-BF38-29792AE25C9D}" srcOrd="0" destOrd="0" parTransId="{1EF25BAC-95B9-4A0F-AB0F-9B0CCD4D2944}" sibTransId="{65F5E05F-0CBA-43BD-92A8-D9B5CD2913B6}"/>
    <dgm:cxn modelId="{3CB62706-6CBB-4AD7-AFFF-CE52CD5DA392}" type="presOf" srcId="{7A4C76A4-B521-4842-A00A-2D7CAA6C4F98}" destId="{B169CCA9-BF6D-4BDE-8C9D-8B4E148F0020}" srcOrd="0" destOrd="0" presId="urn:microsoft.com/office/officeart/2005/8/layout/vList2"/>
    <dgm:cxn modelId="{109CBAF7-4139-4C7A-894A-B45371B230FA}" type="presOf" srcId="{F49408D2-FC36-435E-BF38-29792AE25C9D}" destId="{23728ACD-B2E4-4A63-BE8D-30678C435389}" srcOrd="0" destOrd="0" presId="urn:microsoft.com/office/officeart/2005/8/layout/vList2"/>
    <dgm:cxn modelId="{A87EF252-6A76-4AE6-9193-152F1F367E91}" type="presParOf" srcId="{D257D371-F06B-4867-827A-D06991779E1D}" destId="{B169CCA9-BF6D-4BDE-8C9D-8B4E148F0020}" srcOrd="0" destOrd="0" presId="urn:microsoft.com/office/officeart/2005/8/layout/vList2"/>
    <dgm:cxn modelId="{6490EC10-2685-4BA5-890A-D692839ECB27}" type="presParOf" srcId="{D257D371-F06B-4867-827A-D06991779E1D}" destId="{23728ACD-B2E4-4A63-BE8D-30678C435389}" srcOrd="1" destOrd="0" presId="urn:microsoft.com/office/officeart/2005/8/layout/vList2"/>
    <dgm:cxn modelId="{8A0B1EEC-A7C7-4D39-B061-DCFCF53E0FA5}" type="presParOf" srcId="{D257D371-F06B-4867-827A-D06991779E1D}" destId="{F0928BEA-D82A-4A6F-9BFA-B321490DF8E4}" srcOrd="2" destOrd="0" presId="urn:microsoft.com/office/officeart/2005/8/layout/vList2"/>
    <dgm:cxn modelId="{7E639AFA-F3BF-4010-94C5-B1F27B7AF6B2}" type="presParOf" srcId="{D257D371-F06B-4867-827A-D06991779E1D}" destId="{9A1BDEEE-6753-4244-B968-BB9A94F7EF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B80971-E4AF-4985-98DA-D78EEC07E6E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0D79841-C7D8-4793-BE11-CE2577B9E398}">
      <dgm:prSet phldrT="[Text]"/>
      <dgm:spPr/>
      <dgm:t>
        <a:bodyPr/>
        <a:lstStyle/>
        <a:p>
          <a:pPr rtl="0"/>
          <a:r>
            <a:rPr lang="cs-CZ" dirty="0" err="1" smtClean="0"/>
            <a:t>Students</a:t>
          </a:r>
          <a:r>
            <a:rPr lang="cs-CZ" dirty="0" smtClean="0"/>
            <a:t> </a:t>
          </a:r>
          <a:r>
            <a:rPr lang="cs-CZ" dirty="0" err="1" smtClean="0"/>
            <a:t>should</a:t>
          </a:r>
          <a:r>
            <a:rPr lang="cs-CZ" dirty="0" smtClean="0"/>
            <a:t> not </a:t>
          </a:r>
          <a:r>
            <a:rPr lang="cs-CZ" dirty="0" err="1" smtClean="0"/>
            <a:t>be</a:t>
          </a:r>
          <a:r>
            <a:rPr lang="cs-CZ" dirty="0" smtClean="0"/>
            <a:t> </a:t>
          </a:r>
          <a:r>
            <a:rPr lang="cs-CZ" dirty="0" err="1" smtClean="0"/>
            <a:t>providing</a:t>
          </a:r>
          <a:r>
            <a:rPr lang="cs-CZ" dirty="0" smtClean="0"/>
            <a:t> </a:t>
          </a:r>
          <a:r>
            <a:rPr lang="cs-CZ" dirty="0" err="1" smtClean="0"/>
            <a:t>information</a:t>
          </a:r>
          <a:r>
            <a:rPr lang="cs-CZ" dirty="0" smtClean="0"/>
            <a:t> </a:t>
          </a:r>
          <a:r>
            <a:rPr lang="cs-CZ" dirty="0" err="1" smtClean="0"/>
            <a:t>about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health</a:t>
          </a:r>
          <a:r>
            <a:rPr lang="cs-CZ" dirty="0" smtClean="0"/>
            <a:t> status </a:t>
          </a:r>
          <a:r>
            <a:rPr lang="cs-CZ" dirty="0" err="1" smtClean="0"/>
            <a:t>both</a:t>
          </a:r>
          <a:r>
            <a:rPr lang="cs-CZ" dirty="0" smtClean="0"/>
            <a:t> to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patient</a:t>
          </a:r>
          <a:r>
            <a:rPr lang="cs-CZ" dirty="0" smtClean="0"/>
            <a:t> and </a:t>
          </a:r>
          <a:r>
            <a:rPr lang="cs-CZ" dirty="0" err="1" smtClean="0"/>
            <a:t>third</a:t>
          </a:r>
          <a:r>
            <a:rPr lang="cs-CZ" dirty="0" smtClean="0"/>
            <a:t> </a:t>
          </a:r>
          <a:r>
            <a:rPr lang="cs-CZ" dirty="0" err="1" smtClean="0"/>
            <a:t>parties</a:t>
          </a:r>
          <a:r>
            <a:rPr lang="en-GB" dirty="0" smtClean="0"/>
            <a:t> (family members, public authorities and other</a:t>
          </a:r>
          <a:r>
            <a:rPr lang="cs-CZ" dirty="0" smtClean="0"/>
            <a:t>s</a:t>
          </a:r>
          <a:r>
            <a:rPr lang="en-GB" dirty="0" smtClean="0"/>
            <a:t>). </a:t>
          </a:r>
          <a:endParaRPr lang="cs-CZ" dirty="0"/>
        </a:p>
      </dgm:t>
    </dgm:pt>
    <dgm:pt modelId="{4BB5D3AB-BE1C-437A-BB4D-8D0A210922F6}" type="parTrans" cxnId="{32DADB17-FE46-4071-81E0-34DFFED158AF}">
      <dgm:prSet/>
      <dgm:spPr/>
      <dgm:t>
        <a:bodyPr/>
        <a:lstStyle/>
        <a:p>
          <a:endParaRPr lang="cs-CZ"/>
        </a:p>
      </dgm:t>
    </dgm:pt>
    <dgm:pt modelId="{1B514809-D447-43EC-BE2F-6C8B175E8E60}" type="sibTrans" cxnId="{32DADB17-FE46-4071-81E0-34DFFED158AF}">
      <dgm:prSet/>
      <dgm:spPr/>
      <dgm:t>
        <a:bodyPr/>
        <a:lstStyle/>
        <a:p>
          <a:endParaRPr lang="cs-CZ"/>
        </a:p>
      </dgm:t>
    </dgm:pt>
    <dgm:pt modelId="{4B67A3F9-B837-4EB1-AE38-0129F32B40D3}" type="pres">
      <dgm:prSet presAssocID="{03B80971-E4AF-4985-98DA-D78EEC07E6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D96FD4-E1A5-4B6A-9C84-F139581917FF}" type="pres">
      <dgm:prSet presAssocID="{60D79841-C7D8-4793-BE11-CE2577B9E3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5DDA9DF-8F30-4E62-AEB3-5170C2C195D0}" type="presOf" srcId="{03B80971-E4AF-4985-98DA-D78EEC07E6E7}" destId="{4B67A3F9-B837-4EB1-AE38-0129F32B40D3}" srcOrd="0" destOrd="0" presId="urn:microsoft.com/office/officeart/2005/8/layout/vList2"/>
    <dgm:cxn modelId="{FFDE0919-236E-49F4-BD85-CEB18F05FDEC}" type="presOf" srcId="{60D79841-C7D8-4793-BE11-CE2577B9E398}" destId="{75D96FD4-E1A5-4B6A-9C84-F139581917FF}" srcOrd="0" destOrd="0" presId="urn:microsoft.com/office/officeart/2005/8/layout/vList2"/>
    <dgm:cxn modelId="{32DADB17-FE46-4071-81E0-34DFFED158AF}" srcId="{03B80971-E4AF-4985-98DA-D78EEC07E6E7}" destId="{60D79841-C7D8-4793-BE11-CE2577B9E398}" srcOrd="0" destOrd="0" parTransId="{4BB5D3AB-BE1C-437A-BB4D-8D0A210922F6}" sibTransId="{1B514809-D447-43EC-BE2F-6C8B175E8E60}"/>
    <dgm:cxn modelId="{DA79F028-5E75-4050-B786-29F7C2E23A9E}" type="presParOf" srcId="{4B67A3F9-B837-4EB1-AE38-0129F32B40D3}" destId="{75D96FD4-E1A5-4B6A-9C84-F139581917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96FD4-E1A5-4B6A-9C84-F139581917FF}">
      <dsp:nvSpPr>
        <dsp:cNvPr id="0" name=""/>
        <dsp:cNvSpPr/>
      </dsp:nvSpPr>
      <dsp:spPr>
        <a:xfrm>
          <a:off x="0" y="3890"/>
          <a:ext cx="10058399" cy="4043519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err="1" smtClean="0"/>
            <a:t>Students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should</a:t>
          </a:r>
          <a:r>
            <a:rPr lang="cs-CZ" sz="4800" kern="1200" dirty="0" smtClean="0"/>
            <a:t> not </a:t>
          </a:r>
          <a:r>
            <a:rPr lang="cs-CZ" sz="4800" kern="1200" dirty="0" err="1" smtClean="0"/>
            <a:t>be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providing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information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about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the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health</a:t>
          </a:r>
          <a:r>
            <a:rPr lang="cs-CZ" sz="4800" kern="1200" dirty="0" smtClean="0"/>
            <a:t> status </a:t>
          </a:r>
          <a:r>
            <a:rPr lang="cs-CZ" sz="4800" kern="1200" dirty="0" err="1" smtClean="0"/>
            <a:t>both</a:t>
          </a:r>
          <a:r>
            <a:rPr lang="cs-CZ" sz="4800" kern="1200" dirty="0" smtClean="0"/>
            <a:t> to </a:t>
          </a:r>
          <a:r>
            <a:rPr lang="cs-CZ" sz="4800" kern="1200" dirty="0" err="1" smtClean="0"/>
            <a:t>the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patient</a:t>
          </a:r>
          <a:r>
            <a:rPr lang="cs-CZ" sz="4800" kern="1200" dirty="0" smtClean="0"/>
            <a:t> and </a:t>
          </a:r>
          <a:r>
            <a:rPr lang="cs-CZ" sz="4800" kern="1200" dirty="0" err="1" smtClean="0"/>
            <a:t>third</a:t>
          </a:r>
          <a:r>
            <a:rPr lang="cs-CZ" sz="4800" kern="1200" dirty="0" smtClean="0"/>
            <a:t> </a:t>
          </a:r>
          <a:r>
            <a:rPr lang="cs-CZ" sz="4800" kern="1200" dirty="0" err="1" smtClean="0"/>
            <a:t>parties</a:t>
          </a:r>
          <a:r>
            <a:rPr lang="en-GB" sz="4800" kern="1200" dirty="0" smtClean="0"/>
            <a:t> (family members, public authorities and other</a:t>
          </a:r>
          <a:r>
            <a:rPr lang="cs-CZ" sz="4800" kern="1200" dirty="0" smtClean="0"/>
            <a:t>s</a:t>
          </a:r>
          <a:r>
            <a:rPr lang="en-GB" sz="4800" kern="1200" dirty="0" smtClean="0"/>
            <a:t>). </a:t>
          </a:r>
          <a:endParaRPr lang="cs-CZ" sz="4800" kern="1200" dirty="0"/>
        </a:p>
      </dsp:txBody>
      <dsp:txXfrm>
        <a:off x="197388" y="201278"/>
        <a:ext cx="9663623" cy="3648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5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78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1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40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76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33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3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1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6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4A1DE1-F96D-4543-AAF1-0652CC7FE7D8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18AD9F8-32B2-49B9-9E70-612C35D93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14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P</a:t>
            </a:r>
            <a:r>
              <a:rPr lang="en-US" sz="6600" dirty="0" err="1" smtClean="0"/>
              <a:t>rivacy</a:t>
            </a:r>
            <a:r>
              <a:rPr lang="en-US" sz="6600" dirty="0" smtClean="0"/>
              <a:t> </a:t>
            </a:r>
            <a:r>
              <a:rPr lang="en-US" sz="6600" dirty="0"/>
              <a:t>and confidentiality </a:t>
            </a:r>
            <a:r>
              <a:rPr lang="en-US" sz="6600"/>
              <a:t>of </a:t>
            </a:r>
            <a:r>
              <a:rPr lang="en-US" sz="6600" smtClean="0"/>
              <a:t>medical information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4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happen</a:t>
            </a:r>
            <a:r>
              <a:rPr lang="cs-CZ" dirty="0"/>
              <a:t> to </a:t>
            </a:r>
            <a:r>
              <a:rPr lang="cs-CZ" dirty="0" err="1"/>
              <a:t>you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Civil </a:t>
            </a:r>
            <a:r>
              <a:rPr lang="cs-CZ" dirty="0" err="1"/>
              <a:t>liability</a:t>
            </a:r>
            <a:endParaRPr lang="cs-CZ" dirty="0"/>
          </a:p>
          <a:p>
            <a:pPr lvl="1"/>
            <a:r>
              <a:rPr lang="en-US" dirty="0"/>
              <a:t>Refrain from action and eliminate results</a:t>
            </a:r>
            <a:endParaRPr lang="cs-CZ" dirty="0"/>
          </a:p>
          <a:p>
            <a:pPr lvl="1"/>
            <a:r>
              <a:rPr lang="en-US" dirty="0"/>
              <a:t>Undo the harm and mental suffering in the form of an apology or compensation</a:t>
            </a:r>
            <a:endParaRPr lang="cs-CZ" dirty="0"/>
          </a:p>
          <a:p>
            <a:pPr algn="just"/>
            <a:r>
              <a:rPr lang="en-US" dirty="0"/>
              <a:t>Penalty for breach</a:t>
            </a:r>
            <a:r>
              <a:rPr lang="cs-CZ" dirty="0" err="1"/>
              <a:t>ing</a:t>
            </a:r>
            <a:r>
              <a:rPr lang="en-US" dirty="0"/>
              <a:t> of confidentiality </a:t>
            </a:r>
            <a:r>
              <a:rPr lang="cs-CZ" dirty="0"/>
              <a:t>by a </a:t>
            </a:r>
            <a:r>
              <a:rPr lang="en-US" dirty="0"/>
              <a:t>healthcare professional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en-US" dirty="0"/>
              <a:t>illegally </a:t>
            </a:r>
            <a:r>
              <a:rPr lang="cs-CZ" dirty="0" err="1" smtClean="0"/>
              <a:t>disclosed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err="1"/>
              <a:t>told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gave</a:t>
            </a:r>
            <a:r>
              <a:rPr lang="cs-CZ" dirty="0"/>
              <a:t> </a:t>
            </a:r>
            <a:r>
              <a:rPr lang="en-US" dirty="0"/>
              <a:t>access</a:t>
            </a:r>
            <a:r>
              <a:rPr lang="cs-CZ" dirty="0"/>
              <a:t> </a:t>
            </a:r>
            <a:r>
              <a:rPr lang="en-US" dirty="0"/>
              <a:t>to </a:t>
            </a:r>
            <a:r>
              <a:rPr lang="cs-CZ" dirty="0"/>
              <a:t>a </a:t>
            </a:r>
            <a:r>
              <a:rPr lang="en-US" dirty="0"/>
              <a:t>personal data obtained in connection with the performance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practice</a:t>
            </a:r>
            <a:r>
              <a:rPr lang="cs-CZ" dirty="0"/>
              <a:t> to a</a:t>
            </a:r>
            <a:r>
              <a:rPr lang="en-US" dirty="0"/>
              <a:t> third party and thus cause</a:t>
            </a:r>
            <a:r>
              <a:rPr lang="cs-CZ" dirty="0"/>
              <a:t>d</a:t>
            </a:r>
            <a:r>
              <a:rPr lang="en-US" dirty="0"/>
              <a:t> serious harm to the rights of the patient:</a:t>
            </a:r>
            <a:endParaRPr lang="cs-CZ" dirty="0"/>
          </a:p>
          <a:p>
            <a:pPr lvl="1"/>
            <a:r>
              <a:rPr lang="en-US" dirty="0"/>
              <a:t>Imprisonment (1-8 years); prohibition of </a:t>
            </a:r>
            <a:r>
              <a:rPr lang="en-US" dirty="0" smtClean="0"/>
              <a:t>activity; fine</a:t>
            </a:r>
            <a:endParaRPr lang="cs-CZ" dirty="0"/>
          </a:p>
          <a:p>
            <a:r>
              <a:rPr lang="en-US" dirty="0"/>
              <a:t>Disciplinary responsibility within the faculty</a:t>
            </a:r>
            <a:endParaRPr lang="cs-CZ" dirty="0"/>
          </a:p>
          <a:p>
            <a:pPr lvl="1"/>
            <a:r>
              <a:rPr lang="en-US" dirty="0"/>
              <a:t>Warning; Conditional exclusion; Exclusion from studies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3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Confidentiality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secret</a:t>
            </a:r>
            <a:r>
              <a:rPr lang="cs-CZ" dirty="0"/>
              <a:t>)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6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contra</a:t>
            </a:r>
            <a:r>
              <a:rPr lang="cs-CZ" dirty="0"/>
              <a:t> </a:t>
            </a:r>
            <a:r>
              <a:rPr lang="cs-CZ" dirty="0" err="1"/>
              <a:t>Confidentiality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Privacy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Protection from identifying and collecting personal </a:t>
            </a:r>
            <a:r>
              <a:rPr lang="en-US" dirty="0" smtClean="0"/>
              <a:t>data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en-US" dirty="0"/>
              <a:t>Protection against unauthorized access to </a:t>
            </a:r>
            <a:r>
              <a:rPr lang="en-US" dirty="0" smtClean="0"/>
              <a:t>information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en-US" dirty="0"/>
              <a:t>Protection from capturing photographs, recordings and records</a:t>
            </a:r>
            <a:endParaRPr lang="cs-CZ" dirty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Confidentiality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Preventing the spread of information to which the medic gained </a:t>
            </a:r>
            <a:r>
              <a:rPr lang="en-US" dirty="0" smtClean="0"/>
              <a:t>access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E</a:t>
            </a:r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obtained </a:t>
            </a:r>
            <a:r>
              <a:rPr lang="en-US" dirty="0"/>
              <a:t>that information legally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2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en-US" dirty="0" smtClean="0"/>
              <a:t>”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perspective of the law 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Confidentiality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  <a:p>
            <a:pPr lvl="1"/>
            <a:r>
              <a:rPr lang="cs-CZ" dirty="0" err="1"/>
              <a:t>Confidentiality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provider </a:t>
            </a:r>
          </a:p>
          <a:p>
            <a:pPr lvl="1" indent="0">
              <a:buNone/>
            </a:pPr>
            <a:endParaRPr lang="cs-CZ" dirty="0"/>
          </a:p>
          <a:p>
            <a:r>
              <a:rPr lang="en-US" dirty="0"/>
              <a:t>Much, </a:t>
            </a:r>
            <a:r>
              <a:rPr lang="cs-CZ" b="1" dirty="0"/>
              <a:t>MUCH</a:t>
            </a:r>
            <a:r>
              <a:rPr lang="en-US" b="1" dirty="0"/>
              <a:t>(!)</a:t>
            </a:r>
            <a:r>
              <a:rPr lang="en-US" dirty="0"/>
              <a:t> </a:t>
            </a:r>
            <a:r>
              <a:rPr lang="cs-CZ" dirty="0"/>
              <a:t>h</a:t>
            </a:r>
            <a:r>
              <a:rPr lang="en-US" dirty="0" err="1"/>
              <a:t>igher</a:t>
            </a:r>
            <a:r>
              <a:rPr lang="en-US" dirty="0"/>
              <a:t> standard</a:t>
            </a:r>
            <a:r>
              <a:rPr lang="cs-CZ" dirty="0"/>
              <a:t>s</a:t>
            </a:r>
            <a:r>
              <a:rPr lang="en-US" dirty="0"/>
              <a:t> of confidentiality than </a:t>
            </a:r>
            <a:r>
              <a:rPr lang="en-US" dirty="0" smtClean="0"/>
              <a:t>other </a:t>
            </a:r>
            <a:r>
              <a:rPr lang="cs-CZ" dirty="0" err="1"/>
              <a:t>professions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Break only in cases precisely defined </a:t>
            </a:r>
            <a:r>
              <a:rPr lang="cs-CZ" dirty="0"/>
              <a:t>by </a:t>
            </a:r>
            <a:r>
              <a:rPr lang="en-US" dirty="0"/>
              <a:t>the </a:t>
            </a:r>
            <a:r>
              <a:rPr lang="cs-CZ" dirty="0" err="1"/>
              <a:t>Law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it possible </a:t>
            </a:r>
            <a:r>
              <a:rPr lang="cs-CZ" dirty="0"/>
              <a:t>to </a:t>
            </a:r>
            <a:r>
              <a:rPr lang="en-US" dirty="0"/>
              <a:t>breach </a:t>
            </a:r>
            <a:r>
              <a:rPr lang="cs-CZ" dirty="0"/>
              <a:t>a </a:t>
            </a:r>
            <a:r>
              <a:rPr lang="en-US" dirty="0"/>
              <a:t>confidentiality?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44042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2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 conceived in very broad 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All </a:t>
            </a:r>
            <a:r>
              <a:rPr lang="en-US" dirty="0"/>
              <a:t>facts with which healthcare professionals meet</a:t>
            </a:r>
            <a:r>
              <a:rPr lang="cs-CZ" dirty="0"/>
              <a:t>s</a:t>
            </a:r>
            <a:endParaRPr lang="en-US" dirty="0"/>
          </a:p>
          <a:p>
            <a:pPr lvl="1"/>
            <a:r>
              <a:rPr lang="cs-CZ" dirty="0" err="1" smtClean="0"/>
              <a:t>Diagnosis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 smtClean="0"/>
              <a:t>procedure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en-US" dirty="0"/>
              <a:t>Information about relatives (family history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regarding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1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Handling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imagine under it</a:t>
            </a:r>
            <a:r>
              <a:rPr lang="en-US" dirty="0" smtClean="0"/>
              <a:t>?</a:t>
            </a:r>
            <a:endParaRPr lang="cs-CZ" dirty="0" smtClean="0"/>
          </a:p>
          <a:p>
            <a:endParaRPr lang="cs-CZ" dirty="0"/>
          </a:p>
          <a:p>
            <a:pPr lvl="0"/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doctor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papers</a:t>
            </a:r>
            <a:r>
              <a:rPr lang="cs-CZ" dirty="0" smtClean="0"/>
              <a:t>?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really</a:t>
            </a:r>
            <a:r>
              <a:rPr lang="cs-CZ" dirty="0"/>
              <a:t> just a </a:t>
            </a:r>
            <a:r>
              <a:rPr lang="cs-CZ" dirty="0" err="1"/>
              <a:t>paperwork</a:t>
            </a:r>
            <a:r>
              <a:rPr lang="cs-CZ" dirty="0" smtClean="0"/>
              <a:t>?</a:t>
            </a:r>
          </a:p>
          <a:p>
            <a:pPr lvl="0"/>
            <a:endParaRPr lang="cs-CZ" dirty="0"/>
          </a:p>
          <a:p>
            <a:r>
              <a:rPr lang="cs-CZ" dirty="0" smtClean="0"/>
              <a:t>I</a:t>
            </a:r>
            <a:r>
              <a:rPr lang="en-US" dirty="0" smtClean="0"/>
              <a:t>t </a:t>
            </a:r>
            <a:r>
              <a:rPr lang="en-US" dirty="0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impossible</a:t>
            </a:r>
            <a:r>
              <a:rPr lang="en-US" dirty="0"/>
              <a:t> </a:t>
            </a:r>
            <a:r>
              <a:rPr lang="cs-CZ" dirty="0"/>
              <a:t>to </a:t>
            </a:r>
            <a:r>
              <a:rPr lang="en-US" dirty="0"/>
              <a:t>cure anyone rationally</a:t>
            </a:r>
            <a:r>
              <a:rPr lang="cs-CZ" dirty="0"/>
              <a:t> in </a:t>
            </a:r>
            <a:r>
              <a:rPr lang="cs-CZ" dirty="0" err="1"/>
              <a:t>practice</a:t>
            </a:r>
            <a:r>
              <a:rPr lang="cs-CZ" dirty="0"/>
              <a:t> w</a:t>
            </a:r>
            <a:r>
              <a:rPr lang="en-US" dirty="0" err="1"/>
              <a:t>ithout</a:t>
            </a:r>
            <a:r>
              <a:rPr lang="en-US" dirty="0"/>
              <a:t> medical documentation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en-US" dirty="0"/>
              <a:t>Medical documentation contains a lot of confidential data</a:t>
            </a:r>
            <a:r>
              <a:rPr lang="cs-CZ" dirty="0"/>
              <a:t> </a:t>
            </a:r>
            <a:r>
              <a:rPr lang="en-US" dirty="0"/>
              <a:t>and therefore deserve special protection and treatment!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2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</a:t>
            </a:r>
            <a:r>
              <a:rPr lang="cs-CZ" dirty="0"/>
              <a:t> a</a:t>
            </a:r>
            <a:r>
              <a:rPr lang="en-US" dirty="0"/>
              <a:t> data in </a:t>
            </a:r>
            <a:r>
              <a:rPr lang="cs-CZ" dirty="0"/>
              <a:t>a </a:t>
            </a:r>
            <a:r>
              <a:rPr lang="en-US" dirty="0"/>
              <a:t>medical </a:t>
            </a:r>
            <a:r>
              <a:rPr lang="en-US" dirty="0" smtClean="0"/>
              <a:t>documentation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just"/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cs-CZ" dirty="0" err="1" smtClean="0"/>
              <a:t>Hancock</a:t>
            </a:r>
            <a:r>
              <a:rPr lang="cs-CZ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treated in </a:t>
            </a:r>
            <a:r>
              <a:rPr lang="cs-CZ" dirty="0"/>
              <a:t>her </a:t>
            </a:r>
            <a:r>
              <a:rPr lang="en-US" dirty="0"/>
              <a:t>teens with anorexia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underwent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abortions</a:t>
            </a:r>
            <a:r>
              <a:rPr lang="cs-CZ" dirty="0"/>
              <a:t> by her </a:t>
            </a:r>
            <a:r>
              <a:rPr lang="cs-CZ" dirty="0" err="1"/>
              <a:t>request</a:t>
            </a:r>
            <a:r>
              <a:rPr lang="cs-CZ" dirty="0"/>
              <a:t> and </a:t>
            </a:r>
            <a:r>
              <a:rPr lang="en-US" dirty="0"/>
              <a:t>is </a:t>
            </a:r>
            <a:r>
              <a:rPr lang="en-US" dirty="0" err="1"/>
              <a:t>HBsAg</a:t>
            </a:r>
            <a:r>
              <a:rPr lang="en-US" dirty="0"/>
              <a:t> positive and has now been diagnosed with cervical cancer;</a:t>
            </a:r>
            <a:r>
              <a:rPr lang="cs-CZ" dirty="0"/>
              <a:t> s</a:t>
            </a:r>
            <a:r>
              <a:rPr lang="en-US" dirty="0"/>
              <a:t>he lives with her mother, who is on a disability pension due to schizophrenia</a:t>
            </a:r>
            <a:r>
              <a:rPr lang="cs-CZ" dirty="0"/>
              <a:t> </a:t>
            </a:r>
            <a:r>
              <a:rPr lang="en-US" dirty="0"/>
              <a:t>and a sister who is a prostitute.</a:t>
            </a:r>
            <a:r>
              <a:rPr lang="cs-CZ" dirty="0"/>
              <a:t> Her </a:t>
            </a:r>
            <a:r>
              <a:rPr lang="en-US" dirty="0"/>
              <a:t>father shot</a:t>
            </a:r>
            <a:r>
              <a:rPr lang="cs-CZ" dirty="0"/>
              <a:t> </a:t>
            </a:r>
            <a:r>
              <a:rPr lang="cs-CZ" dirty="0" err="1"/>
              <a:t>himself</a:t>
            </a:r>
            <a:r>
              <a:rPr lang="en-US" dirty="0"/>
              <a:t> when she was little</a:t>
            </a:r>
            <a:r>
              <a:rPr lang="cs-CZ" dirty="0"/>
              <a:t>.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8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6413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Remember</a:t>
            </a:r>
            <a:r>
              <a:rPr lang="cs-CZ" dirty="0"/>
              <a:t>!</a:t>
            </a:r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contains</a:t>
            </a:r>
            <a:r>
              <a:rPr lang="cs-CZ" dirty="0"/>
              <a:t> sensitive </a:t>
            </a:r>
            <a:r>
              <a:rPr lang="cs-CZ" dirty="0" err="1"/>
              <a:t>personal</a:t>
            </a:r>
            <a:r>
              <a:rPr lang="cs-CZ" dirty="0"/>
              <a:t> data!!!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8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concept of privacy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49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maintenance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medical records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107725"/>
              </p:ext>
            </p:extLst>
          </p:nvPr>
        </p:nvGraphicFramePr>
        <p:xfrm>
          <a:off x="1069848" y="2121408"/>
          <a:ext cx="10058400" cy="4159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5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law imposes to keep medical records conclusively truthfully and legibly! The information in it must be continuously and promptly updated</a:t>
            </a:r>
          </a:p>
          <a:p>
            <a:pPr algn="just"/>
            <a:endParaRPr lang="cs-CZ" dirty="0" smtClean="0"/>
          </a:p>
          <a:p>
            <a:pPr algn="just"/>
            <a:r>
              <a:rPr lang="en-US" u="sng" dirty="0" smtClean="0"/>
              <a:t>It </a:t>
            </a:r>
            <a:r>
              <a:rPr lang="en-US" u="sng" dirty="0"/>
              <a:t>always must be clear who carried </a:t>
            </a:r>
            <a:r>
              <a:rPr lang="en-GB" u="sng" dirty="0"/>
              <a:t>which</a:t>
            </a:r>
            <a:r>
              <a:rPr lang="cs-CZ" u="sng" dirty="0"/>
              <a:t> </a:t>
            </a:r>
            <a:r>
              <a:rPr lang="en-US" u="sng" dirty="0"/>
              <a:t>notation</a:t>
            </a:r>
            <a:r>
              <a:rPr lang="cs-CZ" u="sng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2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Access to a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197693"/>
              </p:ext>
            </p:extLst>
          </p:nvPr>
        </p:nvGraphicFramePr>
        <p:xfrm>
          <a:off x="1069848" y="2093976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5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Students</a:t>
            </a:r>
            <a:r>
              <a:rPr lang="cs-CZ" dirty="0"/>
              <a:t> and a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800" dirty="0" smtClean="0"/>
          </a:p>
          <a:p>
            <a:pPr algn="just"/>
            <a:r>
              <a:rPr lang="en-US" sz="2800" dirty="0" smtClean="0"/>
              <a:t>Persons </a:t>
            </a:r>
            <a:r>
              <a:rPr lang="en-US" sz="2800" dirty="0"/>
              <a:t>practicing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en-US" sz="2800" dirty="0"/>
              <a:t>the profession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en-US" sz="2800" dirty="0"/>
              <a:t>a medical professional</a:t>
            </a:r>
            <a:r>
              <a:rPr lang="cs-CZ" sz="2800" dirty="0"/>
              <a:t> </a:t>
            </a:r>
            <a:r>
              <a:rPr lang="en-US" sz="2800" dirty="0"/>
              <a:t>may inspect the medical documentation</a:t>
            </a:r>
            <a:r>
              <a:rPr lang="cs-CZ" sz="2800" dirty="0"/>
              <a:t> to </a:t>
            </a:r>
            <a:r>
              <a:rPr lang="en-US" sz="2800" dirty="0"/>
              <a:t>the extent strictly necessary for teaching</a:t>
            </a:r>
            <a:r>
              <a:rPr lang="cs-CZ" sz="2800" dirty="0"/>
              <a:t>. </a:t>
            </a:r>
            <a:endParaRPr lang="cs-CZ" sz="2800" dirty="0" smtClean="0"/>
          </a:p>
          <a:p>
            <a:pPr algn="just"/>
            <a:endParaRPr lang="cs-CZ" sz="2800" dirty="0"/>
          </a:p>
          <a:p>
            <a:r>
              <a:rPr lang="en-US" sz="2800" dirty="0"/>
              <a:t>The patient may prohibit access to his medical documentation</a:t>
            </a:r>
            <a:r>
              <a:rPr lang="cs-CZ" sz="2800" dirty="0"/>
              <a:t> to </a:t>
            </a:r>
            <a:r>
              <a:rPr lang="en-US" sz="2800" dirty="0"/>
              <a:t>students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en-US" sz="2800" dirty="0"/>
              <a:t>Health Services Act imposes penalties for improper management of medical documentation</a:t>
            </a:r>
            <a:r>
              <a:rPr lang="cs-CZ" sz="2800" dirty="0"/>
              <a:t>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T</a:t>
            </a:r>
            <a:r>
              <a:rPr lang="en-US" sz="2800" dirty="0"/>
              <a:t>he unauthorized disclosure of the information contained in the medical documentation is </a:t>
            </a:r>
            <a:r>
              <a:rPr lang="cs-CZ" sz="2800" dirty="0"/>
              <a:t>a</a:t>
            </a:r>
            <a:r>
              <a:rPr lang="en-US" sz="2800" dirty="0" err="1"/>
              <a:t>lways</a:t>
            </a:r>
            <a:r>
              <a:rPr lang="cs-CZ" sz="2800" dirty="0"/>
              <a:t> </a:t>
            </a:r>
            <a:r>
              <a:rPr lang="en-US" sz="2800" dirty="0"/>
              <a:t>a violation of the mandatory confidentiality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0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Communicati</a:t>
            </a:r>
            <a:r>
              <a:rPr lang="cs-CZ" dirty="0"/>
              <a:t>on</a:t>
            </a:r>
            <a:r>
              <a:rPr lang="en-US" dirty="0"/>
              <a:t> with family members and public authorities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8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</a:t>
            </a:r>
            <a:r>
              <a:rPr lang="en-US" dirty="0" err="1"/>
              <a:t>nformation</a:t>
            </a:r>
            <a:r>
              <a:rPr lang="en-US" dirty="0"/>
              <a:t> </a:t>
            </a:r>
            <a:r>
              <a:rPr lang="cs-CZ" dirty="0" err="1"/>
              <a:t>requests</a:t>
            </a:r>
            <a:r>
              <a:rPr lang="cs-CZ" dirty="0"/>
              <a:t> </a:t>
            </a:r>
            <a:r>
              <a:rPr lang="en-US" dirty="0"/>
              <a:t>about the health status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patient</a:t>
            </a:r>
            <a:r>
              <a:rPr lang="cs-CZ" dirty="0"/>
              <a:t> by </a:t>
            </a:r>
            <a:r>
              <a:rPr lang="en-US" dirty="0"/>
              <a:t>persons other than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patient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198335"/>
              </p:ext>
            </p:extLst>
          </p:nvPr>
        </p:nvGraphicFramePr>
        <p:xfrm>
          <a:off x="1069975" y="2344738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8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of </a:t>
            </a:r>
            <a:r>
              <a:rPr lang="cs-CZ" dirty="0"/>
              <a:t>a </a:t>
            </a:r>
            <a:r>
              <a:rPr lang="en-US" dirty="0"/>
              <a:t>patient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Caution</a:t>
            </a:r>
            <a:r>
              <a:rPr lang="cs-CZ" dirty="0"/>
              <a:t>!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competent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decides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disclosure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his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by </a:t>
            </a:r>
            <a:r>
              <a:rPr lang="cs-CZ" dirty="0" err="1"/>
              <a:t>himself</a:t>
            </a:r>
            <a:r>
              <a:rPr lang="en-GB" dirty="0"/>
              <a:t>, even towards the family members of the patient (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en-GB" dirty="0"/>
              <a:t>).</a:t>
            </a:r>
            <a:endParaRPr lang="cs-CZ" dirty="0"/>
          </a:p>
          <a:p>
            <a:pPr algn="just"/>
            <a:r>
              <a:rPr lang="cs-CZ" dirty="0"/>
              <a:t>A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designate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person </a:t>
            </a:r>
            <a:r>
              <a:rPr lang="en-GB" dirty="0"/>
              <a:t>(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unrelated</a:t>
            </a:r>
            <a:r>
              <a:rPr lang="en-GB" dirty="0"/>
              <a:t>)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receive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his </a:t>
            </a:r>
            <a:r>
              <a:rPr lang="cs-CZ" dirty="0" err="1"/>
              <a:t>health</a:t>
            </a:r>
            <a:r>
              <a:rPr lang="cs-CZ" dirty="0"/>
              <a:t> and vice versa, </a:t>
            </a:r>
            <a:r>
              <a:rPr lang="cs-CZ" dirty="0" err="1"/>
              <a:t>without</a:t>
            </a:r>
            <a:r>
              <a:rPr lang="cs-CZ" dirty="0"/>
              <a:t> his </a:t>
            </a:r>
            <a:r>
              <a:rPr lang="cs-CZ" dirty="0" err="1"/>
              <a:t>consent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possible</a:t>
            </a:r>
            <a:r>
              <a:rPr lang="cs-CZ" dirty="0"/>
              <a:t> to </a:t>
            </a:r>
            <a:r>
              <a:rPr lang="cs-CZ" dirty="0" err="1"/>
              <a:t>disclose</a:t>
            </a:r>
            <a:r>
              <a:rPr lang="cs-CZ" dirty="0"/>
              <a:t> </a:t>
            </a:r>
            <a:r>
              <a:rPr lang="cs-CZ" dirty="0" err="1"/>
              <a:t>confidential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to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exception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patient's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these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care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protect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.</a:t>
            </a:r>
          </a:p>
          <a:p>
            <a:r>
              <a:rPr lang="cs-CZ" dirty="0"/>
              <a:t>In a case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juris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decide</a:t>
            </a:r>
            <a:r>
              <a:rPr lang="cs-CZ" dirty="0"/>
              <a:t> on </a:t>
            </a:r>
            <a:r>
              <a:rPr lang="cs-CZ" dirty="0" err="1"/>
              <a:t>disclosure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to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has </a:t>
            </a:r>
            <a:r>
              <a:rPr lang="cs-CZ" dirty="0" err="1"/>
              <a:t>fundamentally</a:t>
            </a:r>
            <a:r>
              <a:rPr lang="cs-CZ" dirty="0"/>
              <a:t> his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representative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guardian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cs-CZ" dirty="0" err="1"/>
              <a:t>determined</a:t>
            </a:r>
            <a:r>
              <a:rPr lang="cs-CZ" dirty="0"/>
              <a:t> by a </a:t>
            </a:r>
            <a:r>
              <a:rPr lang="cs-CZ" dirty="0" err="1"/>
              <a:t>court</a:t>
            </a:r>
            <a:r>
              <a:rPr lang="en-GB" dirty="0"/>
              <a:t>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7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Disclosure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en-GB" sz="3200" dirty="0" smtClean="0"/>
              <a:t>Information </a:t>
            </a:r>
            <a:r>
              <a:rPr lang="en-GB" sz="3200" dirty="0"/>
              <a:t>about health of a patient are being given by the attending medical personnel</a:t>
            </a:r>
            <a:r>
              <a:rPr lang="cs-CZ" sz="3200" dirty="0"/>
              <a:t>! </a:t>
            </a:r>
            <a:endParaRPr lang="cs-CZ" sz="3200" dirty="0" smtClean="0"/>
          </a:p>
          <a:p>
            <a:pPr algn="just"/>
            <a:endParaRPr lang="cs-CZ" sz="3200" dirty="0"/>
          </a:p>
          <a:p>
            <a:pPr algn="just"/>
            <a:r>
              <a:rPr lang="en-GB" sz="3200" dirty="0"/>
              <a:t>Students of medical faculties do not give any information about health of patients to anyone</a:t>
            </a:r>
            <a:r>
              <a:rPr lang="cs-CZ" sz="3200" dirty="0"/>
              <a:t>, </a:t>
            </a:r>
            <a:r>
              <a:rPr lang="en-US" sz="3200" dirty="0"/>
              <a:t>even family members of the patient</a:t>
            </a:r>
            <a:r>
              <a:rPr lang="cs-CZ" sz="3200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patients</a:t>
            </a:r>
            <a:r>
              <a:rPr lang="cs-CZ" dirty="0"/>
              <a:t>'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requested</a:t>
            </a:r>
            <a:r>
              <a:rPr lang="cs-CZ" dirty="0"/>
              <a:t> by public </a:t>
            </a:r>
            <a:r>
              <a:rPr lang="cs-CZ" dirty="0" err="1"/>
              <a:t>authorities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/>
              <a:t>confidentiality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required</a:t>
            </a:r>
            <a:r>
              <a:rPr lang="cs-CZ" dirty="0"/>
              <a:t> by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en-US" dirty="0"/>
              <a:t>and has great social significance</a:t>
            </a:r>
            <a:endParaRPr lang="cs-CZ" dirty="0"/>
          </a:p>
          <a:p>
            <a:pPr lvl="1"/>
            <a:r>
              <a:rPr lang="en-US" dirty="0"/>
              <a:t>Remember the right to privacy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/>
              <a:t>authorities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police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require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in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determined</a:t>
            </a:r>
            <a:r>
              <a:rPr lang="cs-CZ" dirty="0"/>
              <a:t> by a </a:t>
            </a:r>
            <a:r>
              <a:rPr lang="cs-CZ" dirty="0" err="1"/>
              <a:t>law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enough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policeman</a:t>
            </a:r>
            <a:r>
              <a:rPr lang="cs-CZ" dirty="0"/>
              <a:t> </a:t>
            </a:r>
            <a:r>
              <a:rPr lang="cs-CZ" dirty="0" err="1"/>
              <a:t>comes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 and </a:t>
            </a:r>
            <a:r>
              <a:rPr lang="cs-CZ" dirty="0" err="1"/>
              <a:t>asks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patient's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cs-CZ" dirty="0" err="1"/>
              <a:t>typically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injuries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person</a:t>
            </a:r>
            <a:r>
              <a:rPr lang="en-GB" dirty="0"/>
              <a:t>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4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of Fundamental Rights and Freedoms (Art. 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en-US" dirty="0" smtClean="0"/>
              <a:t>Everyone </a:t>
            </a:r>
            <a:r>
              <a:rPr lang="en-US" dirty="0"/>
              <a:t>has the right to preserve his dignity, honor, reputation and protect his name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endParaRPr lang="cs-CZ" dirty="0" smtClean="0"/>
          </a:p>
          <a:p>
            <a:r>
              <a:rPr lang="en-US" dirty="0"/>
              <a:t>Everyone has the right to protection against unauthorized intrusion into private and family life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en-US" dirty="0"/>
              <a:t>Everyone has the right to protection against unauthorized gathering, publication or other misuse of his personal data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8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Obligation</a:t>
            </a:r>
            <a:r>
              <a:rPr lang="cs-CZ" dirty="0"/>
              <a:t> to </a:t>
            </a:r>
            <a:r>
              <a:rPr lang="cs-CZ" dirty="0" err="1"/>
              <a:t>notify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so-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notification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everybody</a:t>
            </a:r>
            <a:r>
              <a:rPr lang="cs-CZ" dirty="0"/>
              <a:t> (not </a:t>
            </a:r>
            <a:r>
              <a:rPr lang="cs-CZ" dirty="0" err="1"/>
              <a:t>only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) has to </a:t>
            </a:r>
            <a:r>
              <a:rPr lang="cs-CZ" dirty="0" err="1"/>
              <a:t>notify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Police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Republic </a:t>
            </a:r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fact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cruelty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wilful</a:t>
            </a:r>
            <a:r>
              <a:rPr lang="cs-CZ" dirty="0"/>
              <a:t> </a:t>
            </a:r>
            <a:r>
              <a:rPr lang="cs-CZ" dirty="0" err="1"/>
              <a:t>grievous</a:t>
            </a:r>
            <a:r>
              <a:rPr lang="cs-CZ" dirty="0"/>
              <a:t> </a:t>
            </a:r>
            <a:r>
              <a:rPr lang="cs-CZ" dirty="0" err="1"/>
              <a:t>bodily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(a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)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committed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inform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Such as </a:t>
            </a:r>
            <a:r>
              <a:rPr lang="en-US" dirty="0"/>
              <a:t>underage drinking, abuse of addictive substances, or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suspicion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 </a:t>
            </a:r>
            <a:r>
              <a:rPr lang="cs-CZ" dirty="0" err="1" smtClean="0"/>
              <a:t>crime</a:t>
            </a:r>
            <a:r>
              <a:rPr lang="cs-CZ" dirty="0"/>
              <a:t> </a:t>
            </a:r>
            <a:r>
              <a:rPr lang="cs-CZ" dirty="0" err="1" smtClean="0"/>
              <a:t>endangering</a:t>
            </a:r>
            <a:r>
              <a:rPr lang="cs-CZ" dirty="0" smtClean="0"/>
              <a:t> </a:t>
            </a:r>
            <a:r>
              <a:rPr lang="en-US" dirty="0" smtClean="0"/>
              <a:t>health </a:t>
            </a:r>
            <a:r>
              <a:rPr lang="en-US" dirty="0"/>
              <a:t>or life, human dignity or moral </a:t>
            </a:r>
            <a:r>
              <a:rPr lang="en-US" dirty="0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en-US" dirty="0"/>
              <a:t>committed </a:t>
            </a:r>
            <a:r>
              <a:rPr lang="cs-CZ" dirty="0" smtClean="0"/>
              <a:t>on </a:t>
            </a:r>
            <a:r>
              <a:rPr lang="cs-CZ" dirty="0" err="1" smtClean="0"/>
              <a:t>them</a:t>
            </a:r>
            <a:r>
              <a:rPr lang="cs-CZ" dirty="0" smtClean="0"/>
              <a:t>.</a:t>
            </a:r>
          </a:p>
          <a:p>
            <a:r>
              <a:rPr lang="en-US" dirty="0" smtClean="0"/>
              <a:t>At </a:t>
            </a:r>
            <a:r>
              <a:rPr lang="en-US" dirty="0"/>
              <a:t>the hospital, however, this reporting obligation 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primarily met </a:t>
            </a:r>
            <a:r>
              <a:rPr lang="cs-CZ" dirty="0"/>
              <a:t>by </a:t>
            </a:r>
            <a:r>
              <a:rPr lang="en-US" dirty="0"/>
              <a:t>the attending healthcare professionals, not </a:t>
            </a:r>
            <a:r>
              <a:rPr lang="en-US" dirty="0" smtClean="0"/>
              <a:t>students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6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</a:t>
            </a:r>
            <a:r>
              <a:rPr lang="cs-CZ" dirty="0"/>
              <a:t>!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8003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45881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9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7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Privacy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right not to be part of the</a:t>
            </a:r>
            <a:r>
              <a:rPr lang="cs-CZ" dirty="0"/>
              <a:t> </a:t>
            </a:r>
            <a:r>
              <a:rPr lang="en-US" dirty="0" smtClean="0"/>
              <a:t>public</a:t>
            </a:r>
            <a:endParaRPr lang="cs-CZ" dirty="0" smtClean="0"/>
          </a:p>
          <a:p>
            <a:pPr lvl="1"/>
            <a:r>
              <a:rPr lang="en-US" dirty="0"/>
              <a:t>The right to "personal area"</a:t>
            </a:r>
            <a:endParaRPr lang="cs-CZ" dirty="0"/>
          </a:p>
          <a:p>
            <a:pPr lvl="1"/>
            <a:r>
              <a:rPr lang="en-US" dirty="0"/>
              <a:t>The right to withhold information about </a:t>
            </a:r>
            <a:r>
              <a:rPr lang="en-GB" dirty="0"/>
              <a:t>yourselves</a:t>
            </a:r>
          </a:p>
          <a:p>
            <a:pPr lvl="1"/>
            <a:r>
              <a:rPr lang="en-GB" dirty="0"/>
              <a:t>The right to decide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en-GB" dirty="0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his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revealed</a:t>
            </a:r>
            <a:r>
              <a:rPr lang="cs-CZ" dirty="0"/>
              <a:t> to </a:t>
            </a:r>
            <a:r>
              <a:rPr lang="cs-CZ" dirty="0" err="1"/>
              <a:t>others</a:t>
            </a:r>
            <a:r>
              <a:rPr lang="cs-CZ" dirty="0"/>
              <a:t> (Pavlík), </a:t>
            </a:r>
          </a:p>
          <a:p>
            <a:pPr lvl="1"/>
            <a:r>
              <a:rPr lang="cs-CZ" dirty="0"/>
              <a:t>United </a:t>
            </a:r>
            <a:r>
              <a:rPr lang="cs-CZ" dirty="0" err="1"/>
              <a:t>States</a:t>
            </a:r>
            <a:r>
              <a:rPr lang="cs-CZ" dirty="0"/>
              <a:t>: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let </a:t>
            </a:r>
            <a:r>
              <a:rPr lang="cs-CZ" dirty="0" err="1" smtClean="0"/>
              <a:t>alone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en-US" dirty="0"/>
              <a:t>The right to privacy extends to every individual, regardless of age or legal capacity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7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Life</a:t>
            </a:r>
            <a:endParaRPr lang="cs-CZ" dirty="0"/>
          </a:p>
          <a:p>
            <a:r>
              <a:rPr lang="cs-CZ" dirty="0"/>
              <a:t>E</a:t>
            </a:r>
            <a:r>
              <a:rPr lang="en-US" dirty="0" err="1"/>
              <a:t>xpressions</a:t>
            </a:r>
            <a:r>
              <a:rPr lang="en-US" dirty="0"/>
              <a:t> of a personal nature</a:t>
            </a:r>
            <a:endParaRPr lang="cs-CZ" dirty="0"/>
          </a:p>
          <a:p>
            <a:r>
              <a:rPr lang="cs-CZ" dirty="0"/>
              <a:t>Dignity</a:t>
            </a:r>
          </a:p>
          <a:p>
            <a:r>
              <a:rPr lang="cs-CZ" u="sng" dirty="0" err="1" smtClean="0"/>
              <a:t>Privacy</a:t>
            </a:r>
            <a:endParaRPr lang="cs-CZ" u="sng" dirty="0" smtClean="0"/>
          </a:p>
          <a:p>
            <a:r>
              <a:rPr lang="cs-CZ" dirty="0" err="1"/>
              <a:t>Seriousness</a:t>
            </a:r>
            <a:r>
              <a:rPr lang="cs-CZ" dirty="0"/>
              <a:t>, honor</a:t>
            </a:r>
          </a:p>
          <a:p>
            <a:r>
              <a:rPr lang="en-US" dirty="0"/>
              <a:t>The right to live in a favorable environment</a:t>
            </a:r>
            <a:r>
              <a:rPr lang="cs-CZ" dirty="0"/>
              <a:t> </a:t>
            </a:r>
          </a:p>
          <a:p>
            <a:r>
              <a:rPr lang="cs-CZ" dirty="0" err="1"/>
              <a:t>Health</a:t>
            </a:r>
            <a:endParaRPr lang="cs-CZ" dirty="0"/>
          </a:p>
          <a:p>
            <a:r>
              <a:rPr lang="cs-CZ" dirty="0"/>
              <a:t>Dignity</a:t>
            </a:r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73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patient has the right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 err="1"/>
              <a:t>provid</a:t>
            </a:r>
            <a:r>
              <a:rPr lang="cs-CZ" dirty="0" err="1"/>
              <a:t>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health services</a:t>
            </a:r>
            <a:r>
              <a:rPr lang="cs-CZ" dirty="0"/>
              <a:t> </a:t>
            </a:r>
            <a:r>
              <a:rPr lang="en-US" dirty="0" smtClean="0"/>
              <a:t>to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1"/>
            <a:r>
              <a:rPr lang="en-US" dirty="0"/>
              <a:t>esteem, decent treatment, courtesy and respect for privacy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en-US" dirty="0"/>
              <a:t>the provision of health services</a:t>
            </a:r>
            <a:r>
              <a:rPr lang="cs-CZ" dirty="0" smtClean="0"/>
              <a:t>,</a:t>
            </a:r>
          </a:p>
          <a:p>
            <a:pPr lvl="1"/>
            <a:endParaRPr lang="cs-CZ" dirty="0" smtClean="0"/>
          </a:p>
          <a:p>
            <a:pPr lvl="1"/>
            <a:r>
              <a:rPr lang="en-US" dirty="0"/>
              <a:t>reject the presence of persons who are not directly involved</a:t>
            </a:r>
            <a:r>
              <a:rPr lang="cs-CZ" dirty="0"/>
              <a:t> in </a:t>
            </a:r>
            <a:r>
              <a:rPr lang="en-US" dirty="0"/>
              <a:t>providing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health services</a:t>
            </a:r>
            <a:r>
              <a:rPr lang="cs-CZ" dirty="0" smtClean="0"/>
              <a:t>,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</a:t>
            </a:r>
            <a:r>
              <a:rPr lang="en-US" dirty="0"/>
              <a:t>now the names of healthcare professionals and students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49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 of the Civil 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No </a:t>
            </a:r>
            <a:r>
              <a:rPr lang="en-US" dirty="0"/>
              <a:t>person shall intervene in the privacy of another, unless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Permission</a:t>
            </a:r>
            <a:endParaRPr lang="cs-CZ" dirty="0"/>
          </a:p>
          <a:p>
            <a:r>
              <a:rPr lang="en-US" dirty="0"/>
              <a:t>Without permission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 err="1"/>
              <a:t>an</a:t>
            </a:r>
            <a:r>
              <a:rPr lang="en-US" dirty="0"/>
              <a:t>not:</a:t>
            </a:r>
            <a:endParaRPr lang="cs-CZ" dirty="0"/>
          </a:p>
          <a:p>
            <a:pPr lvl="1"/>
            <a:r>
              <a:rPr lang="cs-CZ" dirty="0" err="1"/>
              <a:t>disrupt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Spaces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man,</a:t>
            </a:r>
          </a:p>
          <a:p>
            <a:pPr lvl="1"/>
            <a:r>
              <a:rPr lang="cs-CZ" dirty="0" err="1"/>
              <a:t>watch</a:t>
            </a:r>
            <a:r>
              <a:rPr lang="cs-CZ" dirty="0"/>
              <a:t> his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,</a:t>
            </a:r>
          </a:p>
          <a:p>
            <a:pPr lvl="1"/>
            <a:r>
              <a:rPr lang="en-US" dirty="0"/>
              <a:t>capture audio or video recording</a:t>
            </a:r>
            <a:r>
              <a:rPr lang="cs-CZ" dirty="0"/>
              <a:t>,</a:t>
            </a:r>
          </a:p>
          <a:p>
            <a:pPr lvl="1"/>
            <a:r>
              <a:rPr lang="en-US" dirty="0"/>
              <a:t>use the images recorded about the private life of a person by a third party</a:t>
            </a:r>
            <a:r>
              <a:rPr lang="cs-CZ" dirty="0"/>
              <a:t>,</a:t>
            </a:r>
          </a:p>
          <a:p>
            <a:pPr lvl="1"/>
            <a:r>
              <a:rPr lang="en-US" dirty="0"/>
              <a:t>spread such records of his private life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2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Protecting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appearance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cs-CZ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1159571"/>
              </p:ext>
            </p:extLst>
          </p:nvPr>
        </p:nvGraphicFramePr>
        <p:xfrm>
          <a:off x="1069848" y="2121408"/>
          <a:ext cx="6497279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obtain</a:t>
            </a:r>
            <a:r>
              <a:rPr lang="cs-CZ" dirty="0" smtClean="0"/>
              <a:t> a </a:t>
            </a:r>
            <a:r>
              <a:rPr lang="cs-CZ" dirty="0" err="1" smtClean="0"/>
              <a:t>consent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08082168"/>
              </p:ext>
            </p:extLst>
          </p:nvPr>
        </p:nvGraphicFramePr>
        <p:xfrm>
          <a:off x="1069848" y="2121408"/>
          <a:ext cx="6571923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5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178</TotalTime>
  <Words>1471</Words>
  <Application>Microsoft Office PowerPoint</Application>
  <PresentationFormat>Širokoúhlá obrazovka</PresentationFormat>
  <Paragraphs>171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Rockwell</vt:lpstr>
      <vt:lpstr>Rockwell Condensed</vt:lpstr>
      <vt:lpstr>Wingdings</vt:lpstr>
      <vt:lpstr>Dřevo</vt:lpstr>
      <vt:lpstr>Privacy and confidentiality of medical information</vt:lpstr>
      <vt:lpstr>The legal concept of privacy</vt:lpstr>
      <vt:lpstr>Charter of Fundamental Rights and Freedoms (Art. 10)</vt:lpstr>
      <vt:lpstr>Privacy</vt:lpstr>
      <vt:lpstr>Personality</vt:lpstr>
      <vt:lpstr>Specific regulations in healthcare</vt:lpstr>
      <vt:lpstr>The rules of the Civil Code</vt:lpstr>
      <vt:lpstr>Protecting human appearance</vt:lpstr>
      <vt:lpstr>How to obtain a consent</vt:lpstr>
      <vt:lpstr>What can happen to you?</vt:lpstr>
      <vt:lpstr>Confidentiality of a healthcare professional</vt:lpstr>
      <vt:lpstr>Privacy contra Confidentiality</vt:lpstr>
      <vt:lpstr>“Medical secret”</vt:lpstr>
      <vt:lpstr>When is it possible to breach a confidentiality?</vt:lpstr>
      <vt:lpstr>Confidentiality conceived in very broad terms</vt:lpstr>
      <vt:lpstr>Handling medical documentation</vt:lpstr>
      <vt:lpstr>Medical documentation</vt:lpstr>
      <vt:lpstr>Example of a data in a medical documentation</vt:lpstr>
      <vt:lpstr> Remember! Medical documentation always contains sensitive personal data!!! </vt:lpstr>
      <vt:lpstr>maintenance of a medical records</vt:lpstr>
      <vt:lpstr>Medical documentation</vt:lpstr>
      <vt:lpstr>Access to a medical documentation</vt:lpstr>
      <vt:lpstr>Students and a medical documentation</vt:lpstr>
      <vt:lpstr>Sanctions</vt:lpstr>
      <vt:lpstr>Communication with family members and public authorities</vt:lpstr>
      <vt:lpstr>Information requests about the health status of a patient by persons other than the patient</vt:lpstr>
      <vt:lpstr>Family of a patient</vt:lpstr>
      <vt:lpstr>Disclosure of health information</vt:lpstr>
      <vt:lpstr>Information on patients' health requested by public authorities</vt:lpstr>
      <vt:lpstr>Obligation to notify</vt:lpstr>
      <vt:lpstr>Remember!</vt:lpstr>
      <vt:lpstr>Conclusion</vt:lpstr>
      <vt:lpstr>Thank you for your attention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privacy and confidentiality of healthcare professional</dc:title>
  <dc:creator>Jaroslav Divoký</dc:creator>
  <cp:lastModifiedBy>Michal Koščík</cp:lastModifiedBy>
  <cp:revision>16</cp:revision>
  <dcterms:created xsi:type="dcterms:W3CDTF">2016-12-07T09:58:49Z</dcterms:created>
  <dcterms:modified xsi:type="dcterms:W3CDTF">2016-12-14T09:20:21Z</dcterms:modified>
</cp:coreProperties>
</file>