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54" r:id="rId2"/>
    <p:sldId id="494" r:id="rId3"/>
    <p:sldId id="490" r:id="rId4"/>
    <p:sldId id="503" r:id="rId5"/>
    <p:sldId id="408" r:id="rId6"/>
    <p:sldId id="407" r:id="rId7"/>
    <p:sldId id="50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660"/>
  </p:normalViewPr>
  <p:slideViewPr>
    <p:cSldViewPr showGuides="1">
      <p:cViewPr>
        <p:scale>
          <a:sx n="75" d="100"/>
          <a:sy n="75" d="100"/>
        </p:scale>
        <p:origin x="-1626" y="-23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Úvod do práce s tabulkovým procesorem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Stručná historie vývoje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Zakládání, otevírání, ukládání a zavírání souborů.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Pracovní prostředí MS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Excel, přizpůsobení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 rozšíření.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Formátování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buněk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, vyjmutí, vložení a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kopírování.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Spolupráce mezi aplikacemi balíku MS Office.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1.1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Úvod do MS Excel, základní typy dat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356405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Základní typy dat.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Import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dat ze souborů různých formátů.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Import dat z webové stránky (tabulky).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Import dat z databází pomocí ODBC.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Tipy a triky pro práci v MS Excel, klávesové zkratky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Rozvržení a dělení oken, ukotvení příček.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Kontrola a čištění dat.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1.2.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Import,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export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dat, jejich uložení a čištění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446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Dva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typy práce s listy v MS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Excel.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Zadávací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formulář.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Seznamy.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Filtr a rozšířený filtr.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Automatické opravy a dokončování.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178168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2.1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Správa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dat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975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52992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Práce se vzorci v interaktivním režimu listu - zadávání vzorců, jejich zobrazení, skrytí, kopírování a úpravy.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Pojmenování oblastí buněk pomocí řádku názvů. Správa pojmenovaných oblastí.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Absolutní a relativní odkazy na buňky a oblasti.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Funkce a knihovny funkcí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2.2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. Práce se vzorci a funkcemi v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Excelu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405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Maticové (CSE) vzorce.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Cyklické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odkazy a iterace v MS Excel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Funkce SVYHLEDAT().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Podmíněné formátování.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Tvorba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heatmap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3.1. Pokročilé vzorce, podmíněné formátování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519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Vytváření různých typů grafů.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Formátování grafů.</a:t>
            </a:r>
          </a:p>
          <a:p>
            <a:pPr marL="0" indent="0" algn="ctr"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Minigrafy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Kontingenční tabulky.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Kontingenční grafy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31837"/>
            <a:ext cx="7772400" cy="1384995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3.2. 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Grafy, kontingenční tabulky a grafy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937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3284984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Stručná 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historie maker v MS Excel.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Význam maker, oblasti jejich použití.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Dvě formy maker - funkce a metody, rozdíly mezi nimi.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Nahrávání vlastního makra.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Vytvoření a úpravy vlastní funkce/metody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178168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4.1. </a:t>
            </a:r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Makra v MS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Excel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1000" i="1" dirty="0"/>
              <a:t>Vytvořil Institut biostatistiky a analýz, Masarykova univerzita </a:t>
            </a:r>
            <a:br>
              <a:rPr lang="cs-CZ" sz="1000" i="1" dirty="0"/>
            </a:br>
            <a:r>
              <a:rPr lang="cs-CZ" sz="1000" i="1" dirty="0"/>
              <a:t>J. Jarkovský, L. Dušek, J. Kalina</a:t>
            </a:r>
          </a:p>
          <a:p>
            <a:pPr>
              <a:defRPr/>
            </a:pPr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96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4353</TotalTime>
  <Words>355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01_Klin_dat_upravyM</vt:lpstr>
      <vt:lpstr>1.1. Úvod do MS Excel, základní typy dat</vt:lpstr>
      <vt:lpstr>1.2. Import, export dat, jejich uložení a čištění</vt:lpstr>
      <vt:lpstr>2.1. Správa dat</vt:lpstr>
      <vt:lpstr>2.2. Práce se vzorci a funkcemi v Excelu</vt:lpstr>
      <vt:lpstr>3.1. Pokročilé vzorce, podmíněné formátování</vt:lpstr>
      <vt:lpstr>3.2. Grafy, kontingenční tabulky a grafy</vt:lpstr>
      <vt:lpstr>4.1. Makra v MS Excel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82</cp:revision>
  <dcterms:created xsi:type="dcterms:W3CDTF">2011-03-10T15:44:21Z</dcterms:created>
  <dcterms:modified xsi:type="dcterms:W3CDTF">2016-11-28T06:18:15Z</dcterms:modified>
</cp:coreProperties>
</file>