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66" r:id="rId17"/>
    <p:sldId id="267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FFFF99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6CA852-EC9A-4B24-ADEC-00C77D45694B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F1B6781-3BA4-4A5F-B45C-D8E467980166}">
      <dgm:prSet phldrT="[Text]" custT="1"/>
      <dgm:spPr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</dgm:spPr>
      <dgm:t>
        <a:bodyPr/>
        <a:lstStyle/>
        <a:p>
          <a:r>
            <a:rPr lang="cs-CZ" sz="1400" b="1" dirty="0" smtClean="0"/>
            <a:t>NEMOCNICE</a:t>
          </a:r>
          <a:endParaRPr lang="cs-CZ" sz="1400" b="1" dirty="0"/>
        </a:p>
      </dgm:t>
    </dgm:pt>
    <dgm:pt modelId="{FCF0801D-B34B-4CAD-A975-7655E51F75BE}" type="parTrans" cxnId="{6B1A2F17-5EBC-4EC4-92CD-D907079DD87D}">
      <dgm:prSet/>
      <dgm:spPr/>
      <dgm:t>
        <a:bodyPr/>
        <a:lstStyle/>
        <a:p>
          <a:endParaRPr lang="cs-CZ" sz="1000" b="1"/>
        </a:p>
      </dgm:t>
    </dgm:pt>
    <dgm:pt modelId="{96850466-5552-4DBF-A9AE-2B1135542C71}" type="sibTrans" cxnId="{6B1A2F17-5EBC-4EC4-92CD-D907079DD87D}">
      <dgm:prSet/>
      <dgm:spPr/>
      <dgm:t>
        <a:bodyPr/>
        <a:lstStyle/>
        <a:p>
          <a:endParaRPr lang="cs-CZ" sz="1000" b="1"/>
        </a:p>
      </dgm:t>
    </dgm:pt>
    <dgm:pt modelId="{49E59BBC-407A-499E-93C4-C8C96C7CC606}">
      <dgm:prSet phldrT="[Text]" custT="1"/>
      <dgm:spPr/>
      <dgm:t>
        <a:bodyPr/>
        <a:lstStyle/>
        <a:p>
          <a:r>
            <a:rPr lang="cs-CZ" sz="1000" b="1" dirty="0" smtClean="0"/>
            <a:t>INTERNÍ KLINIKA</a:t>
          </a:r>
          <a:endParaRPr lang="cs-CZ" sz="1000" b="1" dirty="0"/>
        </a:p>
      </dgm:t>
    </dgm:pt>
    <dgm:pt modelId="{477DB4B7-77DA-43CC-B679-C79807D1FE64}" type="parTrans" cxnId="{C4840397-64D1-4BDC-8A77-A4DE8EFCEF27}">
      <dgm:prSet/>
      <dgm:spPr/>
      <dgm:t>
        <a:bodyPr/>
        <a:lstStyle/>
        <a:p>
          <a:endParaRPr lang="cs-CZ" sz="1000" b="1"/>
        </a:p>
      </dgm:t>
    </dgm:pt>
    <dgm:pt modelId="{94A9ADBC-69E1-4E1C-8F58-6EA7F7E7C965}" type="sibTrans" cxnId="{C4840397-64D1-4BDC-8A77-A4DE8EFCEF27}">
      <dgm:prSet/>
      <dgm:spPr/>
      <dgm:t>
        <a:bodyPr/>
        <a:lstStyle/>
        <a:p>
          <a:endParaRPr lang="cs-CZ" sz="1000" b="1"/>
        </a:p>
      </dgm:t>
    </dgm:pt>
    <dgm:pt modelId="{AFA783AC-4E33-4C58-B82F-BE59D0DC6ABF}">
      <dgm:prSet phldrT="[Text]" custT="1"/>
      <dgm:spPr>
        <a:solidFill>
          <a:srgbClr val="FF99FF">
            <a:alpha val="67000"/>
          </a:srgbClr>
        </a:solidFill>
      </dgm:spPr>
      <dgm:t>
        <a:bodyPr/>
        <a:lstStyle/>
        <a:p>
          <a:r>
            <a:rPr lang="cs-CZ" sz="1000" b="1" dirty="0" smtClean="0"/>
            <a:t>AMBULANCE</a:t>
          </a:r>
          <a:endParaRPr lang="cs-CZ" sz="1000" b="1" dirty="0"/>
        </a:p>
      </dgm:t>
    </dgm:pt>
    <dgm:pt modelId="{3423470B-6BB9-4374-9245-EA6962FC7E7F}" type="parTrans" cxnId="{9A1D5B5A-0041-4998-8AB4-B325384FC8E9}">
      <dgm:prSet/>
      <dgm:spPr/>
      <dgm:t>
        <a:bodyPr/>
        <a:lstStyle/>
        <a:p>
          <a:endParaRPr lang="cs-CZ" sz="1000" b="1"/>
        </a:p>
      </dgm:t>
    </dgm:pt>
    <dgm:pt modelId="{18E99388-29EA-4765-874F-48A1D08C393D}" type="sibTrans" cxnId="{9A1D5B5A-0041-4998-8AB4-B325384FC8E9}">
      <dgm:prSet/>
      <dgm:spPr/>
      <dgm:t>
        <a:bodyPr/>
        <a:lstStyle/>
        <a:p>
          <a:endParaRPr lang="cs-CZ" sz="1000" b="1"/>
        </a:p>
      </dgm:t>
    </dgm:pt>
    <dgm:pt modelId="{B86DA02B-A938-433A-8977-00539D97A009}">
      <dgm:prSet phldrT="[Text]" custT="1"/>
      <dgm:spPr/>
      <dgm:t>
        <a:bodyPr/>
        <a:lstStyle/>
        <a:p>
          <a:r>
            <a:rPr lang="cs-CZ" sz="1000" b="1" dirty="0" smtClean="0"/>
            <a:t>ODDĚLENÍ</a:t>
          </a:r>
          <a:endParaRPr lang="cs-CZ" sz="1000" b="1" dirty="0"/>
        </a:p>
      </dgm:t>
    </dgm:pt>
    <dgm:pt modelId="{681645D2-156E-4EBB-A92C-2513A6C095FE}" type="parTrans" cxnId="{E507B140-CEC5-4D3E-9A09-790752E139A7}">
      <dgm:prSet/>
      <dgm:spPr/>
      <dgm:t>
        <a:bodyPr/>
        <a:lstStyle/>
        <a:p>
          <a:endParaRPr lang="cs-CZ" sz="1000" b="1"/>
        </a:p>
      </dgm:t>
    </dgm:pt>
    <dgm:pt modelId="{E60DF751-207C-41E3-8A1C-7B6D5D59B0AD}" type="sibTrans" cxnId="{E507B140-CEC5-4D3E-9A09-790752E139A7}">
      <dgm:prSet/>
      <dgm:spPr/>
      <dgm:t>
        <a:bodyPr/>
        <a:lstStyle/>
        <a:p>
          <a:endParaRPr lang="cs-CZ" sz="1000" b="1"/>
        </a:p>
      </dgm:t>
    </dgm:pt>
    <dgm:pt modelId="{D3639FD9-C8D3-4F0F-A992-5DEA8DC3A227}">
      <dgm:prSet phldrT="[Text]" custT="1"/>
      <dgm:spPr/>
      <dgm:t>
        <a:bodyPr/>
        <a:lstStyle/>
        <a:p>
          <a:r>
            <a:rPr lang="cs-CZ" sz="1000" b="1" dirty="0" smtClean="0"/>
            <a:t>CHIRUGICKÁ KLINIKA</a:t>
          </a:r>
          <a:endParaRPr lang="cs-CZ" sz="1000" b="1" dirty="0"/>
        </a:p>
      </dgm:t>
    </dgm:pt>
    <dgm:pt modelId="{257647E0-3789-46E1-95A3-1F165906B989}" type="parTrans" cxnId="{C2F42871-729B-4E41-8709-C08444C1F266}">
      <dgm:prSet/>
      <dgm:spPr/>
      <dgm:t>
        <a:bodyPr/>
        <a:lstStyle/>
        <a:p>
          <a:endParaRPr lang="cs-CZ" sz="1000" b="1"/>
        </a:p>
      </dgm:t>
    </dgm:pt>
    <dgm:pt modelId="{47F0111C-FF99-4467-BE89-A81009B0E8AB}" type="sibTrans" cxnId="{C2F42871-729B-4E41-8709-C08444C1F266}">
      <dgm:prSet/>
      <dgm:spPr/>
      <dgm:t>
        <a:bodyPr/>
        <a:lstStyle/>
        <a:p>
          <a:endParaRPr lang="cs-CZ" sz="1000" b="1"/>
        </a:p>
      </dgm:t>
    </dgm:pt>
    <dgm:pt modelId="{08B0B68F-E641-4CC2-BFD3-6B5C6F597A53}">
      <dgm:prSet phldrT="[Text]" custT="1"/>
      <dgm:spPr>
        <a:solidFill>
          <a:srgbClr val="FF99FF">
            <a:alpha val="68000"/>
          </a:srgbClr>
        </a:solidFill>
      </dgm:spPr>
      <dgm:t>
        <a:bodyPr/>
        <a:lstStyle/>
        <a:p>
          <a:r>
            <a:rPr lang="cs-CZ" sz="1000" b="1" dirty="0" smtClean="0"/>
            <a:t>AMBULANCE</a:t>
          </a:r>
          <a:endParaRPr lang="cs-CZ" sz="1000" b="1" dirty="0"/>
        </a:p>
      </dgm:t>
    </dgm:pt>
    <dgm:pt modelId="{BBB475AD-8C50-487C-B0DB-27D901F6C457}" type="parTrans" cxnId="{B39B97E0-3FF6-47AD-A243-A4E866B42552}">
      <dgm:prSet/>
      <dgm:spPr/>
      <dgm:t>
        <a:bodyPr/>
        <a:lstStyle/>
        <a:p>
          <a:endParaRPr lang="cs-CZ" sz="1000" b="1"/>
        </a:p>
      </dgm:t>
    </dgm:pt>
    <dgm:pt modelId="{532836B1-9F33-4808-B071-73F6BBC3C6E0}" type="sibTrans" cxnId="{B39B97E0-3FF6-47AD-A243-A4E866B42552}">
      <dgm:prSet/>
      <dgm:spPr/>
      <dgm:t>
        <a:bodyPr/>
        <a:lstStyle/>
        <a:p>
          <a:endParaRPr lang="cs-CZ" sz="1000" b="1"/>
        </a:p>
      </dgm:t>
    </dgm:pt>
    <dgm:pt modelId="{573F264D-6034-4815-AA3B-08AB3F51B7C4}">
      <dgm:prSet custT="1"/>
      <dgm:spPr>
        <a:solidFill>
          <a:srgbClr val="00FF00">
            <a:alpha val="80000"/>
          </a:srgbClr>
        </a:solidFill>
      </dgm:spPr>
      <dgm:t>
        <a:bodyPr/>
        <a:lstStyle/>
        <a:p>
          <a:r>
            <a:rPr lang="cs-CZ" sz="1000" b="1" dirty="0" smtClean="0"/>
            <a:t>JIP</a:t>
          </a:r>
        </a:p>
        <a:p>
          <a:r>
            <a:rPr lang="cs-CZ" sz="1000" b="1" dirty="0" smtClean="0"/>
            <a:t>8 lůžek</a:t>
          </a:r>
          <a:endParaRPr lang="cs-CZ" sz="1000" b="1" dirty="0"/>
        </a:p>
      </dgm:t>
    </dgm:pt>
    <dgm:pt modelId="{02C7298A-E1DA-42A0-9519-67CAAD5585AA}" type="parTrans" cxnId="{A2F6A424-CEB8-4250-A976-484AF29F1FE4}">
      <dgm:prSet/>
      <dgm:spPr/>
      <dgm:t>
        <a:bodyPr/>
        <a:lstStyle/>
        <a:p>
          <a:endParaRPr lang="cs-CZ" sz="1000" b="1"/>
        </a:p>
      </dgm:t>
    </dgm:pt>
    <dgm:pt modelId="{40048CB4-ECAF-4895-982D-59482ADCA8C8}" type="sibTrans" cxnId="{A2F6A424-CEB8-4250-A976-484AF29F1FE4}">
      <dgm:prSet/>
      <dgm:spPr/>
      <dgm:t>
        <a:bodyPr/>
        <a:lstStyle/>
        <a:p>
          <a:endParaRPr lang="cs-CZ" sz="1000" b="1"/>
        </a:p>
      </dgm:t>
    </dgm:pt>
    <dgm:pt modelId="{2554EF3A-9804-4F14-A834-0A56EC241AEC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sz="1000" b="1" dirty="0" smtClean="0"/>
            <a:t>Odd.  KOSTNÍ CHIR.</a:t>
          </a:r>
          <a:endParaRPr lang="cs-CZ" sz="1000" b="1" dirty="0"/>
        </a:p>
      </dgm:t>
    </dgm:pt>
    <dgm:pt modelId="{EFE56511-267C-4830-93FA-7A916232F5BD}" type="parTrans" cxnId="{D35633D0-681E-419B-8706-5A408D99BE06}">
      <dgm:prSet/>
      <dgm:spPr/>
      <dgm:t>
        <a:bodyPr/>
        <a:lstStyle/>
        <a:p>
          <a:endParaRPr lang="cs-CZ" sz="1000" b="1"/>
        </a:p>
      </dgm:t>
    </dgm:pt>
    <dgm:pt modelId="{16211E79-7ED9-492A-A43C-49F4D7F3D35F}" type="sibTrans" cxnId="{D35633D0-681E-419B-8706-5A408D99BE06}">
      <dgm:prSet/>
      <dgm:spPr/>
      <dgm:t>
        <a:bodyPr/>
        <a:lstStyle/>
        <a:p>
          <a:endParaRPr lang="cs-CZ" sz="1000" b="1"/>
        </a:p>
      </dgm:t>
    </dgm:pt>
    <dgm:pt modelId="{E261A3CA-F634-434E-9BDC-F32ED79BC362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cs-CZ" sz="1000" b="1" dirty="0" smtClean="0"/>
            <a:t>Odd. CÉVNÍ CHIR.</a:t>
          </a:r>
          <a:endParaRPr lang="cs-CZ" sz="1000" b="1" dirty="0"/>
        </a:p>
      </dgm:t>
    </dgm:pt>
    <dgm:pt modelId="{86E8555E-A3D2-4E92-B177-F23EC9BF3F4F}" type="parTrans" cxnId="{398FAE0F-31F2-483D-92A9-93EF3C281753}">
      <dgm:prSet/>
      <dgm:spPr/>
      <dgm:t>
        <a:bodyPr/>
        <a:lstStyle/>
        <a:p>
          <a:endParaRPr lang="cs-CZ" sz="1000" b="1"/>
        </a:p>
      </dgm:t>
    </dgm:pt>
    <dgm:pt modelId="{FDB667B5-89C3-4309-9E92-41BA02B97C50}" type="sibTrans" cxnId="{398FAE0F-31F2-483D-92A9-93EF3C281753}">
      <dgm:prSet/>
      <dgm:spPr/>
      <dgm:t>
        <a:bodyPr/>
        <a:lstStyle/>
        <a:p>
          <a:endParaRPr lang="cs-CZ" sz="1000" b="1"/>
        </a:p>
      </dgm:t>
    </dgm:pt>
    <dgm:pt modelId="{81BA9645-91C9-4D1B-BF4D-8BCE68A47191}">
      <dgm:prSet custT="1"/>
      <dgm:spPr>
        <a:solidFill>
          <a:srgbClr val="FFFF99">
            <a:alpha val="89804"/>
          </a:srgbClr>
        </a:solidFill>
      </dgm:spPr>
      <dgm:t>
        <a:bodyPr/>
        <a:lstStyle/>
        <a:p>
          <a:r>
            <a:rPr lang="cs-CZ" sz="1000" b="1" dirty="0" smtClean="0"/>
            <a:t>Odd. TRAUMA CHIR.</a:t>
          </a:r>
          <a:endParaRPr lang="cs-CZ" sz="1000" b="1" dirty="0"/>
        </a:p>
      </dgm:t>
    </dgm:pt>
    <dgm:pt modelId="{A7EB7FAE-01F2-43E7-8445-EC68D449C5C6}" type="parTrans" cxnId="{91B6F827-F8E3-4C0B-A1A1-BA3CDDFFCC72}">
      <dgm:prSet/>
      <dgm:spPr/>
      <dgm:t>
        <a:bodyPr/>
        <a:lstStyle/>
        <a:p>
          <a:endParaRPr lang="cs-CZ" sz="1000" b="1"/>
        </a:p>
      </dgm:t>
    </dgm:pt>
    <dgm:pt modelId="{20F100E7-269E-4418-948A-E7A41BAF8ABC}" type="sibTrans" cxnId="{91B6F827-F8E3-4C0B-A1A1-BA3CDDFFCC72}">
      <dgm:prSet/>
      <dgm:spPr/>
      <dgm:t>
        <a:bodyPr/>
        <a:lstStyle/>
        <a:p>
          <a:endParaRPr lang="cs-CZ" sz="1000" b="1"/>
        </a:p>
      </dgm:t>
    </dgm:pt>
    <dgm:pt modelId="{1C89F93A-D338-4160-96E1-65C3ACAE20A5}">
      <dgm:prSet custT="1"/>
      <dgm:spPr/>
      <dgm:t>
        <a:bodyPr/>
        <a:lstStyle/>
        <a:p>
          <a:r>
            <a:rPr lang="cs-CZ" sz="1000" b="1" dirty="0" smtClean="0"/>
            <a:t>Odd. B</a:t>
          </a:r>
        </a:p>
        <a:p>
          <a:r>
            <a:rPr lang="cs-CZ" sz="1000" b="1" dirty="0" err="1" smtClean="0"/>
            <a:t>gastroentero</a:t>
          </a:r>
          <a:endParaRPr lang="cs-CZ" sz="1000" b="1" dirty="0"/>
        </a:p>
      </dgm:t>
    </dgm:pt>
    <dgm:pt modelId="{EFD8D84E-4A1A-4B4D-8816-DB897C73F104}" type="parTrans" cxnId="{6A765223-F4AA-4D9A-9822-0485103ED50E}">
      <dgm:prSet/>
      <dgm:spPr/>
      <dgm:t>
        <a:bodyPr/>
        <a:lstStyle/>
        <a:p>
          <a:endParaRPr lang="cs-CZ" sz="1000" b="1"/>
        </a:p>
      </dgm:t>
    </dgm:pt>
    <dgm:pt modelId="{C1EA2A79-57A5-4E1B-8477-7169D30742E1}" type="sibTrans" cxnId="{6A765223-F4AA-4D9A-9822-0485103ED50E}">
      <dgm:prSet/>
      <dgm:spPr/>
      <dgm:t>
        <a:bodyPr/>
        <a:lstStyle/>
        <a:p>
          <a:endParaRPr lang="cs-CZ" sz="1000" b="1"/>
        </a:p>
      </dgm:t>
    </dgm:pt>
    <dgm:pt modelId="{1AFE08F2-AF96-4A93-BBEA-6B2BEFF8715E}">
      <dgm:prSet custT="1"/>
      <dgm:spPr/>
      <dgm:t>
        <a:bodyPr/>
        <a:lstStyle/>
        <a:p>
          <a:r>
            <a:rPr lang="cs-CZ" sz="1000" b="1" dirty="0" smtClean="0"/>
            <a:t>Odd. A</a:t>
          </a:r>
        </a:p>
        <a:p>
          <a:r>
            <a:rPr lang="cs-CZ" sz="1000" b="1" dirty="0" smtClean="0"/>
            <a:t>kardiologie</a:t>
          </a:r>
          <a:endParaRPr lang="cs-CZ" sz="1000" b="1" dirty="0"/>
        </a:p>
      </dgm:t>
    </dgm:pt>
    <dgm:pt modelId="{EDEC072D-399D-4D60-A738-5C4F38E60A5E}" type="parTrans" cxnId="{EF6A4281-3E0F-47BF-9C54-B01438BC75A8}">
      <dgm:prSet/>
      <dgm:spPr/>
      <dgm:t>
        <a:bodyPr/>
        <a:lstStyle/>
        <a:p>
          <a:endParaRPr lang="cs-CZ" sz="1000" b="1"/>
        </a:p>
      </dgm:t>
    </dgm:pt>
    <dgm:pt modelId="{800A441B-10EA-48B2-80FB-FF7026E49093}" type="sibTrans" cxnId="{EF6A4281-3E0F-47BF-9C54-B01438BC75A8}">
      <dgm:prSet/>
      <dgm:spPr/>
      <dgm:t>
        <a:bodyPr/>
        <a:lstStyle/>
        <a:p>
          <a:endParaRPr lang="cs-CZ" sz="1000" b="1"/>
        </a:p>
      </dgm:t>
    </dgm:pt>
    <dgm:pt modelId="{2322CA9F-FC85-4564-A28B-A66D10E05383}">
      <dgm:prSet custT="1"/>
      <dgm:spPr/>
      <dgm:t>
        <a:bodyPr/>
        <a:lstStyle/>
        <a:p>
          <a:r>
            <a:rPr lang="cs-CZ" sz="1000" b="1" dirty="0" smtClean="0"/>
            <a:t>SEPTICKÉ</a:t>
          </a:r>
          <a:endParaRPr lang="cs-CZ" sz="1000" b="1" dirty="0"/>
        </a:p>
      </dgm:t>
    </dgm:pt>
    <dgm:pt modelId="{BDFB7552-969F-462E-B822-B968BA155B7B}" type="parTrans" cxnId="{0FC2D62A-497E-43E8-A7FB-754A5466BD06}">
      <dgm:prSet/>
      <dgm:spPr/>
      <dgm:t>
        <a:bodyPr/>
        <a:lstStyle/>
        <a:p>
          <a:endParaRPr lang="cs-CZ" sz="1000" b="1"/>
        </a:p>
      </dgm:t>
    </dgm:pt>
    <dgm:pt modelId="{1E748CC1-8317-40A7-91D2-A545CB8EAC64}" type="sibTrans" cxnId="{0FC2D62A-497E-43E8-A7FB-754A5466BD06}">
      <dgm:prSet/>
      <dgm:spPr/>
      <dgm:t>
        <a:bodyPr/>
        <a:lstStyle/>
        <a:p>
          <a:endParaRPr lang="cs-CZ" sz="1000" b="1"/>
        </a:p>
      </dgm:t>
    </dgm:pt>
    <dgm:pt modelId="{01DE2FE4-539A-490D-BEA0-65C84C8092A5}">
      <dgm:prSet custT="1"/>
      <dgm:spPr/>
      <dgm:t>
        <a:bodyPr/>
        <a:lstStyle/>
        <a:p>
          <a:r>
            <a:rPr lang="cs-CZ" sz="1000" b="1" dirty="0" smtClean="0"/>
            <a:t>ASEPTICKÉ</a:t>
          </a:r>
          <a:endParaRPr lang="cs-CZ" sz="1000" b="1" dirty="0"/>
        </a:p>
      </dgm:t>
    </dgm:pt>
    <dgm:pt modelId="{05C78E39-0D60-4BFD-9A14-1FF67D680ABF}" type="parTrans" cxnId="{FEA8C3C0-A5E1-4729-8EDD-33A9BCCFD5B1}">
      <dgm:prSet/>
      <dgm:spPr/>
      <dgm:t>
        <a:bodyPr/>
        <a:lstStyle/>
        <a:p>
          <a:endParaRPr lang="cs-CZ" sz="1000" b="1"/>
        </a:p>
      </dgm:t>
    </dgm:pt>
    <dgm:pt modelId="{1E2013CB-90BD-42F0-AA13-421D86352DE6}" type="sibTrans" cxnId="{FEA8C3C0-A5E1-4729-8EDD-33A9BCCFD5B1}">
      <dgm:prSet/>
      <dgm:spPr/>
      <dgm:t>
        <a:bodyPr/>
        <a:lstStyle/>
        <a:p>
          <a:endParaRPr lang="cs-CZ" sz="1000" b="1"/>
        </a:p>
      </dgm:t>
    </dgm:pt>
    <dgm:pt modelId="{F9778994-2129-45D0-B726-667A159F40AB}">
      <dgm:prSet custT="1"/>
      <dgm:spPr>
        <a:solidFill>
          <a:srgbClr val="00FF00">
            <a:alpha val="80000"/>
          </a:srgbClr>
        </a:solidFill>
      </dgm:spPr>
      <dgm:t>
        <a:bodyPr/>
        <a:lstStyle/>
        <a:p>
          <a:r>
            <a:rPr lang="cs-CZ" sz="1000" b="1" dirty="0" smtClean="0"/>
            <a:t>JIP</a:t>
          </a:r>
        </a:p>
        <a:p>
          <a:r>
            <a:rPr lang="cs-CZ" sz="1000" b="1" dirty="0" smtClean="0"/>
            <a:t>6 lůžek</a:t>
          </a:r>
          <a:endParaRPr lang="cs-CZ" sz="1000" b="1" dirty="0"/>
        </a:p>
      </dgm:t>
    </dgm:pt>
    <dgm:pt modelId="{D79C1CD0-2035-4A1B-9AA6-390B3C838475}" type="parTrans" cxnId="{1CAC80A8-6320-4148-A8F7-30997A1F013F}">
      <dgm:prSet/>
      <dgm:spPr/>
      <dgm:t>
        <a:bodyPr/>
        <a:lstStyle/>
        <a:p>
          <a:endParaRPr lang="cs-CZ" sz="1000" b="1"/>
        </a:p>
      </dgm:t>
    </dgm:pt>
    <dgm:pt modelId="{F6CEFF8A-663B-4853-9399-0AFB56603F7D}" type="sibTrans" cxnId="{1CAC80A8-6320-4148-A8F7-30997A1F013F}">
      <dgm:prSet/>
      <dgm:spPr/>
      <dgm:t>
        <a:bodyPr/>
        <a:lstStyle/>
        <a:p>
          <a:endParaRPr lang="cs-CZ" sz="1000" b="1"/>
        </a:p>
      </dgm:t>
    </dgm:pt>
    <dgm:pt modelId="{28B55029-EA37-4B44-8577-99EBA2F5C606}">
      <dgm:prSet custT="1"/>
      <dgm:spPr/>
      <dgm:t>
        <a:bodyPr/>
        <a:lstStyle/>
        <a:p>
          <a:r>
            <a:rPr lang="cs-CZ" sz="1000" b="1" dirty="0" smtClean="0"/>
            <a:t>2.</a:t>
          </a:r>
        </a:p>
        <a:p>
          <a:r>
            <a:rPr lang="cs-CZ" sz="1000" b="1" dirty="0" smtClean="0"/>
            <a:t>3 lůžka</a:t>
          </a:r>
          <a:endParaRPr lang="cs-CZ" sz="1000" b="1" dirty="0"/>
        </a:p>
      </dgm:t>
    </dgm:pt>
    <dgm:pt modelId="{06A4AD56-2AC0-4D23-BAD4-47A56C41BD7B}" type="parTrans" cxnId="{AAF6D951-05A1-462A-85B9-853C78496372}">
      <dgm:prSet/>
      <dgm:spPr/>
      <dgm:t>
        <a:bodyPr/>
        <a:lstStyle/>
        <a:p>
          <a:endParaRPr lang="cs-CZ" sz="1000" b="1"/>
        </a:p>
      </dgm:t>
    </dgm:pt>
    <dgm:pt modelId="{462523F0-5DB6-448C-9690-94F689B00C28}" type="sibTrans" cxnId="{AAF6D951-05A1-462A-85B9-853C78496372}">
      <dgm:prSet/>
      <dgm:spPr/>
      <dgm:t>
        <a:bodyPr/>
        <a:lstStyle/>
        <a:p>
          <a:endParaRPr lang="cs-CZ" sz="1000" b="1"/>
        </a:p>
      </dgm:t>
    </dgm:pt>
    <dgm:pt modelId="{FFEE0CD0-5A83-4815-B79D-2C27DC0D06AC}">
      <dgm:prSet custT="1"/>
      <dgm:spPr/>
      <dgm:t>
        <a:bodyPr/>
        <a:lstStyle/>
        <a:p>
          <a:endParaRPr lang="cs-CZ" sz="1000" b="1"/>
        </a:p>
      </dgm:t>
    </dgm:pt>
    <dgm:pt modelId="{C1589363-76E1-44BC-B687-C3D482F7E449}" type="parTrans" cxnId="{C06FDA57-8F68-49F8-964D-2B61D340F1EA}">
      <dgm:prSet/>
      <dgm:spPr/>
      <dgm:t>
        <a:bodyPr/>
        <a:lstStyle/>
        <a:p>
          <a:endParaRPr lang="cs-CZ" sz="1000" b="1"/>
        </a:p>
      </dgm:t>
    </dgm:pt>
    <dgm:pt modelId="{45061066-DB00-463A-B77D-D49E28F02333}" type="sibTrans" cxnId="{C06FDA57-8F68-49F8-964D-2B61D340F1EA}">
      <dgm:prSet/>
      <dgm:spPr/>
      <dgm:t>
        <a:bodyPr/>
        <a:lstStyle/>
        <a:p>
          <a:endParaRPr lang="cs-CZ" sz="1000" b="1"/>
        </a:p>
      </dgm:t>
    </dgm:pt>
    <dgm:pt modelId="{D7A8526A-54A0-4C98-9349-629A2E58362A}">
      <dgm:prSet custT="1"/>
      <dgm:spPr/>
      <dgm:t>
        <a:bodyPr/>
        <a:lstStyle/>
        <a:p>
          <a:endParaRPr lang="cs-CZ" sz="1000" b="1"/>
        </a:p>
      </dgm:t>
    </dgm:pt>
    <dgm:pt modelId="{BC96A16B-CE59-4B93-A0A0-7F2BBAFBA6D1}" type="parTrans" cxnId="{28061451-BC06-40DB-A31E-9F3074BBA4EC}">
      <dgm:prSet/>
      <dgm:spPr/>
      <dgm:t>
        <a:bodyPr/>
        <a:lstStyle/>
        <a:p>
          <a:endParaRPr lang="cs-CZ" sz="1000" b="1"/>
        </a:p>
      </dgm:t>
    </dgm:pt>
    <dgm:pt modelId="{14490742-0719-48EE-987B-1C09CCA79F40}" type="sibTrans" cxnId="{28061451-BC06-40DB-A31E-9F3074BBA4EC}">
      <dgm:prSet/>
      <dgm:spPr/>
      <dgm:t>
        <a:bodyPr/>
        <a:lstStyle/>
        <a:p>
          <a:endParaRPr lang="cs-CZ" sz="1000" b="1"/>
        </a:p>
      </dgm:t>
    </dgm:pt>
    <dgm:pt modelId="{5C266759-CC66-4659-A606-250DCC6AABF4}">
      <dgm:prSet custT="1"/>
      <dgm:spPr/>
      <dgm:t>
        <a:bodyPr/>
        <a:lstStyle/>
        <a:p>
          <a:r>
            <a:rPr lang="cs-CZ" sz="1000" b="1" dirty="0" smtClean="0"/>
            <a:t>1.</a:t>
          </a:r>
        </a:p>
        <a:p>
          <a:r>
            <a:rPr lang="cs-CZ" sz="1000" b="1" dirty="0" smtClean="0"/>
            <a:t>3 lůžka</a:t>
          </a:r>
          <a:endParaRPr lang="cs-CZ" sz="1000" b="1" dirty="0"/>
        </a:p>
      </dgm:t>
    </dgm:pt>
    <dgm:pt modelId="{783E4B81-8942-428C-954B-156EFD01FCD7}" type="parTrans" cxnId="{9EF3C01B-6E9C-4030-8573-1AA9E63A9432}">
      <dgm:prSet/>
      <dgm:spPr/>
      <dgm:t>
        <a:bodyPr/>
        <a:lstStyle/>
        <a:p>
          <a:endParaRPr lang="cs-CZ" sz="1000" b="1"/>
        </a:p>
      </dgm:t>
    </dgm:pt>
    <dgm:pt modelId="{5520B462-791D-4BCA-B87D-BA26DB6DA039}" type="sibTrans" cxnId="{9EF3C01B-6E9C-4030-8573-1AA9E63A9432}">
      <dgm:prSet/>
      <dgm:spPr/>
      <dgm:t>
        <a:bodyPr/>
        <a:lstStyle/>
        <a:p>
          <a:endParaRPr lang="cs-CZ" sz="1000" b="1"/>
        </a:p>
      </dgm:t>
    </dgm:pt>
    <dgm:pt modelId="{842175EC-9CD8-4E61-BF45-179B8A926AAC}">
      <dgm:prSet custT="1"/>
      <dgm:spPr/>
      <dgm:t>
        <a:bodyPr/>
        <a:lstStyle/>
        <a:p>
          <a:endParaRPr lang="cs-CZ" sz="1000" b="1"/>
        </a:p>
      </dgm:t>
    </dgm:pt>
    <dgm:pt modelId="{3FEB2F2C-068F-489A-8E1E-785DFC67B539}" type="parTrans" cxnId="{0A2B9FFA-E10A-4CFD-94F3-D5F5FA92A45F}">
      <dgm:prSet/>
      <dgm:spPr/>
      <dgm:t>
        <a:bodyPr/>
        <a:lstStyle/>
        <a:p>
          <a:endParaRPr lang="cs-CZ" sz="1000" b="1"/>
        </a:p>
      </dgm:t>
    </dgm:pt>
    <dgm:pt modelId="{556587F7-4D9F-4D1E-8803-AA62EDDE92BA}" type="sibTrans" cxnId="{0A2B9FFA-E10A-4CFD-94F3-D5F5FA92A45F}">
      <dgm:prSet/>
      <dgm:spPr/>
      <dgm:t>
        <a:bodyPr/>
        <a:lstStyle/>
        <a:p>
          <a:endParaRPr lang="cs-CZ" sz="1000" b="1"/>
        </a:p>
      </dgm:t>
    </dgm:pt>
    <dgm:pt modelId="{525FB90E-AE15-47CD-A969-DC87D86F58A5}">
      <dgm:prSet custT="1"/>
      <dgm:spPr/>
      <dgm:t>
        <a:bodyPr/>
        <a:lstStyle/>
        <a:p>
          <a:endParaRPr lang="cs-CZ" sz="1000" b="1"/>
        </a:p>
      </dgm:t>
    </dgm:pt>
    <dgm:pt modelId="{5CA60143-8ECB-40DE-A625-E802CB58D095}" type="parTrans" cxnId="{4A5D5811-BE9E-4EFA-A0DF-622107D956C6}">
      <dgm:prSet/>
      <dgm:spPr/>
      <dgm:t>
        <a:bodyPr/>
        <a:lstStyle/>
        <a:p>
          <a:endParaRPr lang="cs-CZ" sz="1000" b="1"/>
        </a:p>
      </dgm:t>
    </dgm:pt>
    <dgm:pt modelId="{48C7A0E3-FF2D-4523-8EAE-A4824D2D45D7}" type="sibTrans" cxnId="{4A5D5811-BE9E-4EFA-A0DF-622107D956C6}">
      <dgm:prSet/>
      <dgm:spPr/>
      <dgm:t>
        <a:bodyPr/>
        <a:lstStyle/>
        <a:p>
          <a:endParaRPr lang="cs-CZ" sz="1000" b="1"/>
        </a:p>
      </dgm:t>
    </dgm:pt>
    <dgm:pt modelId="{3312942B-E936-4A80-8B65-DABAB897D24A}">
      <dgm:prSet custT="1"/>
      <dgm:spPr/>
      <dgm:t>
        <a:bodyPr/>
        <a:lstStyle/>
        <a:p>
          <a:r>
            <a:rPr lang="cs-CZ" sz="1000" b="1" dirty="0" smtClean="0"/>
            <a:t>3.</a:t>
          </a:r>
        </a:p>
        <a:p>
          <a:r>
            <a:rPr lang="cs-CZ" sz="1000" b="1" dirty="0" smtClean="0"/>
            <a:t>4 lůžka</a:t>
          </a:r>
          <a:endParaRPr lang="cs-CZ" sz="1000" b="1" dirty="0"/>
        </a:p>
      </dgm:t>
    </dgm:pt>
    <dgm:pt modelId="{C90F7CA9-0901-459E-97EC-3CCD67510C1D}" type="parTrans" cxnId="{2107D83E-0330-490D-AD19-8662A521C9BA}">
      <dgm:prSet/>
      <dgm:spPr/>
      <dgm:t>
        <a:bodyPr/>
        <a:lstStyle/>
        <a:p>
          <a:endParaRPr lang="cs-CZ" sz="1000" b="1"/>
        </a:p>
      </dgm:t>
    </dgm:pt>
    <dgm:pt modelId="{C97253CD-E1E2-4BEE-BFF3-6745732CB6E9}" type="sibTrans" cxnId="{2107D83E-0330-490D-AD19-8662A521C9BA}">
      <dgm:prSet/>
      <dgm:spPr/>
      <dgm:t>
        <a:bodyPr/>
        <a:lstStyle/>
        <a:p>
          <a:endParaRPr lang="cs-CZ" sz="1000" b="1"/>
        </a:p>
      </dgm:t>
    </dgm:pt>
    <dgm:pt modelId="{B29A5636-8F76-47BF-9626-96A20A14149F}">
      <dgm:prSet custT="1"/>
      <dgm:spPr/>
      <dgm:t>
        <a:bodyPr/>
        <a:lstStyle/>
        <a:p>
          <a:r>
            <a:rPr lang="cs-CZ" sz="1000" b="1" dirty="0" smtClean="0"/>
            <a:t>5.</a:t>
          </a:r>
        </a:p>
        <a:p>
          <a:r>
            <a:rPr lang="cs-CZ" sz="1000" b="1" dirty="0" smtClean="0"/>
            <a:t>4 lůžka</a:t>
          </a:r>
          <a:endParaRPr lang="cs-CZ" sz="1000" b="1" dirty="0"/>
        </a:p>
      </dgm:t>
    </dgm:pt>
    <dgm:pt modelId="{BD2C2294-2556-4B21-A281-44602F6D7FDC}" type="parTrans" cxnId="{7F79F4EE-3E57-4730-B22D-694CF4188912}">
      <dgm:prSet/>
      <dgm:spPr/>
      <dgm:t>
        <a:bodyPr/>
        <a:lstStyle/>
        <a:p>
          <a:endParaRPr lang="cs-CZ" sz="1000" b="1"/>
        </a:p>
      </dgm:t>
    </dgm:pt>
    <dgm:pt modelId="{5962EBBA-C346-44FD-A0DF-65A122F4A6BE}" type="sibTrans" cxnId="{7F79F4EE-3E57-4730-B22D-694CF4188912}">
      <dgm:prSet/>
      <dgm:spPr/>
      <dgm:t>
        <a:bodyPr/>
        <a:lstStyle/>
        <a:p>
          <a:endParaRPr lang="cs-CZ" sz="1000" b="1"/>
        </a:p>
      </dgm:t>
    </dgm:pt>
    <dgm:pt modelId="{D6E1AE2F-A901-45FD-8342-A0537BB7DC7D}">
      <dgm:prSet custT="1"/>
      <dgm:spPr/>
      <dgm:t>
        <a:bodyPr/>
        <a:lstStyle/>
        <a:p>
          <a:r>
            <a:rPr lang="cs-CZ" sz="1000" b="1" dirty="0" smtClean="0"/>
            <a:t>4.</a:t>
          </a:r>
        </a:p>
        <a:p>
          <a:r>
            <a:rPr lang="cs-CZ" sz="1000" b="1" dirty="0" smtClean="0"/>
            <a:t>4. lůžka</a:t>
          </a:r>
          <a:endParaRPr lang="cs-CZ" sz="1000" b="1" dirty="0"/>
        </a:p>
      </dgm:t>
    </dgm:pt>
    <dgm:pt modelId="{7006CFDA-260B-4975-98D0-9CA30C68339C}" type="parTrans" cxnId="{21284F66-F2C1-433D-874B-5B4376B8EE4C}">
      <dgm:prSet/>
      <dgm:spPr/>
      <dgm:t>
        <a:bodyPr/>
        <a:lstStyle/>
        <a:p>
          <a:endParaRPr lang="cs-CZ" sz="1000" b="1"/>
        </a:p>
      </dgm:t>
    </dgm:pt>
    <dgm:pt modelId="{FD66E2FA-BD3D-42A9-99FC-6E8D2C2BF84B}" type="sibTrans" cxnId="{21284F66-F2C1-433D-874B-5B4376B8EE4C}">
      <dgm:prSet/>
      <dgm:spPr/>
      <dgm:t>
        <a:bodyPr/>
        <a:lstStyle/>
        <a:p>
          <a:endParaRPr lang="cs-CZ" sz="1000" b="1"/>
        </a:p>
      </dgm:t>
    </dgm:pt>
    <dgm:pt modelId="{0D0081BA-C4F9-4737-B582-1E69E282185F}">
      <dgm:prSet custT="1"/>
      <dgm:spPr/>
      <dgm:t>
        <a:bodyPr/>
        <a:lstStyle/>
        <a:p>
          <a:r>
            <a:rPr lang="cs-CZ" sz="1000" b="1" dirty="0" smtClean="0"/>
            <a:t>6.</a:t>
          </a:r>
        </a:p>
        <a:p>
          <a:r>
            <a:rPr lang="cs-CZ" sz="1000" b="1" dirty="0" smtClean="0"/>
            <a:t>3 lůžka</a:t>
          </a:r>
          <a:endParaRPr lang="cs-CZ" sz="1000" b="1" dirty="0"/>
        </a:p>
      </dgm:t>
    </dgm:pt>
    <dgm:pt modelId="{15EDE9DD-6F43-40C1-BBBA-201E90341DF1}" type="parTrans" cxnId="{B06F86D2-B9C0-4410-AB61-4AB8AB8901C4}">
      <dgm:prSet/>
      <dgm:spPr/>
      <dgm:t>
        <a:bodyPr/>
        <a:lstStyle/>
        <a:p>
          <a:endParaRPr lang="cs-CZ" sz="1000" b="1"/>
        </a:p>
      </dgm:t>
    </dgm:pt>
    <dgm:pt modelId="{C99ACBF6-6A8B-4AC7-B2B1-5E812E2D74B4}" type="sibTrans" cxnId="{B06F86D2-B9C0-4410-AB61-4AB8AB8901C4}">
      <dgm:prSet/>
      <dgm:spPr/>
      <dgm:t>
        <a:bodyPr/>
        <a:lstStyle/>
        <a:p>
          <a:endParaRPr lang="cs-CZ" sz="1000" b="1"/>
        </a:p>
      </dgm:t>
    </dgm:pt>
    <dgm:pt modelId="{8B4DC4E6-756F-47DB-843F-417A01E4FCF2}">
      <dgm:prSet custT="1"/>
      <dgm:spPr/>
      <dgm:t>
        <a:bodyPr/>
        <a:lstStyle/>
        <a:p>
          <a:endParaRPr lang="cs-CZ" sz="1000" b="1"/>
        </a:p>
      </dgm:t>
    </dgm:pt>
    <dgm:pt modelId="{E83D0C0C-6223-4BD8-9CDD-119A3D60BBC0}" type="parTrans" cxnId="{4F3C4A0D-D37B-48F8-9B4B-40BA70C435EE}">
      <dgm:prSet/>
      <dgm:spPr/>
      <dgm:t>
        <a:bodyPr/>
        <a:lstStyle/>
        <a:p>
          <a:endParaRPr lang="cs-CZ" sz="1000" b="1"/>
        </a:p>
      </dgm:t>
    </dgm:pt>
    <dgm:pt modelId="{1848A38D-39C4-43F8-9D76-A072BDC0F32F}" type="sibTrans" cxnId="{4F3C4A0D-D37B-48F8-9B4B-40BA70C435EE}">
      <dgm:prSet/>
      <dgm:spPr/>
      <dgm:t>
        <a:bodyPr/>
        <a:lstStyle/>
        <a:p>
          <a:endParaRPr lang="cs-CZ" sz="1000" b="1"/>
        </a:p>
      </dgm:t>
    </dgm:pt>
    <dgm:pt modelId="{38656746-7E9D-472E-85EE-731DCE567F81}">
      <dgm:prSet custT="1"/>
      <dgm:spPr/>
      <dgm:t>
        <a:bodyPr/>
        <a:lstStyle/>
        <a:p>
          <a:endParaRPr lang="cs-CZ" sz="1000" b="1"/>
        </a:p>
      </dgm:t>
    </dgm:pt>
    <dgm:pt modelId="{EA14C7EB-21A9-416F-9E92-75ADCE0AE7A8}" type="parTrans" cxnId="{3F17E873-404D-40E0-A9E7-4A6A12117FB9}">
      <dgm:prSet/>
      <dgm:spPr/>
      <dgm:t>
        <a:bodyPr/>
        <a:lstStyle/>
        <a:p>
          <a:endParaRPr lang="cs-CZ" sz="1000" b="1"/>
        </a:p>
      </dgm:t>
    </dgm:pt>
    <dgm:pt modelId="{AE349BD4-48AA-4D89-B594-0523DCC18AA5}" type="sibTrans" cxnId="{3F17E873-404D-40E0-A9E7-4A6A12117FB9}">
      <dgm:prSet/>
      <dgm:spPr/>
      <dgm:t>
        <a:bodyPr/>
        <a:lstStyle/>
        <a:p>
          <a:endParaRPr lang="cs-CZ" sz="1000" b="1"/>
        </a:p>
      </dgm:t>
    </dgm:pt>
    <dgm:pt modelId="{5BCEA73E-B1A7-4656-832F-360E11CC03B3}">
      <dgm:prSet custT="1"/>
      <dgm:spPr/>
      <dgm:t>
        <a:bodyPr/>
        <a:lstStyle/>
        <a:p>
          <a:endParaRPr lang="cs-CZ" sz="1000" b="1"/>
        </a:p>
      </dgm:t>
    </dgm:pt>
    <dgm:pt modelId="{64D731E8-E75A-454C-A129-839E7339FC7D}" type="parTrans" cxnId="{C27A72E7-87EE-42B5-86E5-6915644DBFEC}">
      <dgm:prSet/>
      <dgm:spPr/>
      <dgm:t>
        <a:bodyPr/>
        <a:lstStyle/>
        <a:p>
          <a:endParaRPr lang="cs-CZ" sz="1000" b="1"/>
        </a:p>
      </dgm:t>
    </dgm:pt>
    <dgm:pt modelId="{9D103ECC-E60E-4FC7-BB6F-7CDAF36CDB36}" type="sibTrans" cxnId="{C27A72E7-87EE-42B5-86E5-6915644DBFEC}">
      <dgm:prSet/>
      <dgm:spPr/>
      <dgm:t>
        <a:bodyPr/>
        <a:lstStyle/>
        <a:p>
          <a:endParaRPr lang="cs-CZ" sz="1000" b="1"/>
        </a:p>
      </dgm:t>
    </dgm:pt>
    <dgm:pt modelId="{665B8F22-2DB2-41B5-8837-F433C3D38AB1}">
      <dgm:prSet custT="1"/>
      <dgm:spPr/>
      <dgm:t>
        <a:bodyPr/>
        <a:lstStyle/>
        <a:p>
          <a:endParaRPr lang="cs-CZ" sz="1000" b="1"/>
        </a:p>
      </dgm:t>
    </dgm:pt>
    <dgm:pt modelId="{84C28CCF-77C7-4156-A04D-D69E43593488}" type="parTrans" cxnId="{8F57851A-0235-4E40-8B37-D539D159A6BA}">
      <dgm:prSet/>
      <dgm:spPr/>
      <dgm:t>
        <a:bodyPr/>
        <a:lstStyle/>
        <a:p>
          <a:endParaRPr lang="cs-CZ" sz="1000" b="1"/>
        </a:p>
      </dgm:t>
    </dgm:pt>
    <dgm:pt modelId="{FB1D3423-7693-489E-96A2-FC1042AE37B5}" type="sibTrans" cxnId="{8F57851A-0235-4E40-8B37-D539D159A6BA}">
      <dgm:prSet/>
      <dgm:spPr/>
      <dgm:t>
        <a:bodyPr/>
        <a:lstStyle/>
        <a:p>
          <a:endParaRPr lang="cs-CZ" sz="1000" b="1"/>
        </a:p>
      </dgm:t>
    </dgm:pt>
    <dgm:pt modelId="{50BDDDE4-CC31-4350-BB7D-7314B8624F47}">
      <dgm:prSet custT="1"/>
      <dgm:spPr/>
      <dgm:t>
        <a:bodyPr/>
        <a:lstStyle/>
        <a:p>
          <a:endParaRPr lang="cs-CZ" sz="1000" b="1"/>
        </a:p>
      </dgm:t>
    </dgm:pt>
    <dgm:pt modelId="{BBDE410F-C945-40DA-9C71-F876D60E37F8}" type="parTrans" cxnId="{2CF71CF7-B5AC-49D4-A916-5A2E86CA6902}">
      <dgm:prSet/>
      <dgm:spPr/>
      <dgm:t>
        <a:bodyPr/>
        <a:lstStyle/>
        <a:p>
          <a:endParaRPr lang="cs-CZ" sz="1000" b="1"/>
        </a:p>
      </dgm:t>
    </dgm:pt>
    <dgm:pt modelId="{739D82AB-8240-405E-997B-609590251B67}" type="sibTrans" cxnId="{2CF71CF7-B5AC-49D4-A916-5A2E86CA6902}">
      <dgm:prSet/>
      <dgm:spPr/>
      <dgm:t>
        <a:bodyPr/>
        <a:lstStyle/>
        <a:p>
          <a:endParaRPr lang="cs-CZ" sz="1000" b="1"/>
        </a:p>
      </dgm:t>
    </dgm:pt>
    <dgm:pt modelId="{E949FD4F-CA26-42D1-B791-423037F35B4A}">
      <dgm:prSet custT="1"/>
      <dgm:spPr/>
      <dgm:t>
        <a:bodyPr/>
        <a:lstStyle/>
        <a:p>
          <a:endParaRPr lang="cs-CZ" sz="1000" b="1"/>
        </a:p>
      </dgm:t>
    </dgm:pt>
    <dgm:pt modelId="{786C581A-0DF9-4013-9664-196788C13C2A}" type="parTrans" cxnId="{26FD0674-FAA5-4921-8E9F-6EF85C7A4318}">
      <dgm:prSet/>
      <dgm:spPr/>
      <dgm:t>
        <a:bodyPr/>
        <a:lstStyle/>
        <a:p>
          <a:endParaRPr lang="cs-CZ" sz="1000" b="1"/>
        </a:p>
      </dgm:t>
    </dgm:pt>
    <dgm:pt modelId="{FD73D32D-E57E-413C-B283-C23AD2840B22}" type="sibTrans" cxnId="{26FD0674-FAA5-4921-8E9F-6EF85C7A4318}">
      <dgm:prSet/>
      <dgm:spPr/>
      <dgm:t>
        <a:bodyPr/>
        <a:lstStyle/>
        <a:p>
          <a:endParaRPr lang="cs-CZ" sz="1000" b="1"/>
        </a:p>
      </dgm:t>
    </dgm:pt>
    <dgm:pt modelId="{C8665AB4-E7EE-4E94-AE99-8969BFD94EBA}">
      <dgm:prSet custT="1"/>
      <dgm:spPr/>
      <dgm:t>
        <a:bodyPr/>
        <a:lstStyle/>
        <a:p>
          <a:endParaRPr lang="cs-CZ" sz="1000" b="1"/>
        </a:p>
      </dgm:t>
    </dgm:pt>
    <dgm:pt modelId="{687CC43E-CE3E-4BB7-A507-0719449D76F8}" type="parTrans" cxnId="{1498ED9A-1E09-4658-A27F-AD646DD5167A}">
      <dgm:prSet/>
      <dgm:spPr/>
      <dgm:t>
        <a:bodyPr/>
        <a:lstStyle/>
        <a:p>
          <a:endParaRPr lang="cs-CZ" sz="1000" b="1"/>
        </a:p>
      </dgm:t>
    </dgm:pt>
    <dgm:pt modelId="{90ADC721-2291-4C31-B2E4-C751306AD81E}" type="sibTrans" cxnId="{1498ED9A-1E09-4658-A27F-AD646DD5167A}">
      <dgm:prSet/>
      <dgm:spPr/>
      <dgm:t>
        <a:bodyPr/>
        <a:lstStyle/>
        <a:p>
          <a:endParaRPr lang="cs-CZ" sz="1000" b="1"/>
        </a:p>
      </dgm:t>
    </dgm:pt>
    <dgm:pt modelId="{F9620558-F7D7-44D5-8B56-C64615384722}">
      <dgm:prSet custT="1"/>
      <dgm:spPr/>
      <dgm:t>
        <a:bodyPr/>
        <a:lstStyle/>
        <a:p>
          <a:endParaRPr lang="cs-CZ" sz="1000" b="1"/>
        </a:p>
      </dgm:t>
    </dgm:pt>
    <dgm:pt modelId="{70ADB954-44B8-4569-B851-695457EE968C}" type="parTrans" cxnId="{2BFEF99A-0CB5-4F4D-98AF-1C5BA94E49DE}">
      <dgm:prSet/>
      <dgm:spPr/>
      <dgm:t>
        <a:bodyPr/>
        <a:lstStyle/>
        <a:p>
          <a:endParaRPr lang="cs-CZ" sz="1000" b="1"/>
        </a:p>
      </dgm:t>
    </dgm:pt>
    <dgm:pt modelId="{13549658-7DD2-4DD1-975E-C872DF24E0D7}" type="sibTrans" cxnId="{2BFEF99A-0CB5-4F4D-98AF-1C5BA94E49DE}">
      <dgm:prSet/>
      <dgm:spPr/>
      <dgm:t>
        <a:bodyPr/>
        <a:lstStyle/>
        <a:p>
          <a:endParaRPr lang="cs-CZ" sz="1000" b="1"/>
        </a:p>
      </dgm:t>
    </dgm:pt>
    <dgm:pt modelId="{8C23B4CA-467B-49C7-BF55-00E7FB040C1F}">
      <dgm:prSet custT="1"/>
      <dgm:spPr/>
      <dgm:t>
        <a:bodyPr/>
        <a:lstStyle/>
        <a:p>
          <a:endParaRPr lang="cs-CZ" sz="1000" b="1"/>
        </a:p>
      </dgm:t>
    </dgm:pt>
    <dgm:pt modelId="{6EEEEB37-6332-448F-BA31-6A4E898D707C}" type="parTrans" cxnId="{E70EE4E9-938C-4831-B47E-54D2BE1A45A1}">
      <dgm:prSet/>
      <dgm:spPr/>
      <dgm:t>
        <a:bodyPr/>
        <a:lstStyle/>
        <a:p>
          <a:endParaRPr lang="cs-CZ" sz="1000" b="1"/>
        </a:p>
      </dgm:t>
    </dgm:pt>
    <dgm:pt modelId="{4BB62C5F-8397-4947-B043-5D559673614D}" type="sibTrans" cxnId="{E70EE4E9-938C-4831-B47E-54D2BE1A45A1}">
      <dgm:prSet/>
      <dgm:spPr/>
      <dgm:t>
        <a:bodyPr/>
        <a:lstStyle/>
        <a:p>
          <a:endParaRPr lang="cs-CZ" sz="1000" b="1"/>
        </a:p>
      </dgm:t>
    </dgm:pt>
    <dgm:pt modelId="{F7C1E856-E261-4CF7-94A5-57A8F2CB4AF9}">
      <dgm:prSet custT="1"/>
      <dgm:spPr/>
      <dgm:t>
        <a:bodyPr/>
        <a:lstStyle/>
        <a:p>
          <a:endParaRPr lang="cs-CZ" sz="1000" b="1"/>
        </a:p>
      </dgm:t>
    </dgm:pt>
    <dgm:pt modelId="{F11BC775-0B31-4B7C-8727-8395B2789001}" type="parTrans" cxnId="{0E6C3138-1F4F-45E4-BDFC-A42620148102}">
      <dgm:prSet/>
      <dgm:spPr/>
      <dgm:t>
        <a:bodyPr/>
        <a:lstStyle/>
        <a:p>
          <a:endParaRPr lang="cs-CZ" sz="1000" b="1"/>
        </a:p>
      </dgm:t>
    </dgm:pt>
    <dgm:pt modelId="{12A0361F-93D9-4553-B1B4-0A75547F8791}" type="sibTrans" cxnId="{0E6C3138-1F4F-45E4-BDFC-A42620148102}">
      <dgm:prSet/>
      <dgm:spPr/>
      <dgm:t>
        <a:bodyPr/>
        <a:lstStyle/>
        <a:p>
          <a:endParaRPr lang="cs-CZ" sz="1000" b="1"/>
        </a:p>
      </dgm:t>
    </dgm:pt>
    <dgm:pt modelId="{AC287CD7-4599-493D-B253-0ABBAB9CE293}">
      <dgm:prSet custT="1"/>
      <dgm:spPr/>
      <dgm:t>
        <a:bodyPr/>
        <a:lstStyle/>
        <a:p>
          <a:endParaRPr lang="cs-CZ" sz="1000" b="1"/>
        </a:p>
      </dgm:t>
    </dgm:pt>
    <dgm:pt modelId="{748DD7F9-C271-44AD-9ABC-DE4B068A5B29}" type="parTrans" cxnId="{346D64F5-306A-4C31-A2DB-ABC690E4EF82}">
      <dgm:prSet/>
      <dgm:spPr/>
      <dgm:t>
        <a:bodyPr/>
        <a:lstStyle/>
        <a:p>
          <a:endParaRPr lang="cs-CZ" sz="1000" b="1"/>
        </a:p>
      </dgm:t>
    </dgm:pt>
    <dgm:pt modelId="{274146AB-C4F5-47E2-A6E8-495AA374A454}" type="sibTrans" cxnId="{346D64F5-306A-4C31-A2DB-ABC690E4EF82}">
      <dgm:prSet/>
      <dgm:spPr/>
      <dgm:t>
        <a:bodyPr/>
        <a:lstStyle/>
        <a:p>
          <a:endParaRPr lang="cs-CZ" sz="1000" b="1"/>
        </a:p>
      </dgm:t>
    </dgm:pt>
    <dgm:pt modelId="{57E0CADA-1D4B-4163-91BD-1A20955F0622}">
      <dgm:prSet custT="1"/>
      <dgm:spPr/>
      <dgm:t>
        <a:bodyPr/>
        <a:lstStyle/>
        <a:p>
          <a:endParaRPr lang="cs-CZ" sz="1000" b="1"/>
        </a:p>
      </dgm:t>
    </dgm:pt>
    <dgm:pt modelId="{2F6D0924-D378-4319-8AB3-036FDD941B05}" type="parTrans" cxnId="{CFDE223E-DAC5-41DB-8349-19DA61CC1813}">
      <dgm:prSet/>
      <dgm:spPr/>
      <dgm:t>
        <a:bodyPr/>
        <a:lstStyle/>
        <a:p>
          <a:endParaRPr lang="cs-CZ" sz="1000" b="1"/>
        </a:p>
      </dgm:t>
    </dgm:pt>
    <dgm:pt modelId="{BB3C2B1C-01AC-42CA-9F89-2F32D36E0755}" type="sibTrans" cxnId="{CFDE223E-DAC5-41DB-8349-19DA61CC1813}">
      <dgm:prSet/>
      <dgm:spPr/>
      <dgm:t>
        <a:bodyPr/>
        <a:lstStyle/>
        <a:p>
          <a:endParaRPr lang="cs-CZ" sz="1000" b="1"/>
        </a:p>
      </dgm:t>
    </dgm:pt>
    <dgm:pt modelId="{A1D2D4F5-CBA7-47EB-86E0-55B11D28DB40}">
      <dgm:prSet custT="1"/>
      <dgm:spPr/>
      <dgm:t>
        <a:bodyPr/>
        <a:lstStyle/>
        <a:p>
          <a:endParaRPr lang="cs-CZ" sz="1000" b="1"/>
        </a:p>
      </dgm:t>
    </dgm:pt>
    <dgm:pt modelId="{3A04E3E3-4BB6-400B-A4F1-2C68B3FD9C6F}" type="parTrans" cxnId="{CE435A16-B998-4036-AB88-5C86A6E81553}">
      <dgm:prSet/>
      <dgm:spPr/>
      <dgm:t>
        <a:bodyPr/>
        <a:lstStyle/>
        <a:p>
          <a:endParaRPr lang="cs-CZ" sz="1000" b="1"/>
        </a:p>
      </dgm:t>
    </dgm:pt>
    <dgm:pt modelId="{CD49A71A-5070-4FEA-BDAE-3BC9B284F142}" type="sibTrans" cxnId="{CE435A16-B998-4036-AB88-5C86A6E81553}">
      <dgm:prSet/>
      <dgm:spPr/>
      <dgm:t>
        <a:bodyPr/>
        <a:lstStyle/>
        <a:p>
          <a:endParaRPr lang="cs-CZ" sz="1000" b="1"/>
        </a:p>
      </dgm:t>
    </dgm:pt>
    <dgm:pt modelId="{C481052E-4077-466B-AB47-C8CED0C68F69}">
      <dgm:prSet custT="1"/>
      <dgm:spPr/>
      <dgm:t>
        <a:bodyPr/>
        <a:lstStyle/>
        <a:p>
          <a:endParaRPr lang="cs-CZ" sz="1000" b="1"/>
        </a:p>
      </dgm:t>
    </dgm:pt>
    <dgm:pt modelId="{7456DC91-D9A9-48D0-A014-C5775E1594C4}" type="parTrans" cxnId="{9F64F3BE-25CE-4055-9E31-940B4A0A7A43}">
      <dgm:prSet/>
      <dgm:spPr/>
      <dgm:t>
        <a:bodyPr/>
        <a:lstStyle/>
        <a:p>
          <a:endParaRPr lang="cs-CZ" sz="1000" b="1"/>
        </a:p>
      </dgm:t>
    </dgm:pt>
    <dgm:pt modelId="{80E2634E-2BD3-4B4E-A9F2-6833C3EDA5D1}" type="sibTrans" cxnId="{9F64F3BE-25CE-4055-9E31-940B4A0A7A43}">
      <dgm:prSet/>
      <dgm:spPr/>
      <dgm:t>
        <a:bodyPr/>
        <a:lstStyle/>
        <a:p>
          <a:endParaRPr lang="cs-CZ" sz="1000" b="1"/>
        </a:p>
      </dgm:t>
    </dgm:pt>
    <dgm:pt modelId="{EC3F7A64-8AD9-4EAD-BA21-0BA5AF7C2EDC}" type="pres">
      <dgm:prSet presAssocID="{2D6CA852-EC9A-4B24-ADEC-00C77D4569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5950B59-B57D-41C9-8592-18C525CA8E54}" type="pres">
      <dgm:prSet presAssocID="{9F1B6781-3BA4-4A5F-B45C-D8E467980166}" presName="hierRoot1" presStyleCnt="0"/>
      <dgm:spPr/>
    </dgm:pt>
    <dgm:pt modelId="{B95FA4FD-5DF0-4ECC-8DDA-E05476C47DA4}" type="pres">
      <dgm:prSet presAssocID="{9F1B6781-3BA4-4A5F-B45C-D8E467980166}" presName="composite" presStyleCnt="0"/>
      <dgm:spPr/>
    </dgm:pt>
    <dgm:pt modelId="{4DB8AFCA-69DD-44D9-BC79-F7C0861E28D0}" type="pres">
      <dgm:prSet presAssocID="{9F1B6781-3BA4-4A5F-B45C-D8E467980166}" presName="background" presStyleLbl="node0" presStyleIdx="0" presStyleCnt="1"/>
      <dgm:spPr/>
    </dgm:pt>
    <dgm:pt modelId="{79ECC410-D86D-4AFC-8C4A-9B029D6798C1}" type="pres">
      <dgm:prSet presAssocID="{9F1B6781-3BA4-4A5F-B45C-D8E467980166}" presName="text" presStyleLbl="fgAcc0" presStyleIdx="0" presStyleCnt="1" custScaleX="15688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25B2970-4C2A-4521-BA06-5AA7349CB529}" type="pres">
      <dgm:prSet presAssocID="{9F1B6781-3BA4-4A5F-B45C-D8E467980166}" presName="hierChild2" presStyleCnt="0"/>
      <dgm:spPr/>
    </dgm:pt>
    <dgm:pt modelId="{FDC2741D-44CD-4215-81BC-C96D67DD62DA}" type="pres">
      <dgm:prSet presAssocID="{477DB4B7-77DA-43CC-B679-C79807D1FE64}" presName="Name10" presStyleLbl="parChTrans1D2" presStyleIdx="0" presStyleCnt="2"/>
      <dgm:spPr/>
      <dgm:t>
        <a:bodyPr/>
        <a:lstStyle/>
        <a:p>
          <a:endParaRPr lang="cs-CZ"/>
        </a:p>
      </dgm:t>
    </dgm:pt>
    <dgm:pt modelId="{4CD73E4D-C7BD-4C71-BE36-FBA60299F28C}" type="pres">
      <dgm:prSet presAssocID="{49E59BBC-407A-499E-93C4-C8C96C7CC606}" presName="hierRoot2" presStyleCnt="0"/>
      <dgm:spPr/>
    </dgm:pt>
    <dgm:pt modelId="{D6E76F7E-026F-417D-ABCA-BE7441F82922}" type="pres">
      <dgm:prSet presAssocID="{49E59BBC-407A-499E-93C4-C8C96C7CC606}" presName="composite2" presStyleCnt="0"/>
      <dgm:spPr/>
    </dgm:pt>
    <dgm:pt modelId="{6E47038A-867B-49ED-9C09-0877A425B868}" type="pres">
      <dgm:prSet presAssocID="{49E59BBC-407A-499E-93C4-C8C96C7CC606}" presName="background2" presStyleLbl="node2" presStyleIdx="0" presStyleCnt="2"/>
      <dgm:spPr/>
    </dgm:pt>
    <dgm:pt modelId="{C76565CF-307D-4232-A217-2D803EA90678}" type="pres">
      <dgm:prSet presAssocID="{49E59BBC-407A-499E-93C4-C8C96C7CC60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99777D0-0031-41F3-B1A8-F2F7430AFBFD}" type="pres">
      <dgm:prSet presAssocID="{49E59BBC-407A-499E-93C4-C8C96C7CC606}" presName="hierChild3" presStyleCnt="0"/>
      <dgm:spPr/>
    </dgm:pt>
    <dgm:pt modelId="{A67042A0-C113-4B2F-98C7-03D801C00DEB}" type="pres">
      <dgm:prSet presAssocID="{3423470B-6BB9-4374-9245-EA6962FC7E7F}" presName="Name17" presStyleLbl="parChTrans1D3" presStyleIdx="0" presStyleCnt="8"/>
      <dgm:spPr/>
      <dgm:t>
        <a:bodyPr/>
        <a:lstStyle/>
        <a:p>
          <a:endParaRPr lang="cs-CZ"/>
        </a:p>
      </dgm:t>
    </dgm:pt>
    <dgm:pt modelId="{B909436B-BCA3-4050-9D49-321E9E17AE8E}" type="pres">
      <dgm:prSet presAssocID="{AFA783AC-4E33-4C58-B82F-BE59D0DC6ABF}" presName="hierRoot3" presStyleCnt="0"/>
      <dgm:spPr/>
    </dgm:pt>
    <dgm:pt modelId="{D13D3AB1-0F40-4F94-86D7-EE7A162E9660}" type="pres">
      <dgm:prSet presAssocID="{AFA783AC-4E33-4C58-B82F-BE59D0DC6ABF}" presName="composite3" presStyleCnt="0"/>
      <dgm:spPr/>
    </dgm:pt>
    <dgm:pt modelId="{04601130-B08F-4062-AA11-6646A52A2D47}" type="pres">
      <dgm:prSet presAssocID="{AFA783AC-4E33-4C58-B82F-BE59D0DC6ABF}" presName="background3" presStyleLbl="node3" presStyleIdx="0" presStyleCnt="8"/>
      <dgm:spPr/>
    </dgm:pt>
    <dgm:pt modelId="{FD5AFA47-DBE3-4A99-B82B-E2365B903051}" type="pres">
      <dgm:prSet presAssocID="{AFA783AC-4E33-4C58-B82F-BE59D0DC6ABF}" presName="text3" presStyleLbl="fgAcc3" presStyleIdx="0" presStyleCnt="8" custScaleX="1200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7C19474-A7F2-4848-B278-E945D42E953B}" type="pres">
      <dgm:prSet presAssocID="{AFA783AC-4E33-4C58-B82F-BE59D0DC6ABF}" presName="hierChild4" presStyleCnt="0"/>
      <dgm:spPr/>
    </dgm:pt>
    <dgm:pt modelId="{6E6203ED-E4C5-4555-ACE9-EFF987342D77}" type="pres">
      <dgm:prSet presAssocID="{681645D2-156E-4EBB-A92C-2513A6C095FE}" presName="Name17" presStyleLbl="parChTrans1D3" presStyleIdx="1" presStyleCnt="8"/>
      <dgm:spPr/>
      <dgm:t>
        <a:bodyPr/>
        <a:lstStyle/>
        <a:p>
          <a:endParaRPr lang="cs-CZ"/>
        </a:p>
      </dgm:t>
    </dgm:pt>
    <dgm:pt modelId="{EDB57F11-7F60-4E97-95DE-9BBE0A94DCB4}" type="pres">
      <dgm:prSet presAssocID="{B86DA02B-A938-433A-8977-00539D97A009}" presName="hierRoot3" presStyleCnt="0"/>
      <dgm:spPr/>
    </dgm:pt>
    <dgm:pt modelId="{F6CF3D73-1B2C-4C2A-8B32-8569BEE43A5D}" type="pres">
      <dgm:prSet presAssocID="{B86DA02B-A938-433A-8977-00539D97A009}" presName="composite3" presStyleCnt="0"/>
      <dgm:spPr/>
    </dgm:pt>
    <dgm:pt modelId="{9647442F-078C-44A0-B977-D8D92AFC8DA3}" type="pres">
      <dgm:prSet presAssocID="{B86DA02B-A938-433A-8977-00539D97A009}" presName="background3" presStyleLbl="node3" presStyleIdx="1" presStyleCnt="8"/>
      <dgm:spPr/>
    </dgm:pt>
    <dgm:pt modelId="{7A095A34-1D02-4862-BA25-ECC8286A5F8F}" type="pres">
      <dgm:prSet presAssocID="{B86DA02B-A938-433A-8977-00539D97A009}" presName="text3" presStyleLbl="fgAcc3" presStyleIdx="1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6ABB73F-1C0E-4AA2-B697-C6717164F437}" type="pres">
      <dgm:prSet presAssocID="{B86DA02B-A938-433A-8977-00539D97A009}" presName="hierChild4" presStyleCnt="0"/>
      <dgm:spPr/>
    </dgm:pt>
    <dgm:pt modelId="{84C8A468-B1F8-4C6D-85DA-138135F68BA0}" type="pres">
      <dgm:prSet presAssocID="{EDEC072D-399D-4D60-A738-5C4F38E60A5E}" presName="Name23" presStyleLbl="parChTrans1D4" presStyleIdx="0" presStyleCnt="28"/>
      <dgm:spPr/>
      <dgm:t>
        <a:bodyPr/>
        <a:lstStyle/>
        <a:p>
          <a:endParaRPr lang="cs-CZ"/>
        </a:p>
      </dgm:t>
    </dgm:pt>
    <dgm:pt modelId="{FB7CF5B7-5DEB-48AC-A68A-BC33F84FBF67}" type="pres">
      <dgm:prSet presAssocID="{1AFE08F2-AF96-4A93-BBEA-6B2BEFF8715E}" presName="hierRoot4" presStyleCnt="0"/>
      <dgm:spPr/>
    </dgm:pt>
    <dgm:pt modelId="{2E795A86-7F47-457C-A01D-173898831844}" type="pres">
      <dgm:prSet presAssocID="{1AFE08F2-AF96-4A93-BBEA-6B2BEFF8715E}" presName="composite4" presStyleCnt="0"/>
      <dgm:spPr/>
    </dgm:pt>
    <dgm:pt modelId="{2595A97A-4F6A-400E-8292-41FA7B2F2660}" type="pres">
      <dgm:prSet presAssocID="{1AFE08F2-AF96-4A93-BBEA-6B2BEFF8715E}" presName="background4" presStyleLbl="node4" presStyleIdx="0" presStyleCnt="28"/>
      <dgm:spPr/>
    </dgm:pt>
    <dgm:pt modelId="{D8BFF4EB-B3DC-4789-8449-85CF120C4FD6}" type="pres">
      <dgm:prSet presAssocID="{1AFE08F2-AF96-4A93-BBEA-6B2BEFF8715E}" presName="text4" presStyleLbl="fgAcc4" presStyleIdx="0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18614F8-0097-448D-8047-73C23C317C81}" type="pres">
      <dgm:prSet presAssocID="{1AFE08F2-AF96-4A93-BBEA-6B2BEFF8715E}" presName="hierChild5" presStyleCnt="0"/>
      <dgm:spPr/>
    </dgm:pt>
    <dgm:pt modelId="{2C933019-C1D1-4BE9-9199-82DF58BDD665}" type="pres">
      <dgm:prSet presAssocID="{783E4B81-8942-428C-954B-156EFD01FCD7}" presName="Name23" presStyleLbl="parChTrans1D4" presStyleIdx="1" presStyleCnt="28"/>
      <dgm:spPr/>
      <dgm:t>
        <a:bodyPr/>
        <a:lstStyle/>
        <a:p>
          <a:endParaRPr lang="cs-CZ"/>
        </a:p>
      </dgm:t>
    </dgm:pt>
    <dgm:pt modelId="{E9DA4351-A114-4C15-8EE0-8BB2DCA8EBEF}" type="pres">
      <dgm:prSet presAssocID="{5C266759-CC66-4659-A606-250DCC6AABF4}" presName="hierRoot4" presStyleCnt="0"/>
      <dgm:spPr/>
    </dgm:pt>
    <dgm:pt modelId="{5BEBF59C-8B51-4BA0-B2AA-2242F15E8147}" type="pres">
      <dgm:prSet presAssocID="{5C266759-CC66-4659-A606-250DCC6AABF4}" presName="composite4" presStyleCnt="0"/>
      <dgm:spPr/>
    </dgm:pt>
    <dgm:pt modelId="{CFB4B4E5-6416-4950-B901-94F0979727E7}" type="pres">
      <dgm:prSet presAssocID="{5C266759-CC66-4659-A606-250DCC6AABF4}" presName="background4" presStyleLbl="node4" presStyleIdx="1" presStyleCnt="28"/>
      <dgm:spPr/>
    </dgm:pt>
    <dgm:pt modelId="{503B31A1-BBC9-4B40-AFF9-EE0B13955CDD}" type="pres">
      <dgm:prSet presAssocID="{5C266759-CC66-4659-A606-250DCC6AABF4}" presName="text4" presStyleLbl="fgAcc4" presStyleIdx="1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28D8886-EB04-491E-8CF6-75359E75C59B}" type="pres">
      <dgm:prSet presAssocID="{5C266759-CC66-4659-A606-250DCC6AABF4}" presName="hierChild5" presStyleCnt="0"/>
      <dgm:spPr/>
    </dgm:pt>
    <dgm:pt modelId="{54510265-8BCB-4FCB-82E3-A64030332702}" type="pres">
      <dgm:prSet presAssocID="{C90F7CA9-0901-459E-97EC-3CCD67510C1D}" presName="Name23" presStyleLbl="parChTrans1D4" presStyleIdx="2" presStyleCnt="28"/>
      <dgm:spPr/>
      <dgm:t>
        <a:bodyPr/>
        <a:lstStyle/>
        <a:p>
          <a:endParaRPr lang="cs-CZ"/>
        </a:p>
      </dgm:t>
    </dgm:pt>
    <dgm:pt modelId="{ABED36E9-146B-4A4F-A083-399B1E8F0ACC}" type="pres">
      <dgm:prSet presAssocID="{3312942B-E936-4A80-8B65-DABAB897D24A}" presName="hierRoot4" presStyleCnt="0"/>
      <dgm:spPr/>
    </dgm:pt>
    <dgm:pt modelId="{06E912D2-25FC-48E4-B6FD-ABF9BFE3D708}" type="pres">
      <dgm:prSet presAssocID="{3312942B-E936-4A80-8B65-DABAB897D24A}" presName="composite4" presStyleCnt="0"/>
      <dgm:spPr/>
    </dgm:pt>
    <dgm:pt modelId="{C8F88DB6-3C97-46E4-902E-0DC44A034CE9}" type="pres">
      <dgm:prSet presAssocID="{3312942B-E936-4A80-8B65-DABAB897D24A}" presName="background4" presStyleLbl="node4" presStyleIdx="2" presStyleCnt="28"/>
      <dgm:spPr/>
    </dgm:pt>
    <dgm:pt modelId="{44E576EF-EE69-4137-AEB7-46AD230A7EFE}" type="pres">
      <dgm:prSet presAssocID="{3312942B-E936-4A80-8B65-DABAB897D24A}" presName="text4" presStyleLbl="fgAcc4" presStyleIdx="2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272EBFA-E03B-4841-85F3-3771047C0ECD}" type="pres">
      <dgm:prSet presAssocID="{3312942B-E936-4A80-8B65-DABAB897D24A}" presName="hierChild5" presStyleCnt="0"/>
      <dgm:spPr/>
    </dgm:pt>
    <dgm:pt modelId="{08E2CE52-DDE9-42EE-B608-DCD2F65B7416}" type="pres">
      <dgm:prSet presAssocID="{BD2C2294-2556-4B21-A281-44602F6D7FDC}" presName="Name23" presStyleLbl="parChTrans1D4" presStyleIdx="3" presStyleCnt="28"/>
      <dgm:spPr/>
      <dgm:t>
        <a:bodyPr/>
        <a:lstStyle/>
        <a:p>
          <a:endParaRPr lang="cs-CZ"/>
        </a:p>
      </dgm:t>
    </dgm:pt>
    <dgm:pt modelId="{0A6BB5C2-3A23-457C-AAC7-BB815D620A3E}" type="pres">
      <dgm:prSet presAssocID="{B29A5636-8F76-47BF-9626-96A20A14149F}" presName="hierRoot4" presStyleCnt="0"/>
      <dgm:spPr/>
    </dgm:pt>
    <dgm:pt modelId="{7B49B10B-F7E8-486F-85A0-D41C785CCA22}" type="pres">
      <dgm:prSet presAssocID="{B29A5636-8F76-47BF-9626-96A20A14149F}" presName="composite4" presStyleCnt="0"/>
      <dgm:spPr/>
    </dgm:pt>
    <dgm:pt modelId="{BAF5E802-3C80-4443-AA72-3222749F6DE6}" type="pres">
      <dgm:prSet presAssocID="{B29A5636-8F76-47BF-9626-96A20A14149F}" presName="background4" presStyleLbl="node4" presStyleIdx="3" presStyleCnt="28"/>
      <dgm:spPr/>
    </dgm:pt>
    <dgm:pt modelId="{641D21ED-64A7-4387-A47B-EAB5DB23B695}" type="pres">
      <dgm:prSet presAssocID="{B29A5636-8F76-47BF-9626-96A20A14149F}" presName="text4" presStyleLbl="fgAcc4" presStyleIdx="3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9D0CCA2-5CC2-4ABB-B123-C41BD180C382}" type="pres">
      <dgm:prSet presAssocID="{B29A5636-8F76-47BF-9626-96A20A14149F}" presName="hierChild5" presStyleCnt="0"/>
      <dgm:spPr/>
    </dgm:pt>
    <dgm:pt modelId="{66438B0A-C45C-4FF4-B3B3-39E3B44CBB00}" type="pres">
      <dgm:prSet presAssocID="{06A4AD56-2AC0-4D23-BAD4-47A56C41BD7B}" presName="Name23" presStyleLbl="parChTrans1D4" presStyleIdx="4" presStyleCnt="28"/>
      <dgm:spPr/>
      <dgm:t>
        <a:bodyPr/>
        <a:lstStyle/>
        <a:p>
          <a:endParaRPr lang="cs-CZ"/>
        </a:p>
      </dgm:t>
    </dgm:pt>
    <dgm:pt modelId="{A61F30AB-BF09-4C5E-8B84-01F7D165AE64}" type="pres">
      <dgm:prSet presAssocID="{28B55029-EA37-4B44-8577-99EBA2F5C606}" presName="hierRoot4" presStyleCnt="0"/>
      <dgm:spPr/>
    </dgm:pt>
    <dgm:pt modelId="{C24830E2-8639-44D3-88F7-25DCD75AAB3A}" type="pres">
      <dgm:prSet presAssocID="{28B55029-EA37-4B44-8577-99EBA2F5C606}" presName="composite4" presStyleCnt="0"/>
      <dgm:spPr/>
    </dgm:pt>
    <dgm:pt modelId="{C1E244E1-C435-41BC-B37E-5B802597910E}" type="pres">
      <dgm:prSet presAssocID="{28B55029-EA37-4B44-8577-99EBA2F5C606}" presName="background4" presStyleLbl="node4" presStyleIdx="4" presStyleCnt="28"/>
      <dgm:spPr/>
    </dgm:pt>
    <dgm:pt modelId="{2F546D2B-A3A0-4445-830C-731466FD2830}" type="pres">
      <dgm:prSet presAssocID="{28B55029-EA37-4B44-8577-99EBA2F5C606}" presName="text4" presStyleLbl="fgAcc4" presStyleIdx="4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014A7BB-FB0B-46A4-A8F9-B105241084E7}" type="pres">
      <dgm:prSet presAssocID="{28B55029-EA37-4B44-8577-99EBA2F5C606}" presName="hierChild5" presStyleCnt="0"/>
      <dgm:spPr/>
    </dgm:pt>
    <dgm:pt modelId="{B2E3B434-55F2-4205-B296-E9C6E8F77749}" type="pres">
      <dgm:prSet presAssocID="{7006CFDA-260B-4975-98D0-9CA30C68339C}" presName="Name23" presStyleLbl="parChTrans1D4" presStyleIdx="5" presStyleCnt="28"/>
      <dgm:spPr/>
      <dgm:t>
        <a:bodyPr/>
        <a:lstStyle/>
        <a:p>
          <a:endParaRPr lang="cs-CZ"/>
        </a:p>
      </dgm:t>
    </dgm:pt>
    <dgm:pt modelId="{66DBE223-82DE-4757-AC88-B2AE1D07E513}" type="pres">
      <dgm:prSet presAssocID="{D6E1AE2F-A901-45FD-8342-A0537BB7DC7D}" presName="hierRoot4" presStyleCnt="0"/>
      <dgm:spPr/>
    </dgm:pt>
    <dgm:pt modelId="{A80292CB-386C-43B1-A1FF-56112D8CCE73}" type="pres">
      <dgm:prSet presAssocID="{D6E1AE2F-A901-45FD-8342-A0537BB7DC7D}" presName="composite4" presStyleCnt="0"/>
      <dgm:spPr/>
    </dgm:pt>
    <dgm:pt modelId="{388847A8-1A56-42BA-90E2-448B4907084F}" type="pres">
      <dgm:prSet presAssocID="{D6E1AE2F-A901-45FD-8342-A0537BB7DC7D}" presName="background4" presStyleLbl="node4" presStyleIdx="5" presStyleCnt="28"/>
      <dgm:spPr/>
    </dgm:pt>
    <dgm:pt modelId="{709EDC5F-92C5-4250-A1C1-0535FDA3384A}" type="pres">
      <dgm:prSet presAssocID="{D6E1AE2F-A901-45FD-8342-A0537BB7DC7D}" presName="text4" presStyleLbl="fgAcc4" presStyleIdx="5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956F073-3D00-41AC-BDAC-1B610B8A8DBF}" type="pres">
      <dgm:prSet presAssocID="{D6E1AE2F-A901-45FD-8342-A0537BB7DC7D}" presName="hierChild5" presStyleCnt="0"/>
      <dgm:spPr/>
    </dgm:pt>
    <dgm:pt modelId="{D86F11C3-19B0-4F2F-A904-B83F82DD087F}" type="pres">
      <dgm:prSet presAssocID="{15EDE9DD-6F43-40C1-BBBA-201E90341DF1}" presName="Name23" presStyleLbl="parChTrans1D4" presStyleIdx="6" presStyleCnt="28"/>
      <dgm:spPr/>
      <dgm:t>
        <a:bodyPr/>
        <a:lstStyle/>
        <a:p>
          <a:endParaRPr lang="cs-CZ"/>
        </a:p>
      </dgm:t>
    </dgm:pt>
    <dgm:pt modelId="{35641094-5E53-4D55-B7B0-016B0602E902}" type="pres">
      <dgm:prSet presAssocID="{0D0081BA-C4F9-4737-B582-1E69E282185F}" presName="hierRoot4" presStyleCnt="0"/>
      <dgm:spPr/>
    </dgm:pt>
    <dgm:pt modelId="{3774589E-B807-427C-9437-16B858A3AE6F}" type="pres">
      <dgm:prSet presAssocID="{0D0081BA-C4F9-4737-B582-1E69E282185F}" presName="composite4" presStyleCnt="0"/>
      <dgm:spPr/>
    </dgm:pt>
    <dgm:pt modelId="{7BE52F34-9016-4514-B2C0-8F48B9002B44}" type="pres">
      <dgm:prSet presAssocID="{0D0081BA-C4F9-4737-B582-1E69E282185F}" presName="background4" presStyleLbl="node4" presStyleIdx="6" presStyleCnt="28"/>
      <dgm:spPr/>
    </dgm:pt>
    <dgm:pt modelId="{295BFA2F-72A9-4815-8408-EB7A4DFAF702}" type="pres">
      <dgm:prSet presAssocID="{0D0081BA-C4F9-4737-B582-1E69E282185F}" presName="text4" presStyleLbl="fgAcc4" presStyleIdx="6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503133F-FB31-4BB5-8496-910C3F59F18E}" type="pres">
      <dgm:prSet presAssocID="{0D0081BA-C4F9-4737-B582-1E69E282185F}" presName="hierChild5" presStyleCnt="0"/>
      <dgm:spPr/>
    </dgm:pt>
    <dgm:pt modelId="{2ACD3237-5380-4CCC-97A7-525B19CD48A6}" type="pres">
      <dgm:prSet presAssocID="{EFD8D84E-4A1A-4B4D-8816-DB897C73F104}" presName="Name23" presStyleLbl="parChTrans1D4" presStyleIdx="7" presStyleCnt="28"/>
      <dgm:spPr/>
      <dgm:t>
        <a:bodyPr/>
        <a:lstStyle/>
        <a:p>
          <a:endParaRPr lang="cs-CZ"/>
        </a:p>
      </dgm:t>
    </dgm:pt>
    <dgm:pt modelId="{82575F80-1D71-4421-81E5-F7DD0BD38BE5}" type="pres">
      <dgm:prSet presAssocID="{1C89F93A-D338-4160-96E1-65C3ACAE20A5}" presName="hierRoot4" presStyleCnt="0"/>
      <dgm:spPr/>
    </dgm:pt>
    <dgm:pt modelId="{969ABDF5-8E05-42C8-AA9C-E5D99E57AE92}" type="pres">
      <dgm:prSet presAssocID="{1C89F93A-D338-4160-96E1-65C3ACAE20A5}" presName="composite4" presStyleCnt="0"/>
      <dgm:spPr/>
    </dgm:pt>
    <dgm:pt modelId="{A698ADA6-1030-4D25-BB85-1673630E016C}" type="pres">
      <dgm:prSet presAssocID="{1C89F93A-D338-4160-96E1-65C3ACAE20A5}" presName="background4" presStyleLbl="node4" presStyleIdx="7" presStyleCnt="28"/>
      <dgm:spPr/>
    </dgm:pt>
    <dgm:pt modelId="{ADA116B7-AD44-4917-B20F-9CF5B72F9ACB}" type="pres">
      <dgm:prSet presAssocID="{1C89F93A-D338-4160-96E1-65C3ACAE20A5}" presName="text4" presStyleLbl="fgAcc4" presStyleIdx="7" presStyleCnt="28" custScaleX="1285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CF32324-6509-4458-85B9-2BB04CA69C21}" type="pres">
      <dgm:prSet presAssocID="{1C89F93A-D338-4160-96E1-65C3ACAE20A5}" presName="hierChild5" presStyleCnt="0"/>
      <dgm:spPr/>
    </dgm:pt>
    <dgm:pt modelId="{99A178C9-1012-47B8-8F4D-8B9495248852}" type="pres">
      <dgm:prSet presAssocID="{C1589363-76E1-44BC-B687-C3D482F7E449}" presName="Name23" presStyleLbl="parChTrans1D4" presStyleIdx="8" presStyleCnt="28"/>
      <dgm:spPr/>
      <dgm:t>
        <a:bodyPr/>
        <a:lstStyle/>
        <a:p>
          <a:endParaRPr lang="cs-CZ"/>
        </a:p>
      </dgm:t>
    </dgm:pt>
    <dgm:pt modelId="{C48631B2-AEF8-4FD9-A39A-28D8518E1632}" type="pres">
      <dgm:prSet presAssocID="{FFEE0CD0-5A83-4815-B79D-2C27DC0D06AC}" presName="hierRoot4" presStyleCnt="0"/>
      <dgm:spPr/>
    </dgm:pt>
    <dgm:pt modelId="{B73F211C-7327-40DE-A17D-70CB901EEBC3}" type="pres">
      <dgm:prSet presAssocID="{FFEE0CD0-5A83-4815-B79D-2C27DC0D06AC}" presName="composite4" presStyleCnt="0"/>
      <dgm:spPr/>
    </dgm:pt>
    <dgm:pt modelId="{6AAE64ED-73D9-4B06-B1F4-9E3C253CBC29}" type="pres">
      <dgm:prSet presAssocID="{FFEE0CD0-5A83-4815-B79D-2C27DC0D06AC}" presName="background4" presStyleLbl="node4" presStyleIdx="8" presStyleCnt="28"/>
      <dgm:spPr/>
    </dgm:pt>
    <dgm:pt modelId="{1EC601F8-AC0E-4C2A-B317-C78713A84DA4}" type="pres">
      <dgm:prSet presAssocID="{FFEE0CD0-5A83-4815-B79D-2C27DC0D06AC}" presName="text4" presStyleLbl="fgAcc4" presStyleIdx="8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4813A4-B7BF-4CD0-AF06-615F57E3CE51}" type="pres">
      <dgm:prSet presAssocID="{FFEE0CD0-5A83-4815-B79D-2C27DC0D06AC}" presName="hierChild5" presStyleCnt="0"/>
      <dgm:spPr/>
    </dgm:pt>
    <dgm:pt modelId="{C931D832-8731-4AEC-83EA-CCE0A871B399}" type="pres">
      <dgm:prSet presAssocID="{3FEB2F2C-068F-489A-8E1E-785DFC67B539}" presName="Name23" presStyleLbl="parChTrans1D4" presStyleIdx="9" presStyleCnt="28"/>
      <dgm:spPr/>
      <dgm:t>
        <a:bodyPr/>
        <a:lstStyle/>
        <a:p>
          <a:endParaRPr lang="cs-CZ"/>
        </a:p>
      </dgm:t>
    </dgm:pt>
    <dgm:pt modelId="{E537E393-B7E3-40DE-898E-F6B392B6AFCF}" type="pres">
      <dgm:prSet presAssocID="{842175EC-9CD8-4E61-BF45-179B8A926AAC}" presName="hierRoot4" presStyleCnt="0"/>
      <dgm:spPr/>
    </dgm:pt>
    <dgm:pt modelId="{FE9B6E70-8DEA-4589-9A0B-A25872C74D66}" type="pres">
      <dgm:prSet presAssocID="{842175EC-9CD8-4E61-BF45-179B8A926AAC}" presName="composite4" presStyleCnt="0"/>
      <dgm:spPr/>
    </dgm:pt>
    <dgm:pt modelId="{001D6C28-B485-4F29-A936-4C4DB77C8306}" type="pres">
      <dgm:prSet presAssocID="{842175EC-9CD8-4E61-BF45-179B8A926AAC}" presName="background4" presStyleLbl="node4" presStyleIdx="9" presStyleCnt="28"/>
      <dgm:spPr/>
    </dgm:pt>
    <dgm:pt modelId="{125AB21D-01D6-4EA2-B9C8-A09038D62709}" type="pres">
      <dgm:prSet presAssocID="{842175EC-9CD8-4E61-BF45-179B8A926AAC}" presName="text4" presStyleLbl="fgAcc4" presStyleIdx="9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FD075A-7899-4609-8E98-F4DC0C11B3BF}" type="pres">
      <dgm:prSet presAssocID="{842175EC-9CD8-4E61-BF45-179B8A926AAC}" presName="hierChild5" presStyleCnt="0"/>
      <dgm:spPr/>
    </dgm:pt>
    <dgm:pt modelId="{0D5EAF82-05A4-4132-B7E9-A8ACE58FD6AD}" type="pres">
      <dgm:prSet presAssocID="{E83D0C0C-6223-4BD8-9CDD-119A3D60BBC0}" presName="Name23" presStyleLbl="parChTrans1D4" presStyleIdx="10" presStyleCnt="28"/>
      <dgm:spPr/>
      <dgm:t>
        <a:bodyPr/>
        <a:lstStyle/>
        <a:p>
          <a:endParaRPr lang="cs-CZ"/>
        </a:p>
      </dgm:t>
    </dgm:pt>
    <dgm:pt modelId="{DF568423-3CF1-4454-8D13-D55EC1AF103E}" type="pres">
      <dgm:prSet presAssocID="{8B4DC4E6-756F-47DB-843F-417A01E4FCF2}" presName="hierRoot4" presStyleCnt="0"/>
      <dgm:spPr/>
    </dgm:pt>
    <dgm:pt modelId="{BB5A163E-22AD-43BE-A893-37BA71642D97}" type="pres">
      <dgm:prSet presAssocID="{8B4DC4E6-756F-47DB-843F-417A01E4FCF2}" presName="composite4" presStyleCnt="0"/>
      <dgm:spPr/>
    </dgm:pt>
    <dgm:pt modelId="{99E12311-8AD9-4AA1-AB4B-7DEACE0107F8}" type="pres">
      <dgm:prSet presAssocID="{8B4DC4E6-756F-47DB-843F-417A01E4FCF2}" presName="background4" presStyleLbl="node4" presStyleIdx="10" presStyleCnt="28"/>
      <dgm:spPr/>
    </dgm:pt>
    <dgm:pt modelId="{FCC3E7CF-FD35-4006-9FBB-1EF497688D9E}" type="pres">
      <dgm:prSet presAssocID="{8B4DC4E6-756F-47DB-843F-417A01E4FCF2}" presName="text4" presStyleLbl="fgAcc4" presStyleIdx="10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C9C1D35-FAF9-4DC4-8619-CA017A2FCD2C}" type="pres">
      <dgm:prSet presAssocID="{8B4DC4E6-756F-47DB-843F-417A01E4FCF2}" presName="hierChild5" presStyleCnt="0"/>
      <dgm:spPr/>
    </dgm:pt>
    <dgm:pt modelId="{75429395-F83D-40A7-88C9-06DA613F42D4}" type="pres">
      <dgm:prSet presAssocID="{BC96A16B-CE59-4B93-A0A0-7F2BBAFBA6D1}" presName="Name23" presStyleLbl="parChTrans1D4" presStyleIdx="11" presStyleCnt="28"/>
      <dgm:spPr/>
      <dgm:t>
        <a:bodyPr/>
        <a:lstStyle/>
        <a:p>
          <a:endParaRPr lang="cs-CZ"/>
        </a:p>
      </dgm:t>
    </dgm:pt>
    <dgm:pt modelId="{D879334D-2E70-4712-AD4E-3E1E82216888}" type="pres">
      <dgm:prSet presAssocID="{D7A8526A-54A0-4C98-9349-629A2E58362A}" presName="hierRoot4" presStyleCnt="0"/>
      <dgm:spPr/>
    </dgm:pt>
    <dgm:pt modelId="{3B8B3D45-38D3-40B8-976E-80E14167D575}" type="pres">
      <dgm:prSet presAssocID="{D7A8526A-54A0-4C98-9349-629A2E58362A}" presName="composite4" presStyleCnt="0"/>
      <dgm:spPr/>
    </dgm:pt>
    <dgm:pt modelId="{D0F64C72-D745-448B-BA91-F16FFBAC5C0A}" type="pres">
      <dgm:prSet presAssocID="{D7A8526A-54A0-4C98-9349-629A2E58362A}" presName="background4" presStyleLbl="node4" presStyleIdx="11" presStyleCnt="28"/>
      <dgm:spPr/>
    </dgm:pt>
    <dgm:pt modelId="{785D367E-765D-4874-AD53-E53FD90B8B01}" type="pres">
      <dgm:prSet presAssocID="{D7A8526A-54A0-4C98-9349-629A2E58362A}" presName="text4" presStyleLbl="fgAcc4" presStyleIdx="11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89FE74D-DBE8-432C-A867-03BF5C8D6296}" type="pres">
      <dgm:prSet presAssocID="{D7A8526A-54A0-4C98-9349-629A2E58362A}" presName="hierChild5" presStyleCnt="0"/>
      <dgm:spPr/>
    </dgm:pt>
    <dgm:pt modelId="{B671EF55-A8D9-4C39-B335-4AE5445BF8B2}" type="pres">
      <dgm:prSet presAssocID="{5CA60143-8ECB-40DE-A625-E802CB58D095}" presName="Name23" presStyleLbl="parChTrans1D4" presStyleIdx="12" presStyleCnt="28"/>
      <dgm:spPr/>
      <dgm:t>
        <a:bodyPr/>
        <a:lstStyle/>
        <a:p>
          <a:endParaRPr lang="cs-CZ"/>
        </a:p>
      </dgm:t>
    </dgm:pt>
    <dgm:pt modelId="{CE817C43-A9AF-468A-A848-09F1F6E615F7}" type="pres">
      <dgm:prSet presAssocID="{525FB90E-AE15-47CD-A969-DC87D86F58A5}" presName="hierRoot4" presStyleCnt="0"/>
      <dgm:spPr/>
    </dgm:pt>
    <dgm:pt modelId="{B426ACF9-4044-4842-8389-47AD053C0F28}" type="pres">
      <dgm:prSet presAssocID="{525FB90E-AE15-47CD-A969-DC87D86F58A5}" presName="composite4" presStyleCnt="0"/>
      <dgm:spPr/>
    </dgm:pt>
    <dgm:pt modelId="{446C42D5-8DCA-4322-B52E-3124B22BDCEC}" type="pres">
      <dgm:prSet presAssocID="{525FB90E-AE15-47CD-A969-DC87D86F58A5}" presName="background4" presStyleLbl="node4" presStyleIdx="12" presStyleCnt="28"/>
      <dgm:spPr/>
    </dgm:pt>
    <dgm:pt modelId="{944F6F0D-C002-4AE9-8DB9-0954BEA3558E}" type="pres">
      <dgm:prSet presAssocID="{525FB90E-AE15-47CD-A969-DC87D86F58A5}" presName="text4" presStyleLbl="fgAcc4" presStyleIdx="12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81B139-4187-49C3-9725-A6DDC28AFAFB}" type="pres">
      <dgm:prSet presAssocID="{525FB90E-AE15-47CD-A969-DC87D86F58A5}" presName="hierChild5" presStyleCnt="0"/>
      <dgm:spPr/>
    </dgm:pt>
    <dgm:pt modelId="{D9F8EBC4-1806-48BD-995D-447FD9A1AC55}" type="pres">
      <dgm:prSet presAssocID="{EA14C7EB-21A9-416F-9E92-75ADCE0AE7A8}" presName="Name23" presStyleLbl="parChTrans1D4" presStyleIdx="13" presStyleCnt="28"/>
      <dgm:spPr/>
      <dgm:t>
        <a:bodyPr/>
        <a:lstStyle/>
        <a:p>
          <a:endParaRPr lang="cs-CZ"/>
        </a:p>
      </dgm:t>
    </dgm:pt>
    <dgm:pt modelId="{49F9FEDA-5AA0-4CA6-88DA-E383CA76184C}" type="pres">
      <dgm:prSet presAssocID="{38656746-7E9D-472E-85EE-731DCE567F81}" presName="hierRoot4" presStyleCnt="0"/>
      <dgm:spPr/>
    </dgm:pt>
    <dgm:pt modelId="{B8B77483-3378-40CE-ACE6-A1DC8B7D22FE}" type="pres">
      <dgm:prSet presAssocID="{38656746-7E9D-472E-85EE-731DCE567F81}" presName="composite4" presStyleCnt="0"/>
      <dgm:spPr/>
    </dgm:pt>
    <dgm:pt modelId="{7E66A3F1-0227-4F8D-B94D-90BF31E58001}" type="pres">
      <dgm:prSet presAssocID="{38656746-7E9D-472E-85EE-731DCE567F81}" presName="background4" presStyleLbl="node4" presStyleIdx="13" presStyleCnt="28"/>
      <dgm:spPr/>
    </dgm:pt>
    <dgm:pt modelId="{15C7A651-2D25-438C-BF58-11C11E2A4699}" type="pres">
      <dgm:prSet presAssocID="{38656746-7E9D-472E-85EE-731DCE567F81}" presName="text4" presStyleLbl="fgAcc4" presStyleIdx="13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8BB891-EF88-4D09-8C3F-E8966E618A9E}" type="pres">
      <dgm:prSet presAssocID="{38656746-7E9D-472E-85EE-731DCE567F81}" presName="hierChild5" presStyleCnt="0"/>
      <dgm:spPr/>
    </dgm:pt>
    <dgm:pt modelId="{93F65094-E43B-4732-BA91-25F7CA588EE0}" type="pres">
      <dgm:prSet presAssocID="{02C7298A-E1DA-42A0-9519-67CAAD5585AA}" presName="Name17" presStyleLbl="parChTrans1D3" presStyleIdx="2" presStyleCnt="8"/>
      <dgm:spPr/>
      <dgm:t>
        <a:bodyPr/>
        <a:lstStyle/>
        <a:p>
          <a:endParaRPr lang="cs-CZ"/>
        </a:p>
      </dgm:t>
    </dgm:pt>
    <dgm:pt modelId="{45108225-A752-48BD-944F-D6DE8D6C2432}" type="pres">
      <dgm:prSet presAssocID="{573F264D-6034-4815-AA3B-08AB3F51B7C4}" presName="hierRoot3" presStyleCnt="0"/>
      <dgm:spPr/>
    </dgm:pt>
    <dgm:pt modelId="{EC9B20D0-8A85-4CAB-BC69-B58A7719EF59}" type="pres">
      <dgm:prSet presAssocID="{573F264D-6034-4815-AA3B-08AB3F51B7C4}" presName="composite3" presStyleCnt="0"/>
      <dgm:spPr/>
    </dgm:pt>
    <dgm:pt modelId="{9922061F-8D40-4E58-ABF8-B178408BD923}" type="pres">
      <dgm:prSet presAssocID="{573F264D-6034-4815-AA3B-08AB3F51B7C4}" presName="background3" presStyleLbl="node3" presStyleIdx="2" presStyleCnt="8"/>
      <dgm:spPr/>
    </dgm:pt>
    <dgm:pt modelId="{3292A2B3-20B9-448E-8317-0F95900F88E7}" type="pres">
      <dgm:prSet presAssocID="{573F264D-6034-4815-AA3B-08AB3F51B7C4}" presName="text3" presStyleLbl="fgAcc3" presStyleIdx="2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38B1D50-D9BC-4BCC-BE79-F77DB9D2D1B5}" type="pres">
      <dgm:prSet presAssocID="{573F264D-6034-4815-AA3B-08AB3F51B7C4}" presName="hierChild4" presStyleCnt="0"/>
      <dgm:spPr/>
    </dgm:pt>
    <dgm:pt modelId="{AC21581C-9692-4B18-A0C6-1953F0F5FB65}" type="pres">
      <dgm:prSet presAssocID="{257647E0-3789-46E1-95A3-1F165906B989}" presName="Name10" presStyleLbl="parChTrans1D2" presStyleIdx="1" presStyleCnt="2"/>
      <dgm:spPr/>
      <dgm:t>
        <a:bodyPr/>
        <a:lstStyle/>
        <a:p>
          <a:endParaRPr lang="cs-CZ"/>
        </a:p>
      </dgm:t>
    </dgm:pt>
    <dgm:pt modelId="{C6D71F16-9671-4C5A-8BD9-ECDB2714EFC0}" type="pres">
      <dgm:prSet presAssocID="{D3639FD9-C8D3-4F0F-A992-5DEA8DC3A227}" presName="hierRoot2" presStyleCnt="0"/>
      <dgm:spPr/>
    </dgm:pt>
    <dgm:pt modelId="{5C634408-C51A-4444-88A6-9D55E0DDFA27}" type="pres">
      <dgm:prSet presAssocID="{D3639FD9-C8D3-4F0F-A992-5DEA8DC3A227}" presName="composite2" presStyleCnt="0"/>
      <dgm:spPr/>
    </dgm:pt>
    <dgm:pt modelId="{1D5681D7-0316-41F3-AFF6-91991799EA3C}" type="pres">
      <dgm:prSet presAssocID="{D3639FD9-C8D3-4F0F-A992-5DEA8DC3A227}" presName="background2" presStyleLbl="node2" presStyleIdx="1" presStyleCnt="2"/>
      <dgm:spPr/>
    </dgm:pt>
    <dgm:pt modelId="{A0F1EC54-42C4-4873-8A85-97B389E7F2C7}" type="pres">
      <dgm:prSet presAssocID="{D3639FD9-C8D3-4F0F-A992-5DEA8DC3A227}" presName="text2" presStyleLbl="fgAcc2" presStyleIdx="1" presStyleCnt="2" custScaleX="13989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A88A140-277C-42C3-BB3F-BFD5D418DFF1}" type="pres">
      <dgm:prSet presAssocID="{D3639FD9-C8D3-4F0F-A992-5DEA8DC3A227}" presName="hierChild3" presStyleCnt="0"/>
      <dgm:spPr/>
    </dgm:pt>
    <dgm:pt modelId="{6EBD9326-A501-450B-98F6-3DE005792C21}" type="pres">
      <dgm:prSet presAssocID="{BBB475AD-8C50-487C-B0DB-27D901F6C457}" presName="Name17" presStyleLbl="parChTrans1D3" presStyleIdx="3" presStyleCnt="8"/>
      <dgm:spPr/>
      <dgm:t>
        <a:bodyPr/>
        <a:lstStyle/>
        <a:p>
          <a:endParaRPr lang="cs-CZ"/>
        </a:p>
      </dgm:t>
    </dgm:pt>
    <dgm:pt modelId="{55E51CA1-B554-4391-90C1-CAEA7135AC6E}" type="pres">
      <dgm:prSet presAssocID="{08B0B68F-E641-4CC2-BFD3-6B5C6F597A53}" presName="hierRoot3" presStyleCnt="0"/>
      <dgm:spPr/>
    </dgm:pt>
    <dgm:pt modelId="{F260F349-A884-4165-AEE3-FBC9BDE835DB}" type="pres">
      <dgm:prSet presAssocID="{08B0B68F-E641-4CC2-BFD3-6B5C6F597A53}" presName="composite3" presStyleCnt="0"/>
      <dgm:spPr/>
    </dgm:pt>
    <dgm:pt modelId="{5A8684F6-9810-4209-B872-77C65193C1C5}" type="pres">
      <dgm:prSet presAssocID="{08B0B68F-E641-4CC2-BFD3-6B5C6F597A53}" presName="background3" presStyleLbl="node3" presStyleIdx="3" presStyleCnt="8"/>
      <dgm:spPr/>
    </dgm:pt>
    <dgm:pt modelId="{46E8F0BD-10AC-4C90-903A-C74952C8B3C1}" type="pres">
      <dgm:prSet presAssocID="{08B0B68F-E641-4CC2-BFD3-6B5C6F597A53}" presName="text3" presStyleLbl="fgAcc3" presStyleIdx="3" presStyleCnt="8" custScaleX="1176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D57BDB2-9E5B-4508-ADEA-E2B2CFF061AC}" type="pres">
      <dgm:prSet presAssocID="{08B0B68F-E641-4CC2-BFD3-6B5C6F597A53}" presName="hierChild4" presStyleCnt="0"/>
      <dgm:spPr/>
    </dgm:pt>
    <dgm:pt modelId="{321B3FA3-8C44-495C-A426-96C0BE17AB76}" type="pres">
      <dgm:prSet presAssocID="{EFE56511-267C-4830-93FA-7A916232F5BD}" presName="Name17" presStyleLbl="parChTrans1D3" presStyleIdx="4" presStyleCnt="8"/>
      <dgm:spPr/>
      <dgm:t>
        <a:bodyPr/>
        <a:lstStyle/>
        <a:p>
          <a:endParaRPr lang="cs-CZ"/>
        </a:p>
      </dgm:t>
    </dgm:pt>
    <dgm:pt modelId="{4F4BD54C-8EA0-411C-AFD4-4193CC0645E8}" type="pres">
      <dgm:prSet presAssocID="{2554EF3A-9804-4F14-A834-0A56EC241AEC}" presName="hierRoot3" presStyleCnt="0"/>
      <dgm:spPr/>
    </dgm:pt>
    <dgm:pt modelId="{4D3CB465-030F-461B-A749-7546EC1CA019}" type="pres">
      <dgm:prSet presAssocID="{2554EF3A-9804-4F14-A834-0A56EC241AEC}" presName="composite3" presStyleCnt="0"/>
      <dgm:spPr/>
    </dgm:pt>
    <dgm:pt modelId="{BE29C0AE-A41D-4B35-865B-8BE8D54BF98D}" type="pres">
      <dgm:prSet presAssocID="{2554EF3A-9804-4F14-A834-0A56EC241AEC}" presName="background3" presStyleLbl="node3" presStyleIdx="4" presStyleCnt="8"/>
      <dgm:spPr/>
    </dgm:pt>
    <dgm:pt modelId="{870E1F03-8AF5-4895-9AC1-06F5AE8406D6}" type="pres">
      <dgm:prSet presAssocID="{2554EF3A-9804-4F14-A834-0A56EC241AEC}" presName="text3" presStyleLbl="fgAcc3" presStyleIdx="4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205A30E-26B9-4B58-BE94-80703BE36938}" type="pres">
      <dgm:prSet presAssocID="{2554EF3A-9804-4F14-A834-0A56EC241AEC}" presName="hierChild4" presStyleCnt="0"/>
      <dgm:spPr/>
    </dgm:pt>
    <dgm:pt modelId="{CDC45E51-0F45-49EE-9CD7-46EA34B2766B}" type="pres">
      <dgm:prSet presAssocID="{BDFB7552-969F-462E-B822-B968BA155B7B}" presName="Name23" presStyleLbl="parChTrans1D4" presStyleIdx="14" presStyleCnt="28"/>
      <dgm:spPr/>
      <dgm:t>
        <a:bodyPr/>
        <a:lstStyle/>
        <a:p>
          <a:endParaRPr lang="cs-CZ"/>
        </a:p>
      </dgm:t>
    </dgm:pt>
    <dgm:pt modelId="{0AE4700A-3F6A-48B6-A75F-74B178583350}" type="pres">
      <dgm:prSet presAssocID="{2322CA9F-FC85-4564-A28B-A66D10E05383}" presName="hierRoot4" presStyleCnt="0"/>
      <dgm:spPr/>
    </dgm:pt>
    <dgm:pt modelId="{0D781B1C-22A2-4574-8AAC-BAAF649614B5}" type="pres">
      <dgm:prSet presAssocID="{2322CA9F-FC85-4564-A28B-A66D10E05383}" presName="composite4" presStyleCnt="0"/>
      <dgm:spPr/>
    </dgm:pt>
    <dgm:pt modelId="{60A3285F-D559-44F6-8316-EE1C6CFDD642}" type="pres">
      <dgm:prSet presAssocID="{2322CA9F-FC85-4564-A28B-A66D10E05383}" presName="background4" presStyleLbl="node4" presStyleIdx="14" presStyleCnt="28"/>
      <dgm:spPr/>
    </dgm:pt>
    <dgm:pt modelId="{BFF28327-2AB5-4B53-8556-DD84F4183574}" type="pres">
      <dgm:prSet presAssocID="{2322CA9F-FC85-4564-A28B-A66D10E05383}" presName="text4" presStyleLbl="fgAcc4" presStyleIdx="14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4DC03D-F2D2-4B30-8906-511624552247}" type="pres">
      <dgm:prSet presAssocID="{2322CA9F-FC85-4564-A28B-A66D10E05383}" presName="hierChild5" presStyleCnt="0"/>
      <dgm:spPr/>
    </dgm:pt>
    <dgm:pt modelId="{6557F0D1-2140-4F38-87C1-F567747EE36A}" type="pres">
      <dgm:prSet presAssocID="{64D731E8-E75A-454C-A129-839E7339FC7D}" presName="Name23" presStyleLbl="parChTrans1D4" presStyleIdx="15" presStyleCnt="28"/>
      <dgm:spPr/>
      <dgm:t>
        <a:bodyPr/>
        <a:lstStyle/>
        <a:p>
          <a:endParaRPr lang="cs-CZ"/>
        </a:p>
      </dgm:t>
    </dgm:pt>
    <dgm:pt modelId="{FDDAAB40-9F80-4B72-8E6D-7FCA3DB8D5D9}" type="pres">
      <dgm:prSet presAssocID="{5BCEA73E-B1A7-4656-832F-360E11CC03B3}" presName="hierRoot4" presStyleCnt="0"/>
      <dgm:spPr/>
    </dgm:pt>
    <dgm:pt modelId="{E6B0A5D8-2708-4223-B20C-A56095D57063}" type="pres">
      <dgm:prSet presAssocID="{5BCEA73E-B1A7-4656-832F-360E11CC03B3}" presName="composite4" presStyleCnt="0"/>
      <dgm:spPr/>
    </dgm:pt>
    <dgm:pt modelId="{5FF48C7F-D748-425E-B179-CCB08925D3A4}" type="pres">
      <dgm:prSet presAssocID="{5BCEA73E-B1A7-4656-832F-360E11CC03B3}" presName="background4" presStyleLbl="node4" presStyleIdx="15" presStyleCnt="28"/>
      <dgm:spPr/>
    </dgm:pt>
    <dgm:pt modelId="{8E72CB43-1851-4F30-969E-3331E6A7A47A}" type="pres">
      <dgm:prSet presAssocID="{5BCEA73E-B1A7-4656-832F-360E11CC03B3}" presName="text4" presStyleLbl="fgAcc4" presStyleIdx="15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0210C11-A9AD-46AE-B976-170F99C9E2FB}" type="pres">
      <dgm:prSet presAssocID="{5BCEA73E-B1A7-4656-832F-360E11CC03B3}" presName="hierChild5" presStyleCnt="0"/>
      <dgm:spPr/>
    </dgm:pt>
    <dgm:pt modelId="{8CB11CCC-9645-4101-A2FA-FAAD2B9A35C1}" type="pres">
      <dgm:prSet presAssocID="{84C28CCF-77C7-4156-A04D-D69E43593488}" presName="Name23" presStyleLbl="parChTrans1D4" presStyleIdx="16" presStyleCnt="28"/>
      <dgm:spPr/>
      <dgm:t>
        <a:bodyPr/>
        <a:lstStyle/>
        <a:p>
          <a:endParaRPr lang="cs-CZ"/>
        </a:p>
      </dgm:t>
    </dgm:pt>
    <dgm:pt modelId="{1C2E70FE-E82F-48CF-83D4-AD5AB47A5B17}" type="pres">
      <dgm:prSet presAssocID="{665B8F22-2DB2-41B5-8837-F433C3D38AB1}" presName="hierRoot4" presStyleCnt="0"/>
      <dgm:spPr/>
    </dgm:pt>
    <dgm:pt modelId="{7E333A4C-606F-4A12-AE52-767CDBC31786}" type="pres">
      <dgm:prSet presAssocID="{665B8F22-2DB2-41B5-8837-F433C3D38AB1}" presName="composite4" presStyleCnt="0"/>
      <dgm:spPr/>
    </dgm:pt>
    <dgm:pt modelId="{B4ADF7D3-9CF3-4EED-B1BF-0E7B1923368C}" type="pres">
      <dgm:prSet presAssocID="{665B8F22-2DB2-41B5-8837-F433C3D38AB1}" presName="background4" presStyleLbl="node4" presStyleIdx="16" presStyleCnt="28"/>
      <dgm:spPr/>
    </dgm:pt>
    <dgm:pt modelId="{9EB95A5E-7823-4386-8315-AC58202D325E}" type="pres">
      <dgm:prSet presAssocID="{665B8F22-2DB2-41B5-8837-F433C3D38AB1}" presName="text4" presStyleLbl="fgAcc4" presStyleIdx="16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ED3C80-36AA-43FB-8C5B-AB1C7B337CB2}" type="pres">
      <dgm:prSet presAssocID="{665B8F22-2DB2-41B5-8837-F433C3D38AB1}" presName="hierChild5" presStyleCnt="0"/>
      <dgm:spPr/>
    </dgm:pt>
    <dgm:pt modelId="{CF3FECDC-CB16-4CE1-B0A6-F81AEB0B5647}" type="pres">
      <dgm:prSet presAssocID="{BBDE410F-C945-40DA-9C71-F876D60E37F8}" presName="Name23" presStyleLbl="parChTrans1D4" presStyleIdx="17" presStyleCnt="28"/>
      <dgm:spPr/>
      <dgm:t>
        <a:bodyPr/>
        <a:lstStyle/>
        <a:p>
          <a:endParaRPr lang="cs-CZ"/>
        </a:p>
      </dgm:t>
    </dgm:pt>
    <dgm:pt modelId="{F11E8390-56B6-4C92-A8C4-8AA1413CA00E}" type="pres">
      <dgm:prSet presAssocID="{50BDDDE4-CC31-4350-BB7D-7314B8624F47}" presName="hierRoot4" presStyleCnt="0"/>
      <dgm:spPr/>
    </dgm:pt>
    <dgm:pt modelId="{1A151D2C-37D2-40E9-916D-A27A70D8EB99}" type="pres">
      <dgm:prSet presAssocID="{50BDDDE4-CC31-4350-BB7D-7314B8624F47}" presName="composite4" presStyleCnt="0"/>
      <dgm:spPr/>
    </dgm:pt>
    <dgm:pt modelId="{7F1C96A1-14B5-4DB7-B417-25D9180443E6}" type="pres">
      <dgm:prSet presAssocID="{50BDDDE4-CC31-4350-BB7D-7314B8624F47}" presName="background4" presStyleLbl="node4" presStyleIdx="17" presStyleCnt="28"/>
      <dgm:spPr/>
    </dgm:pt>
    <dgm:pt modelId="{33F71AAB-8511-41A1-9E9F-DB5C1E506750}" type="pres">
      <dgm:prSet presAssocID="{50BDDDE4-CC31-4350-BB7D-7314B8624F47}" presName="text4" presStyleLbl="fgAcc4" presStyleIdx="17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7E11AD-4BCC-4476-9C0D-299C59225F61}" type="pres">
      <dgm:prSet presAssocID="{50BDDDE4-CC31-4350-BB7D-7314B8624F47}" presName="hierChild5" presStyleCnt="0"/>
      <dgm:spPr/>
    </dgm:pt>
    <dgm:pt modelId="{7E5CD127-0DB1-451C-B004-134CF01932CA}" type="pres">
      <dgm:prSet presAssocID="{05C78E39-0D60-4BFD-9A14-1FF67D680ABF}" presName="Name23" presStyleLbl="parChTrans1D4" presStyleIdx="18" presStyleCnt="28"/>
      <dgm:spPr/>
      <dgm:t>
        <a:bodyPr/>
        <a:lstStyle/>
        <a:p>
          <a:endParaRPr lang="cs-CZ"/>
        </a:p>
      </dgm:t>
    </dgm:pt>
    <dgm:pt modelId="{086A0A03-2A67-47E7-9F5C-FCBF0AC9AC79}" type="pres">
      <dgm:prSet presAssocID="{01DE2FE4-539A-490D-BEA0-65C84C8092A5}" presName="hierRoot4" presStyleCnt="0"/>
      <dgm:spPr/>
    </dgm:pt>
    <dgm:pt modelId="{75EA21C5-C8C4-4507-B3A1-2DB93ACEC101}" type="pres">
      <dgm:prSet presAssocID="{01DE2FE4-539A-490D-BEA0-65C84C8092A5}" presName="composite4" presStyleCnt="0"/>
      <dgm:spPr/>
    </dgm:pt>
    <dgm:pt modelId="{C28D306D-6A6C-4829-B2BB-5DCA559BAA32}" type="pres">
      <dgm:prSet presAssocID="{01DE2FE4-539A-490D-BEA0-65C84C8092A5}" presName="background4" presStyleLbl="node4" presStyleIdx="18" presStyleCnt="28"/>
      <dgm:spPr/>
    </dgm:pt>
    <dgm:pt modelId="{A5E8B5DC-C821-4699-9495-A2728F0AFDDC}" type="pres">
      <dgm:prSet presAssocID="{01DE2FE4-539A-490D-BEA0-65C84C8092A5}" presName="text4" presStyleLbl="fgAcc4" presStyleIdx="18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2DF0E6-9611-4B8C-8BCE-508E2827EDDF}" type="pres">
      <dgm:prSet presAssocID="{01DE2FE4-539A-490D-BEA0-65C84C8092A5}" presName="hierChild5" presStyleCnt="0"/>
      <dgm:spPr/>
    </dgm:pt>
    <dgm:pt modelId="{91B5BBDE-F51B-4D6B-8178-2AF60BD54D47}" type="pres">
      <dgm:prSet presAssocID="{786C581A-0DF9-4013-9664-196788C13C2A}" presName="Name23" presStyleLbl="parChTrans1D4" presStyleIdx="19" presStyleCnt="28"/>
      <dgm:spPr/>
      <dgm:t>
        <a:bodyPr/>
        <a:lstStyle/>
        <a:p>
          <a:endParaRPr lang="cs-CZ"/>
        </a:p>
      </dgm:t>
    </dgm:pt>
    <dgm:pt modelId="{F3F58054-79F9-4C60-B942-1BF47DA61061}" type="pres">
      <dgm:prSet presAssocID="{E949FD4F-CA26-42D1-B791-423037F35B4A}" presName="hierRoot4" presStyleCnt="0"/>
      <dgm:spPr/>
    </dgm:pt>
    <dgm:pt modelId="{FA440E19-BC53-43AF-B07E-91BA4F14A8F7}" type="pres">
      <dgm:prSet presAssocID="{E949FD4F-CA26-42D1-B791-423037F35B4A}" presName="composite4" presStyleCnt="0"/>
      <dgm:spPr/>
    </dgm:pt>
    <dgm:pt modelId="{30CE05D4-E523-46A3-811A-5D2D322D64E4}" type="pres">
      <dgm:prSet presAssocID="{E949FD4F-CA26-42D1-B791-423037F35B4A}" presName="background4" presStyleLbl="node4" presStyleIdx="19" presStyleCnt="28"/>
      <dgm:spPr/>
    </dgm:pt>
    <dgm:pt modelId="{37A6472C-3D20-43E7-A9F1-C1C29D40AE30}" type="pres">
      <dgm:prSet presAssocID="{E949FD4F-CA26-42D1-B791-423037F35B4A}" presName="text4" presStyleLbl="fgAcc4" presStyleIdx="19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6C2DF02-1004-4C47-9972-273FABEC1EE1}" type="pres">
      <dgm:prSet presAssocID="{E949FD4F-CA26-42D1-B791-423037F35B4A}" presName="hierChild5" presStyleCnt="0"/>
      <dgm:spPr/>
    </dgm:pt>
    <dgm:pt modelId="{368CCEDA-4022-45BB-A6F0-17D8917EC88C}" type="pres">
      <dgm:prSet presAssocID="{687CC43E-CE3E-4BB7-A507-0719449D76F8}" presName="Name23" presStyleLbl="parChTrans1D4" presStyleIdx="20" presStyleCnt="28"/>
      <dgm:spPr/>
      <dgm:t>
        <a:bodyPr/>
        <a:lstStyle/>
        <a:p>
          <a:endParaRPr lang="cs-CZ"/>
        </a:p>
      </dgm:t>
    </dgm:pt>
    <dgm:pt modelId="{AC6DEDDB-2196-493F-8D51-481FF9AB5865}" type="pres">
      <dgm:prSet presAssocID="{C8665AB4-E7EE-4E94-AE99-8969BFD94EBA}" presName="hierRoot4" presStyleCnt="0"/>
      <dgm:spPr/>
    </dgm:pt>
    <dgm:pt modelId="{13E550D0-67FC-465B-8871-921125AE9E65}" type="pres">
      <dgm:prSet presAssocID="{C8665AB4-E7EE-4E94-AE99-8969BFD94EBA}" presName="composite4" presStyleCnt="0"/>
      <dgm:spPr/>
    </dgm:pt>
    <dgm:pt modelId="{C642FAA0-F4A6-48E1-8540-935A41786837}" type="pres">
      <dgm:prSet presAssocID="{C8665AB4-E7EE-4E94-AE99-8969BFD94EBA}" presName="background4" presStyleLbl="node4" presStyleIdx="20" presStyleCnt="28"/>
      <dgm:spPr/>
    </dgm:pt>
    <dgm:pt modelId="{5AEA784B-A005-4A51-8BC4-7EF1B5C42516}" type="pres">
      <dgm:prSet presAssocID="{C8665AB4-E7EE-4E94-AE99-8969BFD94EBA}" presName="text4" presStyleLbl="fgAcc4" presStyleIdx="20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530291-501D-44DE-AF4E-7613D3F53EF8}" type="pres">
      <dgm:prSet presAssocID="{C8665AB4-E7EE-4E94-AE99-8969BFD94EBA}" presName="hierChild5" presStyleCnt="0"/>
      <dgm:spPr/>
    </dgm:pt>
    <dgm:pt modelId="{90E3E4E4-A596-43D7-8049-50F53BCDF59F}" type="pres">
      <dgm:prSet presAssocID="{70ADB954-44B8-4569-B851-695457EE968C}" presName="Name23" presStyleLbl="parChTrans1D4" presStyleIdx="21" presStyleCnt="28"/>
      <dgm:spPr/>
      <dgm:t>
        <a:bodyPr/>
        <a:lstStyle/>
        <a:p>
          <a:endParaRPr lang="cs-CZ"/>
        </a:p>
      </dgm:t>
    </dgm:pt>
    <dgm:pt modelId="{00FA318B-3DF5-49B8-8F38-F84D8604A0AF}" type="pres">
      <dgm:prSet presAssocID="{F9620558-F7D7-44D5-8B56-C64615384722}" presName="hierRoot4" presStyleCnt="0"/>
      <dgm:spPr/>
    </dgm:pt>
    <dgm:pt modelId="{F6681452-48DF-4B6D-B597-B5A225BCC562}" type="pres">
      <dgm:prSet presAssocID="{F9620558-F7D7-44D5-8B56-C64615384722}" presName="composite4" presStyleCnt="0"/>
      <dgm:spPr/>
    </dgm:pt>
    <dgm:pt modelId="{A005C12E-2DC2-40E8-9D89-85B4CC7D13E6}" type="pres">
      <dgm:prSet presAssocID="{F9620558-F7D7-44D5-8B56-C64615384722}" presName="background4" presStyleLbl="node4" presStyleIdx="21" presStyleCnt="28"/>
      <dgm:spPr/>
    </dgm:pt>
    <dgm:pt modelId="{7E7CDBD7-9C36-44D5-B5A2-22F8C3837769}" type="pres">
      <dgm:prSet presAssocID="{F9620558-F7D7-44D5-8B56-C64615384722}" presName="text4" presStyleLbl="fgAcc4" presStyleIdx="21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CB1894-C74E-4B2A-9720-21B0F18C24AC}" type="pres">
      <dgm:prSet presAssocID="{F9620558-F7D7-44D5-8B56-C64615384722}" presName="hierChild5" presStyleCnt="0"/>
      <dgm:spPr/>
    </dgm:pt>
    <dgm:pt modelId="{BB02D8C1-A74A-47A5-BBEE-82C2C8FBF2D1}" type="pres">
      <dgm:prSet presAssocID="{86E8555E-A3D2-4E92-B177-F23EC9BF3F4F}" presName="Name17" presStyleLbl="parChTrans1D3" presStyleIdx="5" presStyleCnt="8"/>
      <dgm:spPr/>
      <dgm:t>
        <a:bodyPr/>
        <a:lstStyle/>
        <a:p>
          <a:endParaRPr lang="cs-CZ"/>
        </a:p>
      </dgm:t>
    </dgm:pt>
    <dgm:pt modelId="{68695A11-6DF2-4C85-BD3B-1F35A80ACDFF}" type="pres">
      <dgm:prSet presAssocID="{E261A3CA-F634-434E-9BDC-F32ED79BC362}" presName="hierRoot3" presStyleCnt="0"/>
      <dgm:spPr/>
    </dgm:pt>
    <dgm:pt modelId="{FFE14C5E-5519-4A03-848F-204F1EC430E1}" type="pres">
      <dgm:prSet presAssocID="{E261A3CA-F634-434E-9BDC-F32ED79BC362}" presName="composite3" presStyleCnt="0"/>
      <dgm:spPr/>
    </dgm:pt>
    <dgm:pt modelId="{5E50D4F6-FE7E-4451-AA53-F4211520E7E9}" type="pres">
      <dgm:prSet presAssocID="{E261A3CA-F634-434E-9BDC-F32ED79BC362}" presName="background3" presStyleLbl="node3" presStyleIdx="5" presStyleCnt="8"/>
      <dgm:spPr/>
    </dgm:pt>
    <dgm:pt modelId="{19728C65-9B4A-4E9E-BEA7-44F955FFB054}" type="pres">
      <dgm:prSet presAssocID="{E261A3CA-F634-434E-9BDC-F32ED79BC362}" presName="text3" presStyleLbl="fgAcc3" presStyleIdx="5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CEFB6FB-8383-4E63-9543-5B5C75A0BCF8}" type="pres">
      <dgm:prSet presAssocID="{E261A3CA-F634-434E-9BDC-F32ED79BC362}" presName="hierChild4" presStyleCnt="0"/>
      <dgm:spPr/>
    </dgm:pt>
    <dgm:pt modelId="{65E2D440-2547-4145-836B-25EEB156137A}" type="pres">
      <dgm:prSet presAssocID="{6EEEEB37-6332-448F-BA31-6A4E898D707C}" presName="Name23" presStyleLbl="parChTrans1D4" presStyleIdx="22" presStyleCnt="28"/>
      <dgm:spPr/>
      <dgm:t>
        <a:bodyPr/>
        <a:lstStyle/>
        <a:p>
          <a:endParaRPr lang="cs-CZ"/>
        </a:p>
      </dgm:t>
    </dgm:pt>
    <dgm:pt modelId="{08E77F25-9119-4BE5-9B1E-0CF39A8212EB}" type="pres">
      <dgm:prSet presAssocID="{8C23B4CA-467B-49C7-BF55-00E7FB040C1F}" presName="hierRoot4" presStyleCnt="0"/>
      <dgm:spPr/>
    </dgm:pt>
    <dgm:pt modelId="{F7446849-8533-4040-8F47-E2E9CECCB5AB}" type="pres">
      <dgm:prSet presAssocID="{8C23B4CA-467B-49C7-BF55-00E7FB040C1F}" presName="composite4" presStyleCnt="0"/>
      <dgm:spPr/>
    </dgm:pt>
    <dgm:pt modelId="{6EB76E47-3A71-4F50-A11F-4018929E4717}" type="pres">
      <dgm:prSet presAssocID="{8C23B4CA-467B-49C7-BF55-00E7FB040C1F}" presName="background4" presStyleLbl="node4" presStyleIdx="22" presStyleCnt="28"/>
      <dgm:spPr/>
    </dgm:pt>
    <dgm:pt modelId="{E5524DF1-01FB-4E38-928E-F366FF34A45B}" type="pres">
      <dgm:prSet presAssocID="{8C23B4CA-467B-49C7-BF55-00E7FB040C1F}" presName="text4" presStyleLbl="fgAcc4" presStyleIdx="22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5A42351-F5ED-4971-BE15-D860F541D453}" type="pres">
      <dgm:prSet presAssocID="{8C23B4CA-467B-49C7-BF55-00E7FB040C1F}" presName="hierChild5" presStyleCnt="0"/>
      <dgm:spPr/>
    </dgm:pt>
    <dgm:pt modelId="{DA8FAFD7-9C9D-4A1D-85B0-42EC8F0EB7CA}" type="pres">
      <dgm:prSet presAssocID="{F11BC775-0B31-4B7C-8727-8395B2789001}" presName="Name23" presStyleLbl="parChTrans1D4" presStyleIdx="23" presStyleCnt="28"/>
      <dgm:spPr/>
      <dgm:t>
        <a:bodyPr/>
        <a:lstStyle/>
        <a:p>
          <a:endParaRPr lang="cs-CZ"/>
        </a:p>
      </dgm:t>
    </dgm:pt>
    <dgm:pt modelId="{0F7BEE11-69A9-442F-9FCF-574BB5283CC9}" type="pres">
      <dgm:prSet presAssocID="{F7C1E856-E261-4CF7-94A5-57A8F2CB4AF9}" presName="hierRoot4" presStyleCnt="0"/>
      <dgm:spPr/>
    </dgm:pt>
    <dgm:pt modelId="{DE620361-BCDF-42DF-8450-4003BB272B2C}" type="pres">
      <dgm:prSet presAssocID="{F7C1E856-E261-4CF7-94A5-57A8F2CB4AF9}" presName="composite4" presStyleCnt="0"/>
      <dgm:spPr/>
    </dgm:pt>
    <dgm:pt modelId="{B90FD33B-A3AE-4C3C-B307-6E4864D3475D}" type="pres">
      <dgm:prSet presAssocID="{F7C1E856-E261-4CF7-94A5-57A8F2CB4AF9}" presName="background4" presStyleLbl="node4" presStyleIdx="23" presStyleCnt="28"/>
      <dgm:spPr/>
    </dgm:pt>
    <dgm:pt modelId="{B3F14A1F-3736-480D-BC1A-FFCF255DB496}" type="pres">
      <dgm:prSet presAssocID="{F7C1E856-E261-4CF7-94A5-57A8F2CB4AF9}" presName="text4" presStyleLbl="fgAcc4" presStyleIdx="23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6A9468-6CBD-4EDE-9F00-C7C1EC275908}" type="pres">
      <dgm:prSet presAssocID="{F7C1E856-E261-4CF7-94A5-57A8F2CB4AF9}" presName="hierChild5" presStyleCnt="0"/>
      <dgm:spPr/>
    </dgm:pt>
    <dgm:pt modelId="{9DA60B3A-DBED-4C83-B3C1-B7E2F016312B}" type="pres">
      <dgm:prSet presAssocID="{748DD7F9-C271-44AD-9ABC-DE4B068A5B29}" presName="Name23" presStyleLbl="parChTrans1D4" presStyleIdx="24" presStyleCnt="28"/>
      <dgm:spPr/>
      <dgm:t>
        <a:bodyPr/>
        <a:lstStyle/>
        <a:p>
          <a:endParaRPr lang="cs-CZ"/>
        </a:p>
      </dgm:t>
    </dgm:pt>
    <dgm:pt modelId="{2A465745-6F2F-4FD3-B3EA-1EDB4492D631}" type="pres">
      <dgm:prSet presAssocID="{AC287CD7-4599-493D-B253-0ABBAB9CE293}" presName="hierRoot4" presStyleCnt="0"/>
      <dgm:spPr/>
    </dgm:pt>
    <dgm:pt modelId="{00D9600A-AE6E-42A7-8939-D1885A825E5F}" type="pres">
      <dgm:prSet presAssocID="{AC287CD7-4599-493D-B253-0ABBAB9CE293}" presName="composite4" presStyleCnt="0"/>
      <dgm:spPr/>
    </dgm:pt>
    <dgm:pt modelId="{6664DFCE-513A-4963-984F-BC22B508E331}" type="pres">
      <dgm:prSet presAssocID="{AC287CD7-4599-493D-B253-0ABBAB9CE293}" presName="background4" presStyleLbl="node4" presStyleIdx="24" presStyleCnt="28"/>
      <dgm:spPr/>
    </dgm:pt>
    <dgm:pt modelId="{88DC8294-E4EF-4D8C-9471-76FFF716B58C}" type="pres">
      <dgm:prSet presAssocID="{AC287CD7-4599-493D-B253-0ABBAB9CE293}" presName="text4" presStyleLbl="fgAcc4" presStyleIdx="24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D5F964E-0D35-434A-8443-A0FC6FBD5229}" type="pres">
      <dgm:prSet presAssocID="{AC287CD7-4599-493D-B253-0ABBAB9CE293}" presName="hierChild5" presStyleCnt="0"/>
      <dgm:spPr/>
    </dgm:pt>
    <dgm:pt modelId="{928A0DF7-F26B-4337-9B2E-A62631C5A36C}" type="pres">
      <dgm:prSet presAssocID="{A7EB7FAE-01F2-43E7-8445-EC68D449C5C6}" presName="Name17" presStyleLbl="parChTrans1D3" presStyleIdx="6" presStyleCnt="8"/>
      <dgm:spPr/>
      <dgm:t>
        <a:bodyPr/>
        <a:lstStyle/>
        <a:p>
          <a:endParaRPr lang="cs-CZ"/>
        </a:p>
      </dgm:t>
    </dgm:pt>
    <dgm:pt modelId="{C9BCCC71-2ED4-4E4D-B25B-9D4F7AD3B2E1}" type="pres">
      <dgm:prSet presAssocID="{81BA9645-91C9-4D1B-BF4D-8BCE68A47191}" presName="hierRoot3" presStyleCnt="0"/>
      <dgm:spPr/>
    </dgm:pt>
    <dgm:pt modelId="{033FBE99-37DF-4B67-9699-1DE29A27B63D}" type="pres">
      <dgm:prSet presAssocID="{81BA9645-91C9-4D1B-BF4D-8BCE68A47191}" presName="composite3" presStyleCnt="0"/>
      <dgm:spPr/>
    </dgm:pt>
    <dgm:pt modelId="{70688DFB-F197-4031-8339-6734E23EA619}" type="pres">
      <dgm:prSet presAssocID="{81BA9645-91C9-4D1B-BF4D-8BCE68A47191}" presName="background3" presStyleLbl="node3" presStyleIdx="6" presStyleCnt="8"/>
      <dgm:spPr/>
    </dgm:pt>
    <dgm:pt modelId="{494E6903-7DAD-4309-875E-E95636CB6E02}" type="pres">
      <dgm:prSet presAssocID="{81BA9645-91C9-4D1B-BF4D-8BCE68A47191}" presName="text3" presStyleLbl="fgAcc3" presStyleIdx="6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C97599-C326-4650-B287-750EBE3CE7B5}" type="pres">
      <dgm:prSet presAssocID="{81BA9645-91C9-4D1B-BF4D-8BCE68A47191}" presName="hierChild4" presStyleCnt="0"/>
      <dgm:spPr/>
    </dgm:pt>
    <dgm:pt modelId="{4B943D64-268F-4C5E-8E09-0836992E1B2F}" type="pres">
      <dgm:prSet presAssocID="{2F6D0924-D378-4319-8AB3-036FDD941B05}" presName="Name23" presStyleLbl="parChTrans1D4" presStyleIdx="25" presStyleCnt="28"/>
      <dgm:spPr/>
      <dgm:t>
        <a:bodyPr/>
        <a:lstStyle/>
        <a:p>
          <a:endParaRPr lang="cs-CZ"/>
        </a:p>
      </dgm:t>
    </dgm:pt>
    <dgm:pt modelId="{AFBF1A3B-B8C7-42B6-95B5-3457FE784DCF}" type="pres">
      <dgm:prSet presAssocID="{57E0CADA-1D4B-4163-91BD-1A20955F0622}" presName="hierRoot4" presStyleCnt="0"/>
      <dgm:spPr/>
    </dgm:pt>
    <dgm:pt modelId="{FD8EF01B-A6FF-4703-AAD4-1C3252238901}" type="pres">
      <dgm:prSet presAssocID="{57E0CADA-1D4B-4163-91BD-1A20955F0622}" presName="composite4" presStyleCnt="0"/>
      <dgm:spPr/>
    </dgm:pt>
    <dgm:pt modelId="{DEBB762D-8BEA-4970-8DBC-BFEEBBCD6F90}" type="pres">
      <dgm:prSet presAssocID="{57E0CADA-1D4B-4163-91BD-1A20955F0622}" presName="background4" presStyleLbl="node4" presStyleIdx="25" presStyleCnt="28"/>
      <dgm:spPr/>
    </dgm:pt>
    <dgm:pt modelId="{AE4368E0-770E-4D1E-A55B-807EE31DB578}" type="pres">
      <dgm:prSet presAssocID="{57E0CADA-1D4B-4163-91BD-1A20955F0622}" presName="text4" presStyleLbl="fgAcc4" presStyleIdx="25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0185F6-15CF-4C62-9CB4-0CFFB54B8B60}" type="pres">
      <dgm:prSet presAssocID="{57E0CADA-1D4B-4163-91BD-1A20955F0622}" presName="hierChild5" presStyleCnt="0"/>
      <dgm:spPr/>
    </dgm:pt>
    <dgm:pt modelId="{E133085D-50B6-4D9B-A8BA-908B20FE3ECB}" type="pres">
      <dgm:prSet presAssocID="{3A04E3E3-4BB6-400B-A4F1-2C68B3FD9C6F}" presName="Name23" presStyleLbl="parChTrans1D4" presStyleIdx="26" presStyleCnt="28"/>
      <dgm:spPr/>
      <dgm:t>
        <a:bodyPr/>
        <a:lstStyle/>
        <a:p>
          <a:endParaRPr lang="cs-CZ"/>
        </a:p>
      </dgm:t>
    </dgm:pt>
    <dgm:pt modelId="{FE28CEEB-C7F5-44A1-9D64-CF23E03B9415}" type="pres">
      <dgm:prSet presAssocID="{A1D2D4F5-CBA7-47EB-86E0-55B11D28DB40}" presName="hierRoot4" presStyleCnt="0"/>
      <dgm:spPr/>
    </dgm:pt>
    <dgm:pt modelId="{E235D6BA-7938-4A43-9ACD-8255ACE3D01B}" type="pres">
      <dgm:prSet presAssocID="{A1D2D4F5-CBA7-47EB-86E0-55B11D28DB40}" presName="composite4" presStyleCnt="0"/>
      <dgm:spPr/>
    </dgm:pt>
    <dgm:pt modelId="{603824DF-F0E0-4E77-8275-296A01C3B2FB}" type="pres">
      <dgm:prSet presAssocID="{A1D2D4F5-CBA7-47EB-86E0-55B11D28DB40}" presName="background4" presStyleLbl="node4" presStyleIdx="26" presStyleCnt="28"/>
      <dgm:spPr/>
    </dgm:pt>
    <dgm:pt modelId="{B2B30FB2-9B0A-482A-BF04-06C37BD45BC5}" type="pres">
      <dgm:prSet presAssocID="{A1D2D4F5-CBA7-47EB-86E0-55B11D28DB40}" presName="text4" presStyleLbl="fgAcc4" presStyleIdx="26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2D19FF7-FD71-489B-B8B0-88014B68D5F7}" type="pres">
      <dgm:prSet presAssocID="{A1D2D4F5-CBA7-47EB-86E0-55B11D28DB40}" presName="hierChild5" presStyleCnt="0"/>
      <dgm:spPr/>
    </dgm:pt>
    <dgm:pt modelId="{F93FB47F-8FE1-46C6-BE55-B4BD72E2550D}" type="pres">
      <dgm:prSet presAssocID="{7456DC91-D9A9-48D0-A014-C5775E1594C4}" presName="Name23" presStyleLbl="parChTrans1D4" presStyleIdx="27" presStyleCnt="28"/>
      <dgm:spPr/>
      <dgm:t>
        <a:bodyPr/>
        <a:lstStyle/>
        <a:p>
          <a:endParaRPr lang="cs-CZ"/>
        </a:p>
      </dgm:t>
    </dgm:pt>
    <dgm:pt modelId="{41CB3DD9-0422-429C-9E2D-D532881FB2B1}" type="pres">
      <dgm:prSet presAssocID="{C481052E-4077-466B-AB47-C8CED0C68F69}" presName="hierRoot4" presStyleCnt="0"/>
      <dgm:spPr/>
    </dgm:pt>
    <dgm:pt modelId="{40B28F7F-0113-434C-A932-79C9DBE748B2}" type="pres">
      <dgm:prSet presAssocID="{C481052E-4077-466B-AB47-C8CED0C68F69}" presName="composite4" presStyleCnt="0"/>
      <dgm:spPr/>
    </dgm:pt>
    <dgm:pt modelId="{493767A6-DF68-421F-B382-55F292705041}" type="pres">
      <dgm:prSet presAssocID="{C481052E-4077-466B-AB47-C8CED0C68F69}" presName="background4" presStyleLbl="node4" presStyleIdx="27" presStyleCnt="28"/>
      <dgm:spPr/>
    </dgm:pt>
    <dgm:pt modelId="{BEE659D8-1589-4733-97E8-84D62A6DABB0}" type="pres">
      <dgm:prSet presAssocID="{C481052E-4077-466B-AB47-C8CED0C68F69}" presName="text4" presStyleLbl="fgAcc4" presStyleIdx="27" presStyleCnt="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82A567F-F6C7-461A-A995-968551381FE4}" type="pres">
      <dgm:prSet presAssocID="{C481052E-4077-466B-AB47-C8CED0C68F69}" presName="hierChild5" presStyleCnt="0"/>
      <dgm:spPr/>
    </dgm:pt>
    <dgm:pt modelId="{26622875-39A3-4FEE-BB47-3803A56ABE67}" type="pres">
      <dgm:prSet presAssocID="{D79C1CD0-2035-4A1B-9AA6-390B3C838475}" presName="Name17" presStyleLbl="parChTrans1D3" presStyleIdx="7" presStyleCnt="8"/>
      <dgm:spPr/>
      <dgm:t>
        <a:bodyPr/>
        <a:lstStyle/>
        <a:p>
          <a:endParaRPr lang="cs-CZ"/>
        </a:p>
      </dgm:t>
    </dgm:pt>
    <dgm:pt modelId="{F2F8B5FF-90C9-4D36-9450-641887B5AB9C}" type="pres">
      <dgm:prSet presAssocID="{F9778994-2129-45D0-B726-667A159F40AB}" presName="hierRoot3" presStyleCnt="0"/>
      <dgm:spPr/>
    </dgm:pt>
    <dgm:pt modelId="{A8C2FC43-8583-432F-9546-2F3ED4C8A15D}" type="pres">
      <dgm:prSet presAssocID="{F9778994-2129-45D0-B726-667A159F40AB}" presName="composite3" presStyleCnt="0"/>
      <dgm:spPr/>
    </dgm:pt>
    <dgm:pt modelId="{F5255A1B-DEB4-4289-B458-01926C7F653A}" type="pres">
      <dgm:prSet presAssocID="{F9778994-2129-45D0-B726-667A159F40AB}" presName="background3" presStyleLbl="node3" presStyleIdx="7" presStyleCnt="8"/>
      <dgm:spPr/>
    </dgm:pt>
    <dgm:pt modelId="{744FE4CA-7EAA-48E5-BFD5-F21AFB4F0C5F}" type="pres">
      <dgm:prSet presAssocID="{F9778994-2129-45D0-B726-667A159F40AB}" presName="text3" presStyleLbl="fgAcc3" presStyleIdx="7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3413C44-8465-4111-B87D-DEB82C293C74}" type="pres">
      <dgm:prSet presAssocID="{F9778994-2129-45D0-B726-667A159F40AB}" presName="hierChild4" presStyleCnt="0"/>
      <dgm:spPr/>
    </dgm:pt>
  </dgm:ptLst>
  <dgm:cxnLst>
    <dgm:cxn modelId="{421CED71-EEEB-4E15-A25C-72A482E565C6}" type="presOf" srcId="{3FEB2F2C-068F-489A-8E1E-785DFC67B539}" destId="{C931D832-8731-4AEC-83EA-CCE0A871B399}" srcOrd="0" destOrd="0" presId="urn:microsoft.com/office/officeart/2005/8/layout/hierarchy1"/>
    <dgm:cxn modelId="{AC0A0408-19A1-4631-8178-C06A988ECF89}" type="presOf" srcId="{573F264D-6034-4815-AA3B-08AB3F51B7C4}" destId="{3292A2B3-20B9-448E-8317-0F95900F88E7}" srcOrd="0" destOrd="0" presId="urn:microsoft.com/office/officeart/2005/8/layout/hierarchy1"/>
    <dgm:cxn modelId="{9F64F3BE-25CE-4055-9E31-940B4A0A7A43}" srcId="{A1D2D4F5-CBA7-47EB-86E0-55B11D28DB40}" destId="{C481052E-4077-466B-AB47-C8CED0C68F69}" srcOrd="0" destOrd="0" parTransId="{7456DC91-D9A9-48D0-A014-C5775E1594C4}" sibTransId="{80E2634E-2BD3-4B4E-A9F2-6833C3EDA5D1}"/>
    <dgm:cxn modelId="{48EA92A0-1038-42A6-8BF1-6D4FE8968A1E}" type="presOf" srcId="{5BCEA73E-B1A7-4656-832F-360E11CC03B3}" destId="{8E72CB43-1851-4F30-969E-3331E6A7A47A}" srcOrd="0" destOrd="0" presId="urn:microsoft.com/office/officeart/2005/8/layout/hierarchy1"/>
    <dgm:cxn modelId="{1B7CDEF8-8553-4FBD-9089-9E6F107D1263}" type="presOf" srcId="{F7C1E856-E261-4CF7-94A5-57A8F2CB4AF9}" destId="{B3F14A1F-3736-480D-BC1A-FFCF255DB496}" srcOrd="0" destOrd="0" presId="urn:microsoft.com/office/officeart/2005/8/layout/hierarchy1"/>
    <dgm:cxn modelId="{DAF362C9-C881-4A40-8C09-1C36FE013654}" type="presOf" srcId="{783E4B81-8942-428C-954B-156EFD01FCD7}" destId="{2C933019-C1D1-4BE9-9199-82DF58BDD665}" srcOrd="0" destOrd="0" presId="urn:microsoft.com/office/officeart/2005/8/layout/hierarchy1"/>
    <dgm:cxn modelId="{1C5EE21E-04CF-4DC3-AB0B-FEBF051F7BC0}" type="presOf" srcId="{57E0CADA-1D4B-4163-91BD-1A20955F0622}" destId="{AE4368E0-770E-4D1E-A55B-807EE31DB578}" srcOrd="0" destOrd="0" presId="urn:microsoft.com/office/officeart/2005/8/layout/hierarchy1"/>
    <dgm:cxn modelId="{6C809BCA-09D6-4AF9-9B14-38C5E974FF53}" type="presOf" srcId="{84C28CCF-77C7-4156-A04D-D69E43593488}" destId="{8CB11CCC-9645-4101-A2FA-FAAD2B9A35C1}" srcOrd="0" destOrd="0" presId="urn:microsoft.com/office/officeart/2005/8/layout/hierarchy1"/>
    <dgm:cxn modelId="{577612B5-232D-4DD4-BACD-D4A04FFA2DC7}" type="presOf" srcId="{9F1B6781-3BA4-4A5F-B45C-D8E467980166}" destId="{79ECC410-D86D-4AFC-8C4A-9B029D6798C1}" srcOrd="0" destOrd="0" presId="urn:microsoft.com/office/officeart/2005/8/layout/hierarchy1"/>
    <dgm:cxn modelId="{5748EEDC-05E7-4FDB-9FEE-EC8D8CCF4840}" type="presOf" srcId="{BC96A16B-CE59-4B93-A0A0-7F2BBAFBA6D1}" destId="{75429395-F83D-40A7-88C9-06DA613F42D4}" srcOrd="0" destOrd="0" presId="urn:microsoft.com/office/officeart/2005/8/layout/hierarchy1"/>
    <dgm:cxn modelId="{947422E2-3982-4E46-991E-CFE1A18FA3EA}" type="presOf" srcId="{525FB90E-AE15-47CD-A969-DC87D86F58A5}" destId="{944F6F0D-C002-4AE9-8DB9-0954BEA3558E}" srcOrd="0" destOrd="0" presId="urn:microsoft.com/office/officeart/2005/8/layout/hierarchy1"/>
    <dgm:cxn modelId="{0A2B9FFA-E10A-4CFD-94F3-D5F5FA92A45F}" srcId="{FFEE0CD0-5A83-4815-B79D-2C27DC0D06AC}" destId="{842175EC-9CD8-4E61-BF45-179B8A926AAC}" srcOrd="0" destOrd="0" parTransId="{3FEB2F2C-068F-489A-8E1E-785DFC67B539}" sibTransId="{556587F7-4D9F-4D1E-8803-AA62EDDE92BA}"/>
    <dgm:cxn modelId="{2743A944-5E56-4139-993D-177B3028C21D}" type="presOf" srcId="{28B55029-EA37-4B44-8577-99EBA2F5C606}" destId="{2F546D2B-A3A0-4445-830C-731466FD2830}" srcOrd="0" destOrd="0" presId="urn:microsoft.com/office/officeart/2005/8/layout/hierarchy1"/>
    <dgm:cxn modelId="{5137C96D-8126-4AD1-88C3-E168AFF0206B}" type="presOf" srcId="{BBDE410F-C945-40DA-9C71-F876D60E37F8}" destId="{CF3FECDC-CB16-4CE1-B0A6-F81AEB0B5647}" srcOrd="0" destOrd="0" presId="urn:microsoft.com/office/officeart/2005/8/layout/hierarchy1"/>
    <dgm:cxn modelId="{C470DF05-C8E2-482F-AC15-F62F1A4EFCC3}" type="presOf" srcId="{2D6CA852-EC9A-4B24-ADEC-00C77D45694B}" destId="{EC3F7A64-8AD9-4EAD-BA21-0BA5AF7C2EDC}" srcOrd="0" destOrd="0" presId="urn:microsoft.com/office/officeart/2005/8/layout/hierarchy1"/>
    <dgm:cxn modelId="{EF89D467-48D3-4253-97C9-C8B16AF1902B}" type="presOf" srcId="{15EDE9DD-6F43-40C1-BBBA-201E90341DF1}" destId="{D86F11C3-19B0-4F2F-A904-B83F82DD087F}" srcOrd="0" destOrd="0" presId="urn:microsoft.com/office/officeart/2005/8/layout/hierarchy1"/>
    <dgm:cxn modelId="{6CA8FCC5-1F9A-4BAF-AE18-A4FF02929F01}" type="presOf" srcId="{EFE56511-267C-4830-93FA-7A916232F5BD}" destId="{321B3FA3-8C44-495C-A426-96C0BE17AB76}" srcOrd="0" destOrd="0" presId="urn:microsoft.com/office/officeart/2005/8/layout/hierarchy1"/>
    <dgm:cxn modelId="{4F478245-308F-4E70-8108-682F3069E87B}" type="presOf" srcId="{8B4DC4E6-756F-47DB-843F-417A01E4FCF2}" destId="{FCC3E7CF-FD35-4006-9FBB-1EF497688D9E}" srcOrd="0" destOrd="0" presId="urn:microsoft.com/office/officeart/2005/8/layout/hierarchy1"/>
    <dgm:cxn modelId="{1498ED9A-1E09-4658-A27F-AD646DD5167A}" srcId="{E949FD4F-CA26-42D1-B791-423037F35B4A}" destId="{C8665AB4-E7EE-4E94-AE99-8969BFD94EBA}" srcOrd="0" destOrd="0" parTransId="{687CC43E-CE3E-4BB7-A507-0719449D76F8}" sibTransId="{90ADC721-2291-4C31-B2E4-C751306AD81E}"/>
    <dgm:cxn modelId="{9EF3C01B-6E9C-4030-8573-1AA9E63A9432}" srcId="{1AFE08F2-AF96-4A93-BBEA-6B2BEFF8715E}" destId="{5C266759-CC66-4659-A606-250DCC6AABF4}" srcOrd="0" destOrd="0" parTransId="{783E4B81-8942-428C-954B-156EFD01FCD7}" sibTransId="{5520B462-791D-4BCA-B87D-BA26DB6DA039}"/>
    <dgm:cxn modelId="{D35633D0-681E-419B-8706-5A408D99BE06}" srcId="{D3639FD9-C8D3-4F0F-A992-5DEA8DC3A227}" destId="{2554EF3A-9804-4F14-A834-0A56EC241AEC}" srcOrd="1" destOrd="0" parTransId="{EFE56511-267C-4830-93FA-7A916232F5BD}" sibTransId="{16211E79-7ED9-492A-A43C-49F4D7F3D35F}"/>
    <dgm:cxn modelId="{41C161BD-9AE7-48EC-AF5A-2469DDA30471}" type="presOf" srcId="{86E8555E-A3D2-4E92-B177-F23EC9BF3F4F}" destId="{BB02D8C1-A74A-47A5-BBEE-82C2C8FBF2D1}" srcOrd="0" destOrd="0" presId="urn:microsoft.com/office/officeart/2005/8/layout/hierarchy1"/>
    <dgm:cxn modelId="{B39B97E0-3FF6-47AD-A243-A4E866B42552}" srcId="{D3639FD9-C8D3-4F0F-A992-5DEA8DC3A227}" destId="{08B0B68F-E641-4CC2-BFD3-6B5C6F597A53}" srcOrd="0" destOrd="0" parTransId="{BBB475AD-8C50-487C-B0DB-27D901F6C457}" sibTransId="{532836B1-9F33-4808-B071-73F6BBC3C6E0}"/>
    <dgm:cxn modelId="{C76F40EA-B93F-4140-B7D0-84B5E839D237}" type="presOf" srcId="{C8665AB4-E7EE-4E94-AE99-8969BFD94EBA}" destId="{5AEA784B-A005-4A51-8BC4-7EF1B5C42516}" srcOrd="0" destOrd="0" presId="urn:microsoft.com/office/officeart/2005/8/layout/hierarchy1"/>
    <dgm:cxn modelId="{0750EC26-4EAA-42ED-AF33-15C9CA4DD05A}" type="presOf" srcId="{D3639FD9-C8D3-4F0F-A992-5DEA8DC3A227}" destId="{A0F1EC54-42C4-4873-8A85-97B389E7F2C7}" srcOrd="0" destOrd="0" presId="urn:microsoft.com/office/officeart/2005/8/layout/hierarchy1"/>
    <dgm:cxn modelId="{CE435A16-B998-4036-AB88-5C86A6E81553}" srcId="{57E0CADA-1D4B-4163-91BD-1A20955F0622}" destId="{A1D2D4F5-CBA7-47EB-86E0-55B11D28DB40}" srcOrd="0" destOrd="0" parTransId="{3A04E3E3-4BB6-400B-A4F1-2C68B3FD9C6F}" sibTransId="{CD49A71A-5070-4FEA-BDAE-3BC9B284F142}"/>
    <dgm:cxn modelId="{B4A042DC-CB58-4E3A-BC7E-EEB2BE7C6945}" type="presOf" srcId="{257647E0-3789-46E1-95A3-1F165906B989}" destId="{AC21581C-9692-4B18-A0C6-1953F0F5FB65}" srcOrd="0" destOrd="0" presId="urn:microsoft.com/office/officeart/2005/8/layout/hierarchy1"/>
    <dgm:cxn modelId="{9AE8EE73-BE89-4924-BEA8-B422ED294501}" type="presOf" srcId="{02C7298A-E1DA-42A0-9519-67CAAD5585AA}" destId="{93F65094-E43B-4732-BA91-25F7CA588EE0}" srcOrd="0" destOrd="0" presId="urn:microsoft.com/office/officeart/2005/8/layout/hierarchy1"/>
    <dgm:cxn modelId="{402087FE-4C69-4CCC-8079-6F372D23302B}" type="presOf" srcId="{786C581A-0DF9-4013-9664-196788C13C2A}" destId="{91B5BBDE-F51B-4D6B-8178-2AF60BD54D47}" srcOrd="0" destOrd="0" presId="urn:microsoft.com/office/officeart/2005/8/layout/hierarchy1"/>
    <dgm:cxn modelId="{DF467693-06AB-4901-92FF-006CF0552539}" type="presOf" srcId="{EFD8D84E-4A1A-4B4D-8816-DB897C73F104}" destId="{2ACD3237-5380-4CCC-97A7-525B19CD48A6}" srcOrd="0" destOrd="0" presId="urn:microsoft.com/office/officeart/2005/8/layout/hierarchy1"/>
    <dgm:cxn modelId="{0B4EB15B-F4CF-465B-BFCB-C7D444138820}" type="presOf" srcId="{F11BC775-0B31-4B7C-8727-8395B2789001}" destId="{DA8FAFD7-9C9D-4A1D-85B0-42EC8F0EB7CA}" srcOrd="0" destOrd="0" presId="urn:microsoft.com/office/officeart/2005/8/layout/hierarchy1"/>
    <dgm:cxn modelId="{C2C255C7-A7F2-4ABD-A7F9-14F563132411}" type="presOf" srcId="{477DB4B7-77DA-43CC-B679-C79807D1FE64}" destId="{FDC2741D-44CD-4215-81BC-C96D67DD62DA}" srcOrd="0" destOrd="0" presId="urn:microsoft.com/office/officeart/2005/8/layout/hierarchy1"/>
    <dgm:cxn modelId="{FEA8C3C0-A5E1-4729-8EDD-33A9BCCFD5B1}" srcId="{2554EF3A-9804-4F14-A834-0A56EC241AEC}" destId="{01DE2FE4-539A-490D-BEA0-65C84C8092A5}" srcOrd="1" destOrd="0" parTransId="{05C78E39-0D60-4BFD-9A14-1FF67D680ABF}" sibTransId="{1E2013CB-90BD-42F0-AA13-421D86352DE6}"/>
    <dgm:cxn modelId="{8F57851A-0235-4E40-8B37-D539D159A6BA}" srcId="{5BCEA73E-B1A7-4656-832F-360E11CC03B3}" destId="{665B8F22-2DB2-41B5-8837-F433C3D38AB1}" srcOrd="0" destOrd="0" parTransId="{84C28CCF-77C7-4156-A04D-D69E43593488}" sibTransId="{FB1D3423-7693-489E-96A2-FC1042AE37B5}"/>
    <dgm:cxn modelId="{EEBCD9B0-19DC-42C3-AC53-200F67DECD34}" type="presOf" srcId="{E949FD4F-CA26-42D1-B791-423037F35B4A}" destId="{37A6472C-3D20-43E7-A9F1-C1C29D40AE30}" srcOrd="0" destOrd="0" presId="urn:microsoft.com/office/officeart/2005/8/layout/hierarchy1"/>
    <dgm:cxn modelId="{A9D6D4D9-7FE0-48D8-BC33-4EBEAD281DF0}" type="presOf" srcId="{BBB475AD-8C50-487C-B0DB-27D901F6C457}" destId="{6EBD9326-A501-450B-98F6-3DE005792C21}" srcOrd="0" destOrd="0" presId="urn:microsoft.com/office/officeart/2005/8/layout/hierarchy1"/>
    <dgm:cxn modelId="{643BD3FB-9C68-4C6A-829A-116A28FDD936}" type="presOf" srcId="{49E59BBC-407A-499E-93C4-C8C96C7CC606}" destId="{C76565CF-307D-4232-A217-2D803EA90678}" srcOrd="0" destOrd="0" presId="urn:microsoft.com/office/officeart/2005/8/layout/hierarchy1"/>
    <dgm:cxn modelId="{ABE83144-F2AD-43D9-8F48-B0626A7D6CCD}" type="presOf" srcId="{AC287CD7-4599-493D-B253-0ABBAB9CE293}" destId="{88DC8294-E4EF-4D8C-9471-76FFF716B58C}" srcOrd="0" destOrd="0" presId="urn:microsoft.com/office/officeart/2005/8/layout/hierarchy1"/>
    <dgm:cxn modelId="{346D64F5-306A-4C31-A2DB-ABC690E4EF82}" srcId="{F7C1E856-E261-4CF7-94A5-57A8F2CB4AF9}" destId="{AC287CD7-4599-493D-B253-0ABBAB9CE293}" srcOrd="0" destOrd="0" parTransId="{748DD7F9-C271-44AD-9ABC-DE4B068A5B29}" sibTransId="{274146AB-C4F5-47E2-A6E8-495AA374A454}"/>
    <dgm:cxn modelId="{9A336462-9395-4EF3-A29D-7186E2A554BB}" type="presOf" srcId="{D79C1CD0-2035-4A1B-9AA6-390B3C838475}" destId="{26622875-39A3-4FEE-BB47-3803A56ABE67}" srcOrd="0" destOrd="0" presId="urn:microsoft.com/office/officeart/2005/8/layout/hierarchy1"/>
    <dgm:cxn modelId="{1CAC80A8-6320-4148-A8F7-30997A1F013F}" srcId="{D3639FD9-C8D3-4F0F-A992-5DEA8DC3A227}" destId="{F9778994-2129-45D0-B726-667A159F40AB}" srcOrd="4" destOrd="0" parTransId="{D79C1CD0-2035-4A1B-9AA6-390B3C838475}" sibTransId="{F6CEFF8A-663B-4853-9399-0AFB56603F7D}"/>
    <dgm:cxn modelId="{FCBD02ED-54A9-404D-801F-FFCFC318EBE3}" type="presOf" srcId="{2322CA9F-FC85-4564-A28B-A66D10E05383}" destId="{BFF28327-2AB5-4B53-8556-DD84F4183574}" srcOrd="0" destOrd="0" presId="urn:microsoft.com/office/officeart/2005/8/layout/hierarchy1"/>
    <dgm:cxn modelId="{4F3C4A0D-D37B-48F8-9B4B-40BA70C435EE}" srcId="{842175EC-9CD8-4E61-BF45-179B8A926AAC}" destId="{8B4DC4E6-756F-47DB-843F-417A01E4FCF2}" srcOrd="0" destOrd="0" parTransId="{E83D0C0C-6223-4BD8-9CDD-119A3D60BBC0}" sibTransId="{1848A38D-39C4-43F8-9D76-A072BDC0F32F}"/>
    <dgm:cxn modelId="{0E6C3138-1F4F-45E4-BDFC-A42620148102}" srcId="{8C23B4CA-467B-49C7-BF55-00E7FB040C1F}" destId="{F7C1E856-E261-4CF7-94A5-57A8F2CB4AF9}" srcOrd="0" destOrd="0" parTransId="{F11BC775-0B31-4B7C-8727-8395B2789001}" sibTransId="{12A0361F-93D9-4553-B1B4-0A75547F8791}"/>
    <dgm:cxn modelId="{36ED3B22-C0B9-4BC2-8EA7-9679E3C1174B}" type="presOf" srcId="{3A04E3E3-4BB6-400B-A4F1-2C68B3FD9C6F}" destId="{E133085D-50B6-4D9B-A8BA-908B20FE3ECB}" srcOrd="0" destOrd="0" presId="urn:microsoft.com/office/officeart/2005/8/layout/hierarchy1"/>
    <dgm:cxn modelId="{044600FB-AC21-458C-A9A7-D454EC85F139}" type="presOf" srcId="{5CA60143-8ECB-40DE-A625-E802CB58D095}" destId="{B671EF55-A8D9-4C39-B335-4AE5445BF8B2}" srcOrd="0" destOrd="0" presId="urn:microsoft.com/office/officeart/2005/8/layout/hierarchy1"/>
    <dgm:cxn modelId="{B5F75247-E252-477D-B8A3-DB83233C1EE6}" type="presOf" srcId="{70ADB954-44B8-4569-B851-695457EE968C}" destId="{90E3E4E4-A596-43D7-8049-50F53BCDF59F}" srcOrd="0" destOrd="0" presId="urn:microsoft.com/office/officeart/2005/8/layout/hierarchy1"/>
    <dgm:cxn modelId="{6A765223-F4AA-4D9A-9822-0485103ED50E}" srcId="{B86DA02B-A938-433A-8977-00539D97A009}" destId="{1C89F93A-D338-4160-96E1-65C3ACAE20A5}" srcOrd="1" destOrd="0" parTransId="{EFD8D84E-4A1A-4B4D-8816-DB897C73F104}" sibTransId="{C1EA2A79-57A5-4E1B-8477-7169D30742E1}"/>
    <dgm:cxn modelId="{D99A7821-61BE-4EEE-85FB-2B02E620ABDA}" type="presOf" srcId="{C481052E-4077-466B-AB47-C8CED0C68F69}" destId="{BEE659D8-1589-4733-97E8-84D62A6DABB0}" srcOrd="0" destOrd="0" presId="urn:microsoft.com/office/officeart/2005/8/layout/hierarchy1"/>
    <dgm:cxn modelId="{3F17E873-404D-40E0-A9E7-4A6A12117FB9}" srcId="{525FB90E-AE15-47CD-A969-DC87D86F58A5}" destId="{38656746-7E9D-472E-85EE-731DCE567F81}" srcOrd="0" destOrd="0" parTransId="{EA14C7EB-21A9-416F-9E92-75ADCE0AE7A8}" sibTransId="{AE349BD4-48AA-4D89-B594-0523DCC18AA5}"/>
    <dgm:cxn modelId="{93FD69A5-1C9A-4715-B77D-E50B760B2E40}" type="presOf" srcId="{81BA9645-91C9-4D1B-BF4D-8BCE68A47191}" destId="{494E6903-7DAD-4309-875E-E95636CB6E02}" srcOrd="0" destOrd="0" presId="urn:microsoft.com/office/officeart/2005/8/layout/hierarchy1"/>
    <dgm:cxn modelId="{9100F8BC-8743-4325-90FC-B71A475ED632}" type="presOf" srcId="{50BDDDE4-CC31-4350-BB7D-7314B8624F47}" destId="{33F71AAB-8511-41A1-9E9F-DB5C1E506750}" srcOrd="0" destOrd="0" presId="urn:microsoft.com/office/officeart/2005/8/layout/hierarchy1"/>
    <dgm:cxn modelId="{AE0CD504-8B6A-4F44-B82A-56090225FC49}" type="presOf" srcId="{A7EB7FAE-01F2-43E7-8445-EC68D449C5C6}" destId="{928A0DF7-F26B-4337-9B2E-A62631C5A36C}" srcOrd="0" destOrd="0" presId="urn:microsoft.com/office/officeart/2005/8/layout/hierarchy1"/>
    <dgm:cxn modelId="{4A5D5811-BE9E-4EFA-A0DF-622107D956C6}" srcId="{D7A8526A-54A0-4C98-9349-629A2E58362A}" destId="{525FB90E-AE15-47CD-A969-DC87D86F58A5}" srcOrd="0" destOrd="0" parTransId="{5CA60143-8ECB-40DE-A625-E802CB58D095}" sibTransId="{48C7A0E3-FF2D-4523-8EAE-A4824D2D45D7}"/>
    <dgm:cxn modelId="{26FD0DF7-D373-43AA-92B9-C07BD1EB0270}" type="presOf" srcId="{687CC43E-CE3E-4BB7-A507-0719449D76F8}" destId="{368CCEDA-4022-45BB-A6F0-17D8917EC88C}" srcOrd="0" destOrd="0" presId="urn:microsoft.com/office/officeart/2005/8/layout/hierarchy1"/>
    <dgm:cxn modelId="{C4840397-64D1-4BDC-8A77-A4DE8EFCEF27}" srcId="{9F1B6781-3BA4-4A5F-B45C-D8E467980166}" destId="{49E59BBC-407A-499E-93C4-C8C96C7CC606}" srcOrd="0" destOrd="0" parTransId="{477DB4B7-77DA-43CC-B679-C79807D1FE64}" sibTransId="{94A9ADBC-69E1-4E1C-8F58-6EA7F7E7C965}"/>
    <dgm:cxn modelId="{6E200A0E-4D3B-4BE6-A9F9-8AD0C8D1C3D7}" type="presOf" srcId="{F9620558-F7D7-44D5-8B56-C64615384722}" destId="{7E7CDBD7-9C36-44D5-B5A2-22F8C3837769}" srcOrd="0" destOrd="0" presId="urn:microsoft.com/office/officeart/2005/8/layout/hierarchy1"/>
    <dgm:cxn modelId="{859135F3-1F16-475E-9724-A8BF7B0D85FD}" type="presOf" srcId="{F9778994-2129-45D0-B726-667A159F40AB}" destId="{744FE4CA-7EAA-48E5-BFD5-F21AFB4F0C5F}" srcOrd="0" destOrd="0" presId="urn:microsoft.com/office/officeart/2005/8/layout/hierarchy1"/>
    <dgm:cxn modelId="{398FAE0F-31F2-483D-92A9-93EF3C281753}" srcId="{D3639FD9-C8D3-4F0F-A992-5DEA8DC3A227}" destId="{E261A3CA-F634-434E-9BDC-F32ED79BC362}" srcOrd="2" destOrd="0" parTransId="{86E8555E-A3D2-4E92-B177-F23EC9BF3F4F}" sibTransId="{FDB667B5-89C3-4309-9E92-41BA02B97C50}"/>
    <dgm:cxn modelId="{D79EE21D-C15A-4AC1-B527-3EF142E7E3B8}" type="presOf" srcId="{842175EC-9CD8-4E61-BF45-179B8A926AAC}" destId="{125AB21D-01D6-4EA2-B9C8-A09038D62709}" srcOrd="0" destOrd="0" presId="urn:microsoft.com/office/officeart/2005/8/layout/hierarchy1"/>
    <dgm:cxn modelId="{9A1D5B5A-0041-4998-8AB4-B325384FC8E9}" srcId="{49E59BBC-407A-499E-93C4-C8C96C7CC606}" destId="{AFA783AC-4E33-4C58-B82F-BE59D0DC6ABF}" srcOrd="0" destOrd="0" parTransId="{3423470B-6BB9-4374-9245-EA6962FC7E7F}" sibTransId="{18E99388-29EA-4765-874F-48A1D08C393D}"/>
    <dgm:cxn modelId="{EF6A4281-3E0F-47BF-9C54-B01438BC75A8}" srcId="{B86DA02B-A938-433A-8977-00539D97A009}" destId="{1AFE08F2-AF96-4A93-BBEA-6B2BEFF8715E}" srcOrd="0" destOrd="0" parTransId="{EDEC072D-399D-4D60-A738-5C4F38E60A5E}" sibTransId="{800A441B-10EA-48B2-80FB-FF7026E49093}"/>
    <dgm:cxn modelId="{AFBC77DE-DEE5-4205-9D8D-114B232FA90E}" type="presOf" srcId="{748DD7F9-C271-44AD-9ABC-DE4B068A5B29}" destId="{9DA60B3A-DBED-4C83-B3C1-B7E2F016312B}" srcOrd="0" destOrd="0" presId="urn:microsoft.com/office/officeart/2005/8/layout/hierarchy1"/>
    <dgm:cxn modelId="{2E91CD4A-33FC-46AA-BE12-98BA24AC658C}" type="presOf" srcId="{3312942B-E936-4A80-8B65-DABAB897D24A}" destId="{44E576EF-EE69-4137-AEB7-46AD230A7EFE}" srcOrd="0" destOrd="0" presId="urn:microsoft.com/office/officeart/2005/8/layout/hierarchy1"/>
    <dgm:cxn modelId="{0C1D291A-5606-4E94-BD77-7252BC667B02}" type="presOf" srcId="{D6E1AE2F-A901-45FD-8342-A0537BB7DC7D}" destId="{709EDC5F-92C5-4250-A1C1-0535FDA3384A}" srcOrd="0" destOrd="0" presId="urn:microsoft.com/office/officeart/2005/8/layout/hierarchy1"/>
    <dgm:cxn modelId="{15FD2BB9-187A-45ED-8920-4E034BA0A960}" type="presOf" srcId="{AFA783AC-4E33-4C58-B82F-BE59D0DC6ABF}" destId="{FD5AFA47-DBE3-4A99-B82B-E2365B903051}" srcOrd="0" destOrd="0" presId="urn:microsoft.com/office/officeart/2005/8/layout/hierarchy1"/>
    <dgm:cxn modelId="{11CEC0EF-8D4B-45FF-AEFA-A252EF575D41}" type="presOf" srcId="{B86DA02B-A938-433A-8977-00539D97A009}" destId="{7A095A34-1D02-4862-BA25-ECC8286A5F8F}" srcOrd="0" destOrd="0" presId="urn:microsoft.com/office/officeart/2005/8/layout/hierarchy1"/>
    <dgm:cxn modelId="{9A682430-59FE-48C9-9DAB-D398ABDEE703}" type="presOf" srcId="{D7A8526A-54A0-4C98-9349-629A2E58362A}" destId="{785D367E-765D-4874-AD53-E53FD90B8B01}" srcOrd="0" destOrd="0" presId="urn:microsoft.com/office/officeart/2005/8/layout/hierarchy1"/>
    <dgm:cxn modelId="{C06FDA57-8F68-49F8-964D-2B61D340F1EA}" srcId="{1C89F93A-D338-4160-96E1-65C3ACAE20A5}" destId="{FFEE0CD0-5A83-4815-B79D-2C27DC0D06AC}" srcOrd="0" destOrd="0" parTransId="{C1589363-76E1-44BC-B687-C3D482F7E449}" sibTransId="{45061066-DB00-463A-B77D-D49E28F02333}"/>
    <dgm:cxn modelId="{C27A72E7-87EE-42B5-86E5-6915644DBFEC}" srcId="{2322CA9F-FC85-4564-A28B-A66D10E05383}" destId="{5BCEA73E-B1A7-4656-832F-360E11CC03B3}" srcOrd="0" destOrd="0" parTransId="{64D731E8-E75A-454C-A129-839E7339FC7D}" sibTransId="{9D103ECC-E60E-4FC7-BB6F-7CDAF36CDB36}"/>
    <dgm:cxn modelId="{2BFEF99A-0CB5-4F4D-98AF-1C5BA94E49DE}" srcId="{C8665AB4-E7EE-4E94-AE99-8969BFD94EBA}" destId="{F9620558-F7D7-44D5-8B56-C64615384722}" srcOrd="0" destOrd="0" parTransId="{70ADB954-44B8-4569-B851-695457EE968C}" sibTransId="{13549658-7DD2-4DD1-975E-C872DF24E0D7}"/>
    <dgm:cxn modelId="{012B83BD-2ECE-4D7E-909F-E175E9E9000F}" type="presOf" srcId="{C90F7CA9-0901-459E-97EC-3CCD67510C1D}" destId="{54510265-8BCB-4FCB-82E3-A64030332702}" srcOrd="0" destOrd="0" presId="urn:microsoft.com/office/officeart/2005/8/layout/hierarchy1"/>
    <dgm:cxn modelId="{128BA541-4885-4CCE-989E-440343F0EC81}" type="presOf" srcId="{E261A3CA-F634-434E-9BDC-F32ED79BC362}" destId="{19728C65-9B4A-4E9E-BEA7-44F955FFB054}" srcOrd="0" destOrd="0" presId="urn:microsoft.com/office/officeart/2005/8/layout/hierarchy1"/>
    <dgm:cxn modelId="{28061451-BC06-40DB-A31E-9F3074BBA4EC}" srcId="{1C89F93A-D338-4160-96E1-65C3ACAE20A5}" destId="{D7A8526A-54A0-4C98-9349-629A2E58362A}" srcOrd="1" destOrd="0" parTransId="{BC96A16B-CE59-4B93-A0A0-7F2BBAFBA6D1}" sibTransId="{14490742-0719-48EE-987B-1C09CCA79F40}"/>
    <dgm:cxn modelId="{A7675DEA-95DB-40F3-82D7-85A37F0C119A}" type="presOf" srcId="{C1589363-76E1-44BC-B687-C3D482F7E449}" destId="{99A178C9-1012-47B8-8F4D-8B9495248852}" srcOrd="0" destOrd="0" presId="urn:microsoft.com/office/officeart/2005/8/layout/hierarchy1"/>
    <dgm:cxn modelId="{09793A43-6FFD-44FD-AFA0-4E3E6C65770E}" type="presOf" srcId="{A1D2D4F5-CBA7-47EB-86E0-55B11D28DB40}" destId="{B2B30FB2-9B0A-482A-BF04-06C37BD45BC5}" srcOrd="0" destOrd="0" presId="urn:microsoft.com/office/officeart/2005/8/layout/hierarchy1"/>
    <dgm:cxn modelId="{C2F42871-729B-4E41-8709-C08444C1F266}" srcId="{9F1B6781-3BA4-4A5F-B45C-D8E467980166}" destId="{D3639FD9-C8D3-4F0F-A992-5DEA8DC3A227}" srcOrd="1" destOrd="0" parTransId="{257647E0-3789-46E1-95A3-1F165906B989}" sibTransId="{47F0111C-FF99-4467-BE89-A81009B0E8AB}"/>
    <dgm:cxn modelId="{02027CB3-14F1-491A-A02E-2924053735B2}" type="presOf" srcId="{2554EF3A-9804-4F14-A834-0A56EC241AEC}" destId="{870E1F03-8AF5-4895-9AC1-06F5AE8406D6}" srcOrd="0" destOrd="0" presId="urn:microsoft.com/office/officeart/2005/8/layout/hierarchy1"/>
    <dgm:cxn modelId="{F4DE4681-AF75-4D92-B38C-2CF511976E48}" type="presOf" srcId="{EDEC072D-399D-4D60-A738-5C4F38E60A5E}" destId="{84C8A468-B1F8-4C6D-85DA-138135F68BA0}" srcOrd="0" destOrd="0" presId="urn:microsoft.com/office/officeart/2005/8/layout/hierarchy1"/>
    <dgm:cxn modelId="{AAF6D951-05A1-462A-85B9-853C78496372}" srcId="{1AFE08F2-AF96-4A93-BBEA-6B2BEFF8715E}" destId="{28B55029-EA37-4B44-8577-99EBA2F5C606}" srcOrd="1" destOrd="0" parTransId="{06A4AD56-2AC0-4D23-BAD4-47A56C41BD7B}" sibTransId="{462523F0-5DB6-448C-9690-94F689B00C28}"/>
    <dgm:cxn modelId="{21031692-483B-47E7-AFDE-CB93FF3379D1}" type="presOf" srcId="{8C23B4CA-467B-49C7-BF55-00E7FB040C1F}" destId="{E5524DF1-01FB-4E38-928E-F366FF34A45B}" srcOrd="0" destOrd="0" presId="urn:microsoft.com/office/officeart/2005/8/layout/hierarchy1"/>
    <dgm:cxn modelId="{0F4D5D37-9821-484C-A444-B25B182C4148}" type="presOf" srcId="{1AFE08F2-AF96-4A93-BBEA-6B2BEFF8715E}" destId="{D8BFF4EB-B3DC-4789-8449-85CF120C4FD6}" srcOrd="0" destOrd="0" presId="urn:microsoft.com/office/officeart/2005/8/layout/hierarchy1"/>
    <dgm:cxn modelId="{A2F6A424-CEB8-4250-A976-484AF29F1FE4}" srcId="{49E59BBC-407A-499E-93C4-C8C96C7CC606}" destId="{573F264D-6034-4815-AA3B-08AB3F51B7C4}" srcOrd="2" destOrd="0" parTransId="{02C7298A-E1DA-42A0-9519-67CAAD5585AA}" sibTransId="{40048CB4-ECAF-4895-982D-59482ADCA8C8}"/>
    <dgm:cxn modelId="{E507B140-CEC5-4D3E-9A09-790752E139A7}" srcId="{49E59BBC-407A-499E-93C4-C8C96C7CC606}" destId="{B86DA02B-A938-433A-8977-00539D97A009}" srcOrd="1" destOrd="0" parTransId="{681645D2-156E-4EBB-A92C-2513A6C095FE}" sibTransId="{E60DF751-207C-41E3-8A1C-7B6D5D59B0AD}"/>
    <dgm:cxn modelId="{F58EB11C-EA31-4A3C-99CB-8CB4792F3E0E}" type="presOf" srcId="{7006CFDA-260B-4975-98D0-9CA30C68339C}" destId="{B2E3B434-55F2-4205-B296-E9C6E8F77749}" srcOrd="0" destOrd="0" presId="urn:microsoft.com/office/officeart/2005/8/layout/hierarchy1"/>
    <dgm:cxn modelId="{6CF6CBB6-F3B2-433A-9E93-1AA2CFD798ED}" type="presOf" srcId="{B29A5636-8F76-47BF-9626-96A20A14149F}" destId="{641D21ED-64A7-4387-A47B-EAB5DB23B695}" srcOrd="0" destOrd="0" presId="urn:microsoft.com/office/officeart/2005/8/layout/hierarchy1"/>
    <dgm:cxn modelId="{51EAF3F7-9746-4978-94CC-D41877249525}" type="presOf" srcId="{7456DC91-D9A9-48D0-A014-C5775E1594C4}" destId="{F93FB47F-8FE1-46C6-BE55-B4BD72E2550D}" srcOrd="0" destOrd="0" presId="urn:microsoft.com/office/officeart/2005/8/layout/hierarchy1"/>
    <dgm:cxn modelId="{CFDE223E-DAC5-41DB-8349-19DA61CC1813}" srcId="{81BA9645-91C9-4D1B-BF4D-8BCE68A47191}" destId="{57E0CADA-1D4B-4163-91BD-1A20955F0622}" srcOrd="0" destOrd="0" parTransId="{2F6D0924-D378-4319-8AB3-036FDD941B05}" sibTransId="{BB3C2B1C-01AC-42CA-9F89-2F32D36E0755}"/>
    <dgm:cxn modelId="{BE939571-3A52-44C4-8E36-1B71FFDD0CF4}" type="presOf" srcId="{BD2C2294-2556-4B21-A281-44602F6D7FDC}" destId="{08E2CE52-DDE9-42EE-B608-DCD2F65B7416}" srcOrd="0" destOrd="0" presId="urn:microsoft.com/office/officeart/2005/8/layout/hierarchy1"/>
    <dgm:cxn modelId="{9057FF1A-C8A1-46FF-A84B-D813FAECB207}" type="presOf" srcId="{2F6D0924-D378-4319-8AB3-036FDD941B05}" destId="{4B943D64-268F-4C5E-8E09-0836992E1B2F}" srcOrd="0" destOrd="0" presId="urn:microsoft.com/office/officeart/2005/8/layout/hierarchy1"/>
    <dgm:cxn modelId="{26FD0674-FAA5-4921-8E9F-6EF85C7A4318}" srcId="{01DE2FE4-539A-490D-BEA0-65C84C8092A5}" destId="{E949FD4F-CA26-42D1-B791-423037F35B4A}" srcOrd="0" destOrd="0" parTransId="{786C581A-0DF9-4013-9664-196788C13C2A}" sibTransId="{FD73D32D-E57E-413C-B283-C23AD2840B22}"/>
    <dgm:cxn modelId="{DBC013DE-AD13-4531-AF38-039A2A86FA60}" type="presOf" srcId="{01DE2FE4-539A-490D-BEA0-65C84C8092A5}" destId="{A5E8B5DC-C821-4699-9495-A2728F0AFDDC}" srcOrd="0" destOrd="0" presId="urn:microsoft.com/office/officeart/2005/8/layout/hierarchy1"/>
    <dgm:cxn modelId="{79BB3EB6-96DC-4E9F-87D9-0B5F4761BE9A}" type="presOf" srcId="{6EEEEB37-6332-448F-BA31-6A4E898D707C}" destId="{65E2D440-2547-4145-836B-25EEB156137A}" srcOrd="0" destOrd="0" presId="urn:microsoft.com/office/officeart/2005/8/layout/hierarchy1"/>
    <dgm:cxn modelId="{E03AE6D0-3590-4159-81D6-75A8B55F388A}" type="presOf" srcId="{BDFB7552-969F-462E-B822-B968BA155B7B}" destId="{CDC45E51-0F45-49EE-9CD7-46EA34B2766B}" srcOrd="0" destOrd="0" presId="urn:microsoft.com/office/officeart/2005/8/layout/hierarchy1"/>
    <dgm:cxn modelId="{91B6F827-F8E3-4C0B-A1A1-BA3CDDFFCC72}" srcId="{D3639FD9-C8D3-4F0F-A992-5DEA8DC3A227}" destId="{81BA9645-91C9-4D1B-BF4D-8BCE68A47191}" srcOrd="3" destOrd="0" parTransId="{A7EB7FAE-01F2-43E7-8445-EC68D449C5C6}" sibTransId="{20F100E7-269E-4418-948A-E7A41BAF8ABC}"/>
    <dgm:cxn modelId="{650DDC44-E03F-4A4E-9714-6E4B116045EA}" type="presOf" srcId="{5C266759-CC66-4659-A606-250DCC6AABF4}" destId="{503B31A1-BBC9-4B40-AFF9-EE0B13955CDD}" srcOrd="0" destOrd="0" presId="urn:microsoft.com/office/officeart/2005/8/layout/hierarchy1"/>
    <dgm:cxn modelId="{81538162-8BAA-47F7-B93A-3547F69E56A2}" type="presOf" srcId="{FFEE0CD0-5A83-4815-B79D-2C27DC0D06AC}" destId="{1EC601F8-AC0E-4C2A-B317-C78713A84DA4}" srcOrd="0" destOrd="0" presId="urn:microsoft.com/office/officeart/2005/8/layout/hierarchy1"/>
    <dgm:cxn modelId="{14119981-8B30-47D6-9B0D-1BDDF0AB7379}" type="presOf" srcId="{08B0B68F-E641-4CC2-BFD3-6B5C6F597A53}" destId="{46E8F0BD-10AC-4C90-903A-C74952C8B3C1}" srcOrd="0" destOrd="0" presId="urn:microsoft.com/office/officeart/2005/8/layout/hierarchy1"/>
    <dgm:cxn modelId="{19293CBA-12D2-4193-88DC-1011A2DA5198}" type="presOf" srcId="{05C78E39-0D60-4BFD-9A14-1FF67D680ABF}" destId="{7E5CD127-0DB1-451C-B004-134CF01932CA}" srcOrd="0" destOrd="0" presId="urn:microsoft.com/office/officeart/2005/8/layout/hierarchy1"/>
    <dgm:cxn modelId="{898052A8-31FA-4DDB-AB12-D3E59F7EB336}" type="presOf" srcId="{EA14C7EB-21A9-416F-9E92-75ADCE0AE7A8}" destId="{D9F8EBC4-1806-48BD-995D-447FD9A1AC55}" srcOrd="0" destOrd="0" presId="urn:microsoft.com/office/officeart/2005/8/layout/hierarchy1"/>
    <dgm:cxn modelId="{3DFAC767-1523-4C7B-88E4-FA5B522D8218}" type="presOf" srcId="{06A4AD56-2AC0-4D23-BAD4-47A56C41BD7B}" destId="{66438B0A-C45C-4FF4-B3B3-39E3B44CBB00}" srcOrd="0" destOrd="0" presId="urn:microsoft.com/office/officeart/2005/8/layout/hierarchy1"/>
    <dgm:cxn modelId="{49445708-38B4-489F-ACC4-8416663837AC}" type="presOf" srcId="{0D0081BA-C4F9-4737-B582-1E69E282185F}" destId="{295BFA2F-72A9-4815-8408-EB7A4DFAF702}" srcOrd="0" destOrd="0" presId="urn:microsoft.com/office/officeart/2005/8/layout/hierarchy1"/>
    <dgm:cxn modelId="{3E73FD17-EB4C-44D2-9750-D80B18AF92F8}" type="presOf" srcId="{665B8F22-2DB2-41B5-8837-F433C3D38AB1}" destId="{9EB95A5E-7823-4386-8315-AC58202D325E}" srcOrd="0" destOrd="0" presId="urn:microsoft.com/office/officeart/2005/8/layout/hierarchy1"/>
    <dgm:cxn modelId="{A520B445-3863-4D87-ACA6-3F6248F633D8}" type="presOf" srcId="{681645D2-156E-4EBB-A92C-2513A6C095FE}" destId="{6E6203ED-E4C5-4555-ACE9-EFF987342D77}" srcOrd="0" destOrd="0" presId="urn:microsoft.com/office/officeart/2005/8/layout/hierarchy1"/>
    <dgm:cxn modelId="{2072C698-6364-4AD3-B4CA-A95AA23F2BEF}" type="presOf" srcId="{38656746-7E9D-472E-85EE-731DCE567F81}" destId="{15C7A651-2D25-438C-BF58-11C11E2A4699}" srcOrd="0" destOrd="0" presId="urn:microsoft.com/office/officeart/2005/8/layout/hierarchy1"/>
    <dgm:cxn modelId="{7F79F4EE-3E57-4730-B22D-694CF4188912}" srcId="{3312942B-E936-4A80-8B65-DABAB897D24A}" destId="{B29A5636-8F76-47BF-9626-96A20A14149F}" srcOrd="0" destOrd="0" parTransId="{BD2C2294-2556-4B21-A281-44602F6D7FDC}" sibTransId="{5962EBBA-C346-44FD-A0DF-65A122F4A6BE}"/>
    <dgm:cxn modelId="{2835E924-79F5-406F-A583-EFEF0BE039A2}" type="presOf" srcId="{E83D0C0C-6223-4BD8-9CDD-119A3D60BBC0}" destId="{0D5EAF82-05A4-4132-B7E9-A8ACE58FD6AD}" srcOrd="0" destOrd="0" presId="urn:microsoft.com/office/officeart/2005/8/layout/hierarchy1"/>
    <dgm:cxn modelId="{2107D83E-0330-490D-AD19-8662A521C9BA}" srcId="{5C266759-CC66-4659-A606-250DCC6AABF4}" destId="{3312942B-E936-4A80-8B65-DABAB897D24A}" srcOrd="0" destOrd="0" parTransId="{C90F7CA9-0901-459E-97EC-3CCD67510C1D}" sibTransId="{C97253CD-E1E2-4BEE-BFF3-6745732CB6E9}"/>
    <dgm:cxn modelId="{E70EE4E9-938C-4831-B47E-54D2BE1A45A1}" srcId="{E261A3CA-F634-434E-9BDC-F32ED79BC362}" destId="{8C23B4CA-467B-49C7-BF55-00E7FB040C1F}" srcOrd="0" destOrd="0" parTransId="{6EEEEB37-6332-448F-BA31-6A4E898D707C}" sibTransId="{4BB62C5F-8397-4947-B043-5D559673614D}"/>
    <dgm:cxn modelId="{0FC2D62A-497E-43E8-A7FB-754A5466BD06}" srcId="{2554EF3A-9804-4F14-A834-0A56EC241AEC}" destId="{2322CA9F-FC85-4564-A28B-A66D10E05383}" srcOrd="0" destOrd="0" parTransId="{BDFB7552-969F-462E-B822-B968BA155B7B}" sibTransId="{1E748CC1-8317-40A7-91D2-A545CB8EAC64}"/>
    <dgm:cxn modelId="{3A18EE51-4801-4748-B637-4864EF083766}" type="presOf" srcId="{3423470B-6BB9-4374-9245-EA6962FC7E7F}" destId="{A67042A0-C113-4B2F-98C7-03D801C00DEB}" srcOrd="0" destOrd="0" presId="urn:microsoft.com/office/officeart/2005/8/layout/hierarchy1"/>
    <dgm:cxn modelId="{B06F86D2-B9C0-4410-AB61-4AB8AB8901C4}" srcId="{D6E1AE2F-A901-45FD-8342-A0537BB7DC7D}" destId="{0D0081BA-C4F9-4737-B582-1E69E282185F}" srcOrd="0" destOrd="0" parTransId="{15EDE9DD-6F43-40C1-BBBA-201E90341DF1}" sibTransId="{C99ACBF6-6A8B-4AC7-B2B1-5E812E2D74B4}"/>
    <dgm:cxn modelId="{57160368-9308-481C-89B1-FFABE0675B8F}" type="presOf" srcId="{64D731E8-E75A-454C-A129-839E7339FC7D}" destId="{6557F0D1-2140-4F38-87C1-F567747EE36A}" srcOrd="0" destOrd="0" presId="urn:microsoft.com/office/officeart/2005/8/layout/hierarchy1"/>
    <dgm:cxn modelId="{2CF71CF7-B5AC-49D4-A916-5A2E86CA6902}" srcId="{665B8F22-2DB2-41B5-8837-F433C3D38AB1}" destId="{50BDDDE4-CC31-4350-BB7D-7314B8624F47}" srcOrd="0" destOrd="0" parTransId="{BBDE410F-C945-40DA-9C71-F876D60E37F8}" sibTransId="{739D82AB-8240-405E-997B-609590251B67}"/>
    <dgm:cxn modelId="{CA147BD5-783C-4B27-8C1A-5598E4B841E6}" type="presOf" srcId="{1C89F93A-D338-4160-96E1-65C3ACAE20A5}" destId="{ADA116B7-AD44-4917-B20F-9CF5B72F9ACB}" srcOrd="0" destOrd="0" presId="urn:microsoft.com/office/officeart/2005/8/layout/hierarchy1"/>
    <dgm:cxn modelId="{21284F66-F2C1-433D-874B-5B4376B8EE4C}" srcId="{28B55029-EA37-4B44-8577-99EBA2F5C606}" destId="{D6E1AE2F-A901-45FD-8342-A0537BB7DC7D}" srcOrd="0" destOrd="0" parTransId="{7006CFDA-260B-4975-98D0-9CA30C68339C}" sibTransId="{FD66E2FA-BD3D-42A9-99FC-6E8D2C2BF84B}"/>
    <dgm:cxn modelId="{6B1A2F17-5EBC-4EC4-92CD-D907079DD87D}" srcId="{2D6CA852-EC9A-4B24-ADEC-00C77D45694B}" destId="{9F1B6781-3BA4-4A5F-B45C-D8E467980166}" srcOrd="0" destOrd="0" parTransId="{FCF0801D-B34B-4CAD-A975-7655E51F75BE}" sibTransId="{96850466-5552-4DBF-A9AE-2B1135542C71}"/>
    <dgm:cxn modelId="{6EBBBB1E-2156-4D2C-8D14-3D7756503EAE}" type="presParOf" srcId="{EC3F7A64-8AD9-4EAD-BA21-0BA5AF7C2EDC}" destId="{D5950B59-B57D-41C9-8592-18C525CA8E54}" srcOrd="0" destOrd="0" presId="urn:microsoft.com/office/officeart/2005/8/layout/hierarchy1"/>
    <dgm:cxn modelId="{843FD164-1FCD-4066-A3A4-D6B7297C6DD6}" type="presParOf" srcId="{D5950B59-B57D-41C9-8592-18C525CA8E54}" destId="{B95FA4FD-5DF0-4ECC-8DDA-E05476C47DA4}" srcOrd="0" destOrd="0" presId="urn:microsoft.com/office/officeart/2005/8/layout/hierarchy1"/>
    <dgm:cxn modelId="{5AF014E4-EC88-4118-8B4B-5A832D2EFAD2}" type="presParOf" srcId="{B95FA4FD-5DF0-4ECC-8DDA-E05476C47DA4}" destId="{4DB8AFCA-69DD-44D9-BC79-F7C0861E28D0}" srcOrd="0" destOrd="0" presId="urn:microsoft.com/office/officeart/2005/8/layout/hierarchy1"/>
    <dgm:cxn modelId="{C46788CB-855F-46BC-B33F-336E817B1650}" type="presParOf" srcId="{B95FA4FD-5DF0-4ECC-8DDA-E05476C47DA4}" destId="{79ECC410-D86D-4AFC-8C4A-9B029D6798C1}" srcOrd="1" destOrd="0" presId="urn:microsoft.com/office/officeart/2005/8/layout/hierarchy1"/>
    <dgm:cxn modelId="{0F70F198-1893-424B-8B37-243242A0598F}" type="presParOf" srcId="{D5950B59-B57D-41C9-8592-18C525CA8E54}" destId="{025B2970-4C2A-4521-BA06-5AA7349CB529}" srcOrd="1" destOrd="0" presId="urn:microsoft.com/office/officeart/2005/8/layout/hierarchy1"/>
    <dgm:cxn modelId="{7E0EE1DE-A691-451F-8600-2B5655BD7A54}" type="presParOf" srcId="{025B2970-4C2A-4521-BA06-5AA7349CB529}" destId="{FDC2741D-44CD-4215-81BC-C96D67DD62DA}" srcOrd="0" destOrd="0" presId="urn:microsoft.com/office/officeart/2005/8/layout/hierarchy1"/>
    <dgm:cxn modelId="{3100CFD5-C71C-40AD-A4BD-E1119710F8C0}" type="presParOf" srcId="{025B2970-4C2A-4521-BA06-5AA7349CB529}" destId="{4CD73E4D-C7BD-4C71-BE36-FBA60299F28C}" srcOrd="1" destOrd="0" presId="urn:microsoft.com/office/officeart/2005/8/layout/hierarchy1"/>
    <dgm:cxn modelId="{59FA2E7F-ECC0-4861-B671-0D15E37D158D}" type="presParOf" srcId="{4CD73E4D-C7BD-4C71-BE36-FBA60299F28C}" destId="{D6E76F7E-026F-417D-ABCA-BE7441F82922}" srcOrd="0" destOrd="0" presId="urn:microsoft.com/office/officeart/2005/8/layout/hierarchy1"/>
    <dgm:cxn modelId="{83E3E44D-54FF-4120-837E-E2128006011F}" type="presParOf" srcId="{D6E76F7E-026F-417D-ABCA-BE7441F82922}" destId="{6E47038A-867B-49ED-9C09-0877A425B868}" srcOrd="0" destOrd="0" presId="urn:microsoft.com/office/officeart/2005/8/layout/hierarchy1"/>
    <dgm:cxn modelId="{93E071E0-D77B-4B58-B79A-006555FF7BCA}" type="presParOf" srcId="{D6E76F7E-026F-417D-ABCA-BE7441F82922}" destId="{C76565CF-307D-4232-A217-2D803EA90678}" srcOrd="1" destOrd="0" presId="urn:microsoft.com/office/officeart/2005/8/layout/hierarchy1"/>
    <dgm:cxn modelId="{7BFD3468-EC29-4D0A-8D37-BC7F472679F3}" type="presParOf" srcId="{4CD73E4D-C7BD-4C71-BE36-FBA60299F28C}" destId="{499777D0-0031-41F3-B1A8-F2F7430AFBFD}" srcOrd="1" destOrd="0" presId="urn:microsoft.com/office/officeart/2005/8/layout/hierarchy1"/>
    <dgm:cxn modelId="{C841206E-46D3-46B0-B6F9-C52ED2170AEC}" type="presParOf" srcId="{499777D0-0031-41F3-B1A8-F2F7430AFBFD}" destId="{A67042A0-C113-4B2F-98C7-03D801C00DEB}" srcOrd="0" destOrd="0" presId="urn:microsoft.com/office/officeart/2005/8/layout/hierarchy1"/>
    <dgm:cxn modelId="{60B9BCDC-21AA-4A04-988B-D5D7B98E32B9}" type="presParOf" srcId="{499777D0-0031-41F3-B1A8-F2F7430AFBFD}" destId="{B909436B-BCA3-4050-9D49-321E9E17AE8E}" srcOrd="1" destOrd="0" presId="urn:microsoft.com/office/officeart/2005/8/layout/hierarchy1"/>
    <dgm:cxn modelId="{9B8D4935-0EF7-4C4F-91BE-BB7FA9038E58}" type="presParOf" srcId="{B909436B-BCA3-4050-9D49-321E9E17AE8E}" destId="{D13D3AB1-0F40-4F94-86D7-EE7A162E9660}" srcOrd="0" destOrd="0" presId="urn:microsoft.com/office/officeart/2005/8/layout/hierarchy1"/>
    <dgm:cxn modelId="{CC182401-4F5C-44C8-9A21-32DF82ED65FF}" type="presParOf" srcId="{D13D3AB1-0F40-4F94-86D7-EE7A162E9660}" destId="{04601130-B08F-4062-AA11-6646A52A2D47}" srcOrd="0" destOrd="0" presId="urn:microsoft.com/office/officeart/2005/8/layout/hierarchy1"/>
    <dgm:cxn modelId="{1B554955-A135-4FD1-9B75-57836A2A1862}" type="presParOf" srcId="{D13D3AB1-0F40-4F94-86D7-EE7A162E9660}" destId="{FD5AFA47-DBE3-4A99-B82B-E2365B903051}" srcOrd="1" destOrd="0" presId="urn:microsoft.com/office/officeart/2005/8/layout/hierarchy1"/>
    <dgm:cxn modelId="{5295DF71-27EE-4B6D-B847-7E78A2ABD6A5}" type="presParOf" srcId="{B909436B-BCA3-4050-9D49-321E9E17AE8E}" destId="{27C19474-A7F2-4848-B278-E945D42E953B}" srcOrd="1" destOrd="0" presId="urn:microsoft.com/office/officeart/2005/8/layout/hierarchy1"/>
    <dgm:cxn modelId="{2419DAD6-62FF-4043-8C49-5E3D499F6ABD}" type="presParOf" srcId="{499777D0-0031-41F3-B1A8-F2F7430AFBFD}" destId="{6E6203ED-E4C5-4555-ACE9-EFF987342D77}" srcOrd="2" destOrd="0" presId="urn:microsoft.com/office/officeart/2005/8/layout/hierarchy1"/>
    <dgm:cxn modelId="{36004F5F-0548-4AF3-83BC-EC4A67C1D044}" type="presParOf" srcId="{499777D0-0031-41F3-B1A8-F2F7430AFBFD}" destId="{EDB57F11-7F60-4E97-95DE-9BBE0A94DCB4}" srcOrd="3" destOrd="0" presId="urn:microsoft.com/office/officeart/2005/8/layout/hierarchy1"/>
    <dgm:cxn modelId="{68EE93EC-A217-4F10-8FD8-0DCA5F20CB98}" type="presParOf" srcId="{EDB57F11-7F60-4E97-95DE-9BBE0A94DCB4}" destId="{F6CF3D73-1B2C-4C2A-8B32-8569BEE43A5D}" srcOrd="0" destOrd="0" presId="urn:microsoft.com/office/officeart/2005/8/layout/hierarchy1"/>
    <dgm:cxn modelId="{2BE6B09E-8212-404F-9DCD-9E35E9D57121}" type="presParOf" srcId="{F6CF3D73-1B2C-4C2A-8B32-8569BEE43A5D}" destId="{9647442F-078C-44A0-B977-D8D92AFC8DA3}" srcOrd="0" destOrd="0" presId="urn:microsoft.com/office/officeart/2005/8/layout/hierarchy1"/>
    <dgm:cxn modelId="{EB2F9CB5-70D4-4FFD-A98C-0C379A78E9A3}" type="presParOf" srcId="{F6CF3D73-1B2C-4C2A-8B32-8569BEE43A5D}" destId="{7A095A34-1D02-4862-BA25-ECC8286A5F8F}" srcOrd="1" destOrd="0" presId="urn:microsoft.com/office/officeart/2005/8/layout/hierarchy1"/>
    <dgm:cxn modelId="{B76A29DF-835C-415D-A49C-895B0A710132}" type="presParOf" srcId="{EDB57F11-7F60-4E97-95DE-9BBE0A94DCB4}" destId="{06ABB73F-1C0E-4AA2-B697-C6717164F437}" srcOrd="1" destOrd="0" presId="urn:microsoft.com/office/officeart/2005/8/layout/hierarchy1"/>
    <dgm:cxn modelId="{AC4F76F2-4FAC-4B85-8FDB-3473D5711364}" type="presParOf" srcId="{06ABB73F-1C0E-4AA2-B697-C6717164F437}" destId="{84C8A468-B1F8-4C6D-85DA-138135F68BA0}" srcOrd="0" destOrd="0" presId="urn:microsoft.com/office/officeart/2005/8/layout/hierarchy1"/>
    <dgm:cxn modelId="{13F479BA-778B-49CC-9479-72C27E39A52E}" type="presParOf" srcId="{06ABB73F-1C0E-4AA2-B697-C6717164F437}" destId="{FB7CF5B7-5DEB-48AC-A68A-BC33F84FBF67}" srcOrd="1" destOrd="0" presId="urn:microsoft.com/office/officeart/2005/8/layout/hierarchy1"/>
    <dgm:cxn modelId="{D70B2806-927C-4445-9697-027327930229}" type="presParOf" srcId="{FB7CF5B7-5DEB-48AC-A68A-BC33F84FBF67}" destId="{2E795A86-7F47-457C-A01D-173898831844}" srcOrd="0" destOrd="0" presId="urn:microsoft.com/office/officeart/2005/8/layout/hierarchy1"/>
    <dgm:cxn modelId="{1EC28643-E5FD-4E06-B8AB-283041B4A7D4}" type="presParOf" srcId="{2E795A86-7F47-457C-A01D-173898831844}" destId="{2595A97A-4F6A-400E-8292-41FA7B2F2660}" srcOrd="0" destOrd="0" presId="urn:microsoft.com/office/officeart/2005/8/layout/hierarchy1"/>
    <dgm:cxn modelId="{E6C71530-8D2B-4842-B0C2-E364D5A0559C}" type="presParOf" srcId="{2E795A86-7F47-457C-A01D-173898831844}" destId="{D8BFF4EB-B3DC-4789-8449-85CF120C4FD6}" srcOrd="1" destOrd="0" presId="urn:microsoft.com/office/officeart/2005/8/layout/hierarchy1"/>
    <dgm:cxn modelId="{C0263FD5-A9A7-4992-95C5-87E6E48564BF}" type="presParOf" srcId="{FB7CF5B7-5DEB-48AC-A68A-BC33F84FBF67}" destId="{D18614F8-0097-448D-8047-73C23C317C81}" srcOrd="1" destOrd="0" presId="urn:microsoft.com/office/officeart/2005/8/layout/hierarchy1"/>
    <dgm:cxn modelId="{F6065ECF-8D01-4645-A8BE-C60BDFB5E01E}" type="presParOf" srcId="{D18614F8-0097-448D-8047-73C23C317C81}" destId="{2C933019-C1D1-4BE9-9199-82DF58BDD665}" srcOrd="0" destOrd="0" presId="urn:microsoft.com/office/officeart/2005/8/layout/hierarchy1"/>
    <dgm:cxn modelId="{078A132C-65CF-451C-954C-2E1C56C20FB4}" type="presParOf" srcId="{D18614F8-0097-448D-8047-73C23C317C81}" destId="{E9DA4351-A114-4C15-8EE0-8BB2DCA8EBEF}" srcOrd="1" destOrd="0" presId="urn:microsoft.com/office/officeart/2005/8/layout/hierarchy1"/>
    <dgm:cxn modelId="{C0D447BD-A8DF-4926-958A-EAE9E5938BB9}" type="presParOf" srcId="{E9DA4351-A114-4C15-8EE0-8BB2DCA8EBEF}" destId="{5BEBF59C-8B51-4BA0-B2AA-2242F15E8147}" srcOrd="0" destOrd="0" presId="urn:microsoft.com/office/officeart/2005/8/layout/hierarchy1"/>
    <dgm:cxn modelId="{2C02F4FA-40F7-4E9E-B36B-560A8A1A1831}" type="presParOf" srcId="{5BEBF59C-8B51-4BA0-B2AA-2242F15E8147}" destId="{CFB4B4E5-6416-4950-B901-94F0979727E7}" srcOrd="0" destOrd="0" presId="urn:microsoft.com/office/officeart/2005/8/layout/hierarchy1"/>
    <dgm:cxn modelId="{A1735BA2-CD72-4CBB-A8D8-5049C72A56DB}" type="presParOf" srcId="{5BEBF59C-8B51-4BA0-B2AA-2242F15E8147}" destId="{503B31A1-BBC9-4B40-AFF9-EE0B13955CDD}" srcOrd="1" destOrd="0" presId="urn:microsoft.com/office/officeart/2005/8/layout/hierarchy1"/>
    <dgm:cxn modelId="{63845200-A9E1-47A8-B9F5-DDB945813BBB}" type="presParOf" srcId="{E9DA4351-A114-4C15-8EE0-8BB2DCA8EBEF}" destId="{728D8886-EB04-491E-8CF6-75359E75C59B}" srcOrd="1" destOrd="0" presId="urn:microsoft.com/office/officeart/2005/8/layout/hierarchy1"/>
    <dgm:cxn modelId="{B25D1BD3-D6D0-4662-B5CB-0774A74E99C2}" type="presParOf" srcId="{728D8886-EB04-491E-8CF6-75359E75C59B}" destId="{54510265-8BCB-4FCB-82E3-A64030332702}" srcOrd="0" destOrd="0" presId="urn:microsoft.com/office/officeart/2005/8/layout/hierarchy1"/>
    <dgm:cxn modelId="{6C720C72-CDAB-4177-BBE6-A9978DFE8DF3}" type="presParOf" srcId="{728D8886-EB04-491E-8CF6-75359E75C59B}" destId="{ABED36E9-146B-4A4F-A083-399B1E8F0ACC}" srcOrd="1" destOrd="0" presId="urn:microsoft.com/office/officeart/2005/8/layout/hierarchy1"/>
    <dgm:cxn modelId="{DCC1B265-0013-4210-A176-6F9D20627B6B}" type="presParOf" srcId="{ABED36E9-146B-4A4F-A083-399B1E8F0ACC}" destId="{06E912D2-25FC-48E4-B6FD-ABF9BFE3D708}" srcOrd="0" destOrd="0" presId="urn:microsoft.com/office/officeart/2005/8/layout/hierarchy1"/>
    <dgm:cxn modelId="{C767E995-693C-434E-9671-93281EB70A21}" type="presParOf" srcId="{06E912D2-25FC-48E4-B6FD-ABF9BFE3D708}" destId="{C8F88DB6-3C97-46E4-902E-0DC44A034CE9}" srcOrd="0" destOrd="0" presId="urn:microsoft.com/office/officeart/2005/8/layout/hierarchy1"/>
    <dgm:cxn modelId="{88E7FE14-5D6F-4F49-AD27-3DD4DAE13E02}" type="presParOf" srcId="{06E912D2-25FC-48E4-B6FD-ABF9BFE3D708}" destId="{44E576EF-EE69-4137-AEB7-46AD230A7EFE}" srcOrd="1" destOrd="0" presId="urn:microsoft.com/office/officeart/2005/8/layout/hierarchy1"/>
    <dgm:cxn modelId="{36983424-BFC7-4DD9-9C2B-D47AD4C3A3D6}" type="presParOf" srcId="{ABED36E9-146B-4A4F-A083-399B1E8F0ACC}" destId="{F272EBFA-E03B-4841-85F3-3771047C0ECD}" srcOrd="1" destOrd="0" presId="urn:microsoft.com/office/officeart/2005/8/layout/hierarchy1"/>
    <dgm:cxn modelId="{7776F6B8-0476-4418-9933-121505C9ABBD}" type="presParOf" srcId="{F272EBFA-E03B-4841-85F3-3771047C0ECD}" destId="{08E2CE52-DDE9-42EE-B608-DCD2F65B7416}" srcOrd="0" destOrd="0" presId="urn:microsoft.com/office/officeart/2005/8/layout/hierarchy1"/>
    <dgm:cxn modelId="{2C19C456-4F98-4A79-8F33-294A6723D0FD}" type="presParOf" srcId="{F272EBFA-E03B-4841-85F3-3771047C0ECD}" destId="{0A6BB5C2-3A23-457C-AAC7-BB815D620A3E}" srcOrd="1" destOrd="0" presId="urn:microsoft.com/office/officeart/2005/8/layout/hierarchy1"/>
    <dgm:cxn modelId="{9B3A6801-257F-4811-91F8-012755F110DD}" type="presParOf" srcId="{0A6BB5C2-3A23-457C-AAC7-BB815D620A3E}" destId="{7B49B10B-F7E8-486F-85A0-D41C785CCA22}" srcOrd="0" destOrd="0" presId="urn:microsoft.com/office/officeart/2005/8/layout/hierarchy1"/>
    <dgm:cxn modelId="{032890E8-91B4-4584-AA5D-EF7B1FA4564A}" type="presParOf" srcId="{7B49B10B-F7E8-486F-85A0-D41C785CCA22}" destId="{BAF5E802-3C80-4443-AA72-3222749F6DE6}" srcOrd="0" destOrd="0" presId="urn:microsoft.com/office/officeart/2005/8/layout/hierarchy1"/>
    <dgm:cxn modelId="{BA7A87A2-2B64-4EB3-908B-FA0DFB182C4E}" type="presParOf" srcId="{7B49B10B-F7E8-486F-85A0-D41C785CCA22}" destId="{641D21ED-64A7-4387-A47B-EAB5DB23B695}" srcOrd="1" destOrd="0" presId="urn:microsoft.com/office/officeart/2005/8/layout/hierarchy1"/>
    <dgm:cxn modelId="{34E1156F-CAD9-48CD-8AF6-2683358B5135}" type="presParOf" srcId="{0A6BB5C2-3A23-457C-AAC7-BB815D620A3E}" destId="{79D0CCA2-5CC2-4ABB-B123-C41BD180C382}" srcOrd="1" destOrd="0" presId="urn:microsoft.com/office/officeart/2005/8/layout/hierarchy1"/>
    <dgm:cxn modelId="{85933AA5-34B8-43C0-A45A-099E4A045910}" type="presParOf" srcId="{D18614F8-0097-448D-8047-73C23C317C81}" destId="{66438B0A-C45C-4FF4-B3B3-39E3B44CBB00}" srcOrd="2" destOrd="0" presId="urn:microsoft.com/office/officeart/2005/8/layout/hierarchy1"/>
    <dgm:cxn modelId="{FE0686EC-EC18-490B-BA0F-30680A24BDD1}" type="presParOf" srcId="{D18614F8-0097-448D-8047-73C23C317C81}" destId="{A61F30AB-BF09-4C5E-8B84-01F7D165AE64}" srcOrd="3" destOrd="0" presId="urn:microsoft.com/office/officeart/2005/8/layout/hierarchy1"/>
    <dgm:cxn modelId="{3A79FB37-8DFD-4914-A386-E9B6FBA27C00}" type="presParOf" srcId="{A61F30AB-BF09-4C5E-8B84-01F7D165AE64}" destId="{C24830E2-8639-44D3-88F7-25DCD75AAB3A}" srcOrd="0" destOrd="0" presId="urn:microsoft.com/office/officeart/2005/8/layout/hierarchy1"/>
    <dgm:cxn modelId="{5836CA7F-FE0F-44C8-B0C7-33DA4E9B90D9}" type="presParOf" srcId="{C24830E2-8639-44D3-88F7-25DCD75AAB3A}" destId="{C1E244E1-C435-41BC-B37E-5B802597910E}" srcOrd="0" destOrd="0" presId="urn:microsoft.com/office/officeart/2005/8/layout/hierarchy1"/>
    <dgm:cxn modelId="{37052BE9-C18B-43D3-8E9F-356E1B811890}" type="presParOf" srcId="{C24830E2-8639-44D3-88F7-25DCD75AAB3A}" destId="{2F546D2B-A3A0-4445-830C-731466FD2830}" srcOrd="1" destOrd="0" presId="urn:microsoft.com/office/officeart/2005/8/layout/hierarchy1"/>
    <dgm:cxn modelId="{B0C95782-5230-46B5-A5FD-9E0EF48BF858}" type="presParOf" srcId="{A61F30AB-BF09-4C5E-8B84-01F7D165AE64}" destId="{5014A7BB-FB0B-46A4-A8F9-B105241084E7}" srcOrd="1" destOrd="0" presId="urn:microsoft.com/office/officeart/2005/8/layout/hierarchy1"/>
    <dgm:cxn modelId="{FED36B6B-AF80-4686-BD23-D6D6B4AF0D02}" type="presParOf" srcId="{5014A7BB-FB0B-46A4-A8F9-B105241084E7}" destId="{B2E3B434-55F2-4205-B296-E9C6E8F77749}" srcOrd="0" destOrd="0" presId="urn:microsoft.com/office/officeart/2005/8/layout/hierarchy1"/>
    <dgm:cxn modelId="{5A812D2D-86E1-405D-837C-A498B4B69E00}" type="presParOf" srcId="{5014A7BB-FB0B-46A4-A8F9-B105241084E7}" destId="{66DBE223-82DE-4757-AC88-B2AE1D07E513}" srcOrd="1" destOrd="0" presId="urn:microsoft.com/office/officeart/2005/8/layout/hierarchy1"/>
    <dgm:cxn modelId="{439A012D-6E4D-4374-BD3D-8F3CCC0B43F8}" type="presParOf" srcId="{66DBE223-82DE-4757-AC88-B2AE1D07E513}" destId="{A80292CB-386C-43B1-A1FF-56112D8CCE73}" srcOrd="0" destOrd="0" presId="urn:microsoft.com/office/officeart/2005/8/layout/hierarchy1"/>
    <dgm:cxn modelId="{92C6EC13-0F43-40F3-A304-F05B1C5227E8}" type="presParOf" srcId="{A80292CB-386C-43B1-A1FF-56112D8CCE73}" destId="{388847A8-1A56-42BA-90E2-448B4907084F}" srcOrd="0" destOrd="0" presId="urn:microsoft.com/office/officeart/2005/8/layout/hierarchy1"/>
    <dgm:cxn modelId="{1DB95B9F-172C-4862-B7AD-874C030E5B41}" type="presParOf" srcId="{A80292CB-386C-43B1-A1FF-56112D8CCE73}" destId="{709EDC5F-92C5-4250-A1C1-0535FDA3384A}" srcOrd="1" destOrd="0" presId="urn:microsoft.com/office/officeart/2005/8/layout/hierarchy1"/>
    <dgm:cxn modelId="{A34F0D61-E079-4B34-BC9B-FCED26C398DE}" type="presParOf" srcId="{66DBE223-82DE-4757-AC88-B2AE1D07E513}" destId="{B956F073-3D00-41AC-BDAC-1B610B8A8DBF}" srcOrd="1" destOrd="0" presId="urn:microsoft.com/office/officeart/2005/8/layout/hierarchy1"/>
    <dgm:cxn modelId="{BD48C50F-3907-49D2-AC8D-B5905F9D1D50}" type="presParOf" srcId="{B956F073-3D00-41AC-BDAC-1B610B8A8DBF}" destId="{D86F11C3-19B0-4F2F-A904-B83F82DD087F}" srcOrd="0" destOrd="0" presId="urn:microsoft.com/office/officeart/2005/8/layout/hierarchy1"/>
    <dgm:cxn modelId="{C643D86E-92C4-4FED-9F53-76283812934B}" type="presParOf" srcId="{B956F073-3D00-41AC-BDAC-1B610B8A8DBF}" destId="{35641094-5E53-4D55-B7B0-016B0602E902}" srcOrd="1" destOrd="0" presId="urn:microsoft.com/office/officeart/2005/8/layout/hierarchy1"/>
    <dgm:cxn modelId="{2FF8CE2D-8BEC-4668-AF18-6551DE06BC2C}" type="presParOf" srcId="{35641094-5E53-4D55-B7B0-016B0602E902}" destId="{3774589E-B807-427C-9437-16B858A3AE6F}" srcOrd="0" destOrd="0" presId="urn:microsoft.com/office/officeart/2005/8/layout/hierarchy1"/>
    <dgm:cxn modelId="{FE5FD72D-1D9F-4FBB-B6AF-41996ACC3656}" type="presParOf" srcId="{3774589E-B807-427C-9437-16B858A3AE6F}" destId="{7BE52F34-9016-4514-B2C0-8F48B9002B44}" srcOrd="0" destOrd="0" presId="urn:microsoft.com/office/officeart/2005/8/layout/hierarchy1"/>
    <dgm:cxn modelId="{111E0F0B-72DB-4071-853E-1C75F4FFBCDB}" type="presParOf" srcId="{3774589E-B807-427C-9437-16B858A3AE6F}" destId="{295BFA2F-72A9-4815-8408-EB7A4DFAF702}" srcOrd="1" destOrd="0" presId="urn:microsoft.com/office/officeart/2005/8/layout/hierarchy1"/>
    <dgm:cxn modelId="{C32C597D-BA16-4F9C-B936-B0FEFDF71D19}" type="presParOf" srcId="{35641094-5E53-4D55-B7B0-016B0602E902}" destId="{A503133F-FB31-4BB5-8496-910C3F59F18E}" srcOrd="1" destOrd="0" presId="urn:microsoft.com/office/officeart/2005/8/layout/hierarchy1"/>
    <dgm:cxn modelId="{751ED841-A192-4DD7-850D-A26075A88150}" type="presParOf" srcId="{06ABB73F-1C0E-4AA2-B697-C6717164F437}" destId="{2ACD3237-5380-4CCC-97A7-525B19CD48A6}" srcOrd="2" destOrd="0" presId="urn:microsoft.com/office/officeart/2005/8/layout/hierarchy1"/>
    <dgm:cxn modelId="{4651A63D-DA1C-412D-9CF5-CD2D9293997B}" type="presParOf" srcId="{06ABB73F-1C0E-4AA2-B697-C6717164F437}" destId="{82575F80-1D71-4421-81E5-F7DD0BD38BE5}" srcOrd="3" destOrd="0" presId="urn:microsoft.com/office/officeart/2005/8/layout/hierarchy1"/>
    <dgm:cxn modelId="{C7645FF5-DE62-4278-B804-3954002A9383}" type="presParOf" srcId="{82575F80-1D71-4421-81E5-F7DD0BD38BE5}" destId="{969ABDF5-8E05-42C8-AA9C-E5D99E57AE92}" srcOrd="0" destOrd="0" presId="urn:microsoft.com/office/officeart/2005/8/layout/hierarchy1"/>
    <dgm:cxn modelId="{86B2B30F-648C-46F5-8C80-2AD0175372DE}" type="presParOf" srcId="{969ABDF5-8E05-42C8-AA9C-E5D99E57AE92}" destId="{A698ADA6-1030-4D25-BB85-1673630E016C}" srcOrd="0" destOrd="0" presId="urn:microsoft.com/office/officeart/2005/8/layout/hierarchy1"/>
    <dgm:cxn modelId="{8F16BD26-E16B-4F6F-A67D-DC69CACCAE2B}" type="presParOf" srcId="{969ABDF5-8E05-42C8-AA9C-E5D99E57AE92}" destId="{ADA116B7-AD44-4917-B20F-9CF5B72F9ACB}" srcOrd="1" destOrd="0" presId="urn:microsoft.com/office/officeart/2005/8/layout/hierarchy1"/>
    <dgm:cxn modelId="{861EC5B7-13D6-40AC-B206-36F3F03E7D10}" type="presParOf" srcId="{82575F80-1D71-4421-81E5-F7DD0BD38BE5}" destId="{ACF32324-6509-4458-85B9-2BB04CA69C21}" srcOrd="1" destOrd="0" presId="urn:microsoft.com/office/officeart/2005/8/layout/hierarchy1"/>
    <dgm:cxn modelId="{D2CD38B6-5723-4C17-AE66-A9DC3541D6AD}" type="presParOf" srcId="{ACF32324-6509-4458-85B9-2BB04CA69C21}" destId="{99A178C9-1012-47B8-8F4D-8B9495248852}" srcOrd="0" destOrd="0" presId="urn:microsoft.com/office/officeart/2005/8/layout/hierarchy1"/>
    <dgm:cxn modelId="{BE48E399-DC52-45C2-A1D7-8414D27BD01D}" type="presParOf" srcId="{ACF32324-6509-4458-85B9-2BB04CA69C21}" destId="{C48631B2-AEF8-4FD9-A39A-28D8518E1632}" srcOrd="1" destOrd="0" presId="urn:microsoft.com/office/officeart/2005/8/layout/hierarchy1"/>
    <dgm:cxn modelId="{23967BD7-7012-4D7F-B1FD-00067499AB40}" type="presParOf" srcId="{C48631B2-AEF8-4FD9-A39A-28D8518E1632}" destId="{B73F211C-7327-40DE-A17D-70CB901EEBC3}" srcOrd="0" destOrd="0" presId="urn:microsoft.com/office/officeart/2005/8/layout/hierarchy1"/>
    <dgm:cxn modelId="{F9C6A1C6-D699-4951-BDD8-5F0F4DAAB861}" type="presParOf" srcId="{B73F211C-7327-40DE-A17D-70CB901EEBC3}" destId="{6AAE64ED-73D9-4B06-B1F4-9E3C253CBC29}" srcOrd="0" destOrd="0" presId="urn:microsoft.com/office/officeart/2005/8/layout/hierarchy1"/>
    <dgm:cxn modelId="{63D6C316-07F7-4309-93CE-7FEAC9948BF8}" type="presParOf" srcId="{B73F211C-7327-40DE-A17D-70CB901EEBC3}" destId="{1EC601F8-AC0E-4C2A-B317-C78713A84DA4}" srcOrd="1" destOrd="0" presId="urn:microsoft.com/office/officeart/2005/8/layout/hierarchy1"/>
    <dgm:cxn modelId="{6D285DF5-7368-43B0-BBB7-E3899D50E2BE}" type="presParOf" srcId="{C48631B2-AEF8-4FD9-A39A-28D8518E1632}" destId="{344813A4-B7BF-4CD0-AF06-615F57E3CE51}" srcOrd="1" destOrd="0" presId="urn:microsoft.com/office/officeart/2005/8/layout/hierarchy1"/>
    <dgm:cxn modelId="{5DC944A4-BC95-405A-8FC7-41685C2A050D}" type="presParOf" srcId="{344813A4-B7BF-4CD0-AF06-615F57E3CE51}" destId="{C931D832-8731-4AEC-83EA-CCE0A871B399}" srcOrd="0" destOrd="0" presId="urn:microsoft.com/office/officeart/2005/8/layout/hierarchy1"/>
    <dgm:cxn modelId="{C1C57C89-00D4-4446-99DE-F72B308CE96B}" type="presParOf" srcId="{344813A4-B7BF-4CD0-AF06-615F57E3CE51}" destId="{E537E393-B7E3-40DE-898E-F6B392B6AFCF}" srcOrd="1" destOrd="0" presId="urn:microsoft.com/office/officeart/2005/8/layout/hierarchy1"/>
    <dgm:cxn modelId="{6103E3EB-9C2E-4A95-818E-53551148CA29}" type="presParOf" srcId="{E537E393-B7E3-40DE-898E-F6B392B6AFCF}" destId="{FE9B6E70-8DEA-4589-9A0B-A25872C74D66}" srcOrd="0" destOrd="0" presId="urn:microsoft.com/office/officeart/2005/8/layout/hierarchy1"/>
    <dgm:cxn modelId="{AD118052-7B91-4819-97A0-ED1A4434FD5D}" type="presParOf" srcId="{FE9B6E70-8DEA-4589-9A0B-A25872C74D66}" destId="{001D6C28-B485-4F29-A936-4C4DB77C8306}" srcOrd="0" destOrd="0" presId="urn:microsoft.com/office/officeart/2005/8/layout/hierarchy1"/>
    <dgm:cxn modelId="{E274050E-205B-449C-912A-04E1BE4CA50C}" type="presParOf" srcId="{FE9B6E70-8DEA-4589-9A0B-A25872C74D66}" destId="{125AB21D-01D6-4EA2-B9C8-A09038D62709}" srcOrd="1" destOrd="0" presId="urn:microsoft.com/office/officeart/2005/8/layout/hierarchy1"/>
    <dgm:cxn modelId="{9DE5C250-7957-4CB0-A86E-973C54870753}" type="presParOf" srcId="{E537E393-B7E3-40DE-898E-F6B392B6AFCF}" destId="{A1FD075A-7899-4609-8E98-F4DC0C11B3BF}" srcOrd="1" destOrd="0" presId="urn:microsoft.com/office/officeart/2005/8/layout/hierarchy1"/>
    <dgm:cxn modelId="{3B42950E-6506-46DC-AE0E-2C09716E2601}" type="presParOf" srcId="{A1FD075A-7899-4609-8E98-F4DC0C11B3BF}" destId="{0D5EAF82-05A4-4132-B7E9-A8ACE58FD6AD}" srcOrd="0" destOrd="0" presId="urn:microsoft.com/office/officeart/2005/8/layout/hierarchy1"/>
    <dgm:cxn modelId="{EA5D13FE-094A-4ACF-AA4B-A05C0C5D0D4D}" type="presParOf" srcId="{A1FD075A-7899-4609-8E98-F4DC0C11B3BF}" destId="{DF568423-3CF1-4454-8D13-D55EC1AF103E}" srcOrd="1" destOrd="0" presId="urn:microsoft.com/office/officeart/2005/8/layout/hierarchy1"/>
    <dgm:cxn modelId="{DDB764FA-D11E-4399-8398-7ACD04650DEE}" type="presParOf" srcId="{DF568423-3CF1-4454-8D13-D55EC1AF103E}" destId="{BB5A163E-22AD-43BE-A893-37BA71642D97}" srcOrd="0" destOrd="0" presId="urn:microsoft.com/office/officeart/2005/8/layout/hierarchy1"/>
    <dgm:cxn modelId="{9DC9B42F-477E-4FF7-B82F-E24E889F7B13}" type="presParOf" srcId="{BB5A163E-22AD-43BE-A893-37BA71642D97}" destId="{99E12311-8AD9-4AA1-AB4B-7DEACE0107F8}" srcOrd="0" destOrd="0" presId="urn:microsoft.com/office/officeart/2005/8/layout/hierarchy1"/>
    <dgm:cxn modelId="{F8B3D0D7-11A8-4DF9-A847-87EF47C6F0BE}" type="presParOf" srcId="{BB5A163E-22AD-43BE-A893-37BA71642D97}" destId="{FCC3E7CF-FD35-4006-9FBB-1EF497688D9E}" srcOrd="1" destOrd="0" presId="urn:microsoft.com/office/officeart/2005/8/layout/hierarchy1"/>
    <dgm:cxn modelId="{E075E20C-DAD2-4296-B633-A47D722F80DE}" type="presParOf" srcId="{DF568423-3CF1-4454-8D13-D55EC1AF103E}" destId="{0C9C1D35-FAF9-4DC4-8619-CA017A2FCD2C}" srcOrd="1" destOrd="0" presId="urn:microsoft.com/office/officeart/2005/8/layout/hierarchy1"/>
    <dgm:cxn modelId="{6D0BB220-91A5-47E5-B97D-7BDA15AC4553}" type="presParOf" srcId="{ACF32324-6509-4458-85B9-2BB04CA69C21}" destId="{75429395-F83D-40A7-88C9-06DA613F42D4}" srcOrd="2" destOrd="0" presId="urn:microsoft.com/office/officeart/2005/8/layout/hierarchy1"/>
    <dgm:cxn modelId="{0F64AD7C-F55D-4A91-A54A-83B970607AC7}" type="presParOf" srcId="{ACF32324-6509-4458-85B9-2BB04CA69C21}" destId="{D879334D-2E70-4712-AD4E-3E1E82216888}" srcOrd="3" destOrd="0" presId="urn:microsoft.com/office/officeart/2005/8/layout/hierarchy1"/>
    <dgm:cxn modelId="{746C9BA8-2B01-4611-B34F-056E82EC5D11}" type="presParOf" srcId="{D879334D-2E70-4712-AD4E-3E1E82216888}" destId="{3B8B3D45-38D3-40B8-976E-80E14167D575}" srcOrd="0" destOrd="0" presId="urn:microsoft.com/office/officeart/2005/8/layout/hierarchy1"/>
    <dgm:cxn modelId="{4D0DAAB7-79A7-4F86-82F0-3454F3614AA9}" type="presParOf" srcId="{3B8B3D45-38D3-40B8-976E-80E14167D575}" destId="{D0F64C72-D745-448B-BA91-F16FFBAC5C0A}" srcOrd="0" destOrd="0" presId="urn:microsoft.com/office/officeart/2005/8/layout/hierarchy1"/>
    <dgm:cxn modelId="{29B6177B-945C-4F26-98DC-BC6992FB2A10}" type="presParOf" srcId="{3B8B3D45-38D3-40B8-976E-80E14167D575}" destId="{785D367E-765D-4874-AD53-E53FD90B8B01}" srcOrd="1" destOrd="0" presId="urn:microsoft.com/office/officeart/2005/8/layout/hierarchy1"/>
    <dgm:cxn modelId="{601A04A3-F4B8-44C5-BC97-23072F5278A0}" type="presParOf" srcId="{D879334D-2E70-4712-AD4E-3E1E82216888}" destId="{B89FE74D-DBE8-432C-A867-03BF5C8D6296}" srcOrd="1" destOrd="0" presId="urn:microsoft.com/office/officeart/2005/8/layout/hierarchy1"/>
    <dgm:cxn modelId="{C6895D7A-3853-46EE-BD14-D4C4D5B073D9}" type="presParOf" srcId="{B89FE74D-DBE8-432C-A867-03BF5C8D6296}" destId="{B671EF55-A8D9-4C39-B335-4AE5445BF8B2}" srcOrd="0" destOrd="0" presId="urn:microsoft.com/office/officeart/2005/8/layout/hierarchy1"/>
    <dgm:cxn modelId="{565F5414-E40D-46FD-8119-407425FB8E51}" type="presParOf" srcId="{B89FE74D-DBE8-432C-A867-03BF5C8D6296}" destId="{CE817C43-A9AF-468A-A848-09F1F6E615F7}" srcOrd="1" destOrd="0" presId="urn:microsoft.com/office/officeart/2005/8/layout/hierarchy1"/>
    <dgm:cxn modelId="{260FAE59-A53F-4EF5-BC06-5C66CB96CBC1}" type="presParOf" srcId="{CE817C43-A9AF-468A-A848-09F1F6E615F7}" destId="{B426ACF9-4044-4842-8389-47AD053C0F28}" srcOrd="0" destOrd="0" presId="urn:microsoft.com/office/officeart/2005/8/layout/hierarchy1"/>
    <dgm:cxn modelId="{72CC42FD-9574-497A-8201-01C72368C101}" type="presParOf" srcId="{B426ACF9-4044-4842-8389-47AD053C0F28}" destId="{446C42D5-8DCA-4322-B52E-3124B22BDCEC}" srcOrd="0" destOrd="0" presId="urn:microsoft.com/office/officeart/2005/8/layout/hierarchy1"/>
    <dgm:cxn modelId="{6F5D8835-665B-49A5-82B5-04D38E466F4A}" type="presParOf" srcId="{B426ACF9-4044-4842-8389-47AD053C0F28}" destId="{944F6F0D-C002-4AE9-8DB9-0954BEA3558E}" srcOrd="1" destOrd="0" presId="urn:microsoft.com/office/officeart/2005/8/layout/hierarchy1"/>
    <dgm:cxn modelId="{737CE663-D244-454D-A8B1-81259944BD75}" type="presParOf" srcId="{CE817C43-A9AF-468A-A848-09F1F6E615F7}" destId="{2681B139-4187-49C3-9725-A6DDC28AFAFB}" srcOrd="1" destOrd="0" presId="urn:microsoft.com/office/officeart/2005/8/layout/hierarchy1"/>
    <dgm:cxn modelId="{6EE19F0E-DBA2-4C8C-898D-A22DB06E09DD}" type="presParOf" srcId="{2681B139-4187-49C3-9725-A6DDC28AFAFB}" destId="{D9F8EBC4-1806-48BD-995D-447FD9A1AC55}" srcOrd="0" destOrd="0" presId="urn:microsoft.com/office/officeart/2005/8/layout/hierarchy1"/>
    <dgm:cxn modelId="{0BAAB0C3-81B7-4526-8E4F-AF5CE8A1B70E}" type="presParOf" srcId="{2681B139-4187-49C3-9725-A6DDC28AFAFB}" destId="{49F9FEDA-5AA0-4CA6-88DA-E383CA76184C}" srcOrd="1" destOrd="0" presId="urn:microsoft.com/office/officeart/2005/8/layout/hierarchy1"/>
    <dgm:cxn modelId="{291C9285-1B73-42DB-B51A-10D1EFF0BFE9}" type="presParOf" srcId="{49F9FEDA-5AA0-4CA6-88DA-E383CA76184C}" destId="{B8B77483-3378-40CE-ACE6-A1DC8B7D22FE}" srcOrd="0" destOrd="0" presId="urn:microsoft.com/office/officeart/2005/8/layout/hierarchy1"/>
    <dgm:cxn modelId="{76DCE6A7-A620-4887-A835-64FD80F528B7}" type="presParOf" srcId="{B8B77483-3378-40CE-ACE6-A1DC8B7D22FE}" destId="{7E66A3F1-0227-4F8D-B94D-90BF31E58001}" srcOrd="0" destOrd="0" presId="urn:microsoft.com/office/officeart/2005/8/layout/hierarchy1"/>
    <dgm:cxn modelId="{1494FABC-612C-4BDD-994B-B3323AB0BBB8}" type="presParOf" srcId="{B8B77483-3378-40CE-ACE6-A1DC8B7D22FE}" destId="{15C7A651-2D25-438C-BF58-11C11E2A4699}" srcOrd="1" destOrd="0" presId="urn:microsoft.com/office/officeart/2005/8/layout/hierarchy1"/>
    <dgm:cxn modelId="{C4F83A92-C5B1-4572-A2CE-AA7C7AB5E145}" type="presParOf" srcId="{49F9FEDA-5AA0-4CA6-88DA-E383CA76184C}" destId="{748BB891-EF88-4D09-8C3F-E8966E618A9E}" srcOrd="1" destOrd="0" presId="urn:microsoft.com/office/officeart/2005/8/layout/hierarchy1"/>
    <dgm:cxn modelId="{084A52AA-5BC2-43AF-A67A-2AD8BA07C832}" type="presParOf" srcId="{499777D0-0031-41F3-B1A8-F2F7430AFBFD}" destId="{93F65094-E43B-4732-BA91-25F7CA588EE0}" srcOrd="4" destOrd="0" presId="urn:microsoft.com/office/officeart/2005/8/layout/hierarchy1"/>
    <dgm:cxn modelId="{823DE4CE-4F2D-4C2A-8D83-0C9680C8D74F}" type="presParOf" srcId="{499777D0-0031-41F3-B1A8-F2F7430AFBFD}" destId="{45108225-A752-48BD-944F-D6DE8D6C2432}" srcOrd="5" destOrd="0" presId="urn:microsoft.com/office/officeart/2005/8/layout/hierarchy1"/>
    <dgm:cxn modelId="{80D6455F-8BA8-4122-AA22-86684E3560E6}" type="presParOf" srcId="{45108225-A752-48BD-944F-D6DE8D6C2432}" destId="{EC9B20D0-8A85-4CAB-BC69-B58A7719EF59}" srcOrd="0" destOrd="0" presId="urn:microsoft.com/office/officeart/2005/8/layout/hierarchy1"/>
    <dgm:cxn modelId="{7F84BEFC-C07C-4613-9662-56D26627353E}" type="presParOf" srcId="{EC9B20D0-8A85-4CAB-BC69-B58A7719EF59}" destId="{9922061F-8D40-4E58-ABF8-B178408BD923}" srcOrd="0" destOrd="0" presId="urn:microsoft.com/office/officeart/2005/8/layout/hierarchy1"/>
    <dgm:cxn modelId="{1F09B714-60F8-471D-A5E2-247ECA3517A3}" type="presParOf" srcId="{EC9B20D0-8A85-4CAB-BC69-B58A7719EF59}" destId="{3292A2B3-20B9-448E-8317-0F95900F88E7}" srcOrd="1" destOrd="0" presId="urn:microsoft.com/office/officeart/2005/8/layout/hierarchy1"/>
    <dgm:cxn modelId="{A8311B13-AB52-4641-A433-B5E7578DCC7F}" type="presParOf" srcId="{45108225-A752-48BD-944F-D6DE8D6C2432}" destId="{838B1D50-D9BC-4BCC-BE79-F77DB9D2D1B5}" srcOrd="1" destOrd="0" presId="urn:microsoft.com/office/officeart/2005/8/layout/hierarchy1"/>
    <dgm:cxn modelId="{06CCB0C0-885E-4DEA-A940-C50D0A32AD20}" type="presParOf" srcId="{025B2970-4C2A-4521-BA06-5AA7349CB529}" destId="{AC21581C-9692-4B18-A0C6-1953F0F5FB65}" srcOrd="2" destOrd="0" presId="urn:microsoft.com/office/officeart/2005/8/layout/hierarchy1"/>
    <dgm:cxn modelId="{2D8C27E6-6339-49E2-ADB3-8F2E42969E42}" type="presParOf" srcId="{025B2970-4C2A-4521-BA06-5AA7349CB529}" destId="{C6D71F16-9671-4C5A-8BD9-ECDB2714EFC0}" srcOrd="3" destOrd="0" presId="urn:microsoft.com/office/officeart/2005/8/layout/hierarchy1"/>
    <dgm:cxn modelId="{05954093-7BDC-4C9C-8963-EB04246537E2}" type="presParOf" srcId="{C6D71F16-9671-4C5A-8BD9-ECDB2714EFC0}" destId="{5C634408-C51A-4444-88A6-9D55E0DDFA27}" srcOrd="0" destOrd="0" presId="urn:microsoft.com/office/officeart/2005/8/layout/hierarchy1"/>
    <dgm:cxn modelId="{E2A3E1B0-9E40-4738-93D1-698BD3E67A5B}" type="presParOf" srcId="{5C634408-C51A-4444-88A6-9D55E0DDFA27}" destId="{1D5681D7-0316-41F3-AFF6-91991799EA3C}" srcOrd="0" destOrd="0" presId="urn:microsoft.com/office/officeart/2005/8/layout/hierarchy1"/>
    <dgm:cxn modelId="{39465006-30AB-4ABA-99C0-DEADBCC30010}" type="presParOf" srcId="{5C634408-C51A-4444-88A6-9D55E0DDFA27}" destId="{A0F1EC54-42C4-4873-8A85-97B389E7F2C7}" srcOrd="1" destOrd="0" presId="urn:microsoft.com/office/officeart/2005/8/layout/hierarchy1"/>
    <dgm:cxn modelId="{12A9DCA7-9CC7-4184-BE68-B9F620971309}" type="presParOf" srcId="{C6D71F16-9671-4C5A-8BD9-ECDB2714EFC0}" destId="{FA88A140-277C-42C3-BB3F-BFD5D418DFF1}" srcOrd="1" destOrd="0" presId="urn:microsoft.com/office/officeart/2005/8/layout/hierarchy1"/>
    <dgm:cxn modelId="{C2015236-3C7C-4FAA-A34A-0DD5E438680B}" type="presParOf" srcId="{FA88A140-277C-42C3-BB3F-BFD5D418DFF1}" destId="{6EBD9326-A501-450B-98F6-3DE005792C21}" srcOrd="0" destOrd="0" presId="urn:microsoft.com/office/officeart/2005/8/layout/hierarchy1"/>
    <dgm:cxn modelId="{1C38CACA-95A1-46EF-9785-FFC3C39B0DCE}" type="presParOf" srcId="{FA88A140-277C-42C3-BB3F-BFD5D418DFF1}" destId="{55E51CA1-B554-4391-90C1-CAEA7135AC6E}" srcOrd="1" destOrd="0" presId="urn:microsoft.com/office/officeart/2005/8/layout/hierarchy1"/>
    <dgm:cxn modelId="{C46CCA22-E929-4796-8966-9D1DDF109634}" type="presParOf" srcId="{55E51CA1-B554-4391-90C1-CAEA7135AC6E}" destId="{F260F349-A884-4165-AEE3-FBC9BDE835DB}" srcOrd="0" destOrd="0" presId="urn:microsoft.com/office/officeart/2005/8/layout/hierarchy1"/>
    <dgm:cxn modelId="{E1F7A9C7-6AA8-4287-A942-535D4C1BE3A1}" type="presParOf" srcId="{F260F349-A884-4165-AEE3-FBC9BDE835DB}" destId="{5A8684F6-9810-4209-B872-77C65193C1C5}" srcOrd="0" destOrd="0" presId="urn:microsoft.com/office/officeart/2005/8/layout/hierarchy1"/>
    <dgm:cxn modelId="{1B149874-B511-42F2-8B43-CBD517EA6230}" type="presParOf" srcId="{F260F349-A884-4165-AEE3-FBC9BDE835DB}" destId="{46E8F0BD-10AC-4C90-903A-C74952C8B3C1}" srcOrd="1" destOrd="0" presId="urn:microsoft.com/office/officeart/2005/8/layout/hierarchy1"/>
    <dgm:cxn modelId="{D1591A1A-EEF0-441F-92E8-BAE85601ECC2}" type="presParOf" srcId="{55E51CA1-B554-4391-90C1-CAEA7135AC6E}" destId="{4D57BDB2-9E5B-4508-ADEA-E2B2CFF061AC}" srcOrd="1" destOrd="0" presId="urn:microsoft.com/office/officeart/2005/8/layout/hierarchy1"/>
    <dgm:cxn modelId="{6F682AFF-8E2A-403F-A66D-C6A1FA28FD24}" type="presParOf" srcId="{FA88A140-277C-42C3-BB3F-BFD5D418DFF1}" destId="{321B3FA3-8C44-495C-A426-96C0BE17AB76}" srcOrd="2" destOrd="0" presId="urn:microsoft.com/office/officeart/2005/8/layout/hierarchy1"/>
    <dgm:cxn modelId="{2B712178-81A0-42C8-99A7-3FA2A0870F3B}" type="presParOf" srcId="{FA88A140-277C-42C3-BB3F-BFD5D418DFF1}" destId="{4F4BD54C-8EA0-411C-AFD4-4193CC0645E8}" srcOrd="3" destOrd="0" presId="urn:microsoft.com/office/officeart/2005/8/layout/hierarchy1"/>
    <dgm:cxn modelId="{A4834DC6-0643-45AE-BF36-F79FC993E97A}" type="presParOf" srcId="{4F4BD54C-8EA0-411C-AFD4-4193CC0645E8}" destId="{4D3CB465-030F-461B-A749-7546EC1CA019}" srcOrd="0" destOrd="0" presId="urn:microsoft.com/office/officeart/2005/8/layout/hierarchy1"/>
    <dgm:cxn modelId="{3D7D75A6-A7D9-42BA-8A9E-4D593EAB2BF1}" type="presParOf" srcId="{4D3CB465-030F-461B-A749-7546EC1CA019}" destId="{BE29C0AE-A41D-4B35-865B-8BE8D54BF98D}" srcOrd="0" destOrd="0" presId="urn:microsoft.com/office/officeart/2005/8/layout/hierarchy1"/>
    <dgm:cxn modelId="{88C2B198-EEA9-49FD-9DED-D2A862EFA0B3}" type="presParOf" srcId="{4D3CB465-030F-461B-A749-7546EC1CA019}" destId="{870E1F03-8AF5-4895-9AC1-06F5AE8406D6}" srcOrd="1" destOrd="0" presId="urn:microsoft.com/office/officeart/2005/8/layout/hierarchy1"/>
    <dgm:cxn modelId="{EF533214-45DD-48B8-8F4C-CF0807704AC0}" type="presParOf" srcId="{4F4BD54C-8EA0-411C-AFD4-4193CC0645E8}" destId="{4205A30E-26B9-4B58-BE94-80703BE36938}" srcOrd="1" destOrd="0" presId="urn:microsoft.com/office/officeart/2005/8/layout/hierarchy1"/>
    <dgm:cxn modelId="{DE2F820C-F384-4AD1-B265-CBD891B6401F}" type="presParOf" srcId="{4205A30E-26B9-4B58-BE94-80703BE36938}" destId="{CDC45E51-0F45-49EE-9CD7-46EA34B2766B}" srcOrd="0" destOrd="0" presId="urn:microsoft.com/office/officeart/2005/8/layout/hierarchy1"/>
    <dgm:cxn modelId="{E18580A4-377F-4C8C-B566-51FCB8559762}" type="presParOf" srcId="{4205A30E-26B9-4B58-BE94-80703BE36938}" destId="{0AE4700A-3F6A-48B6-A75F-74B178583350}" srcOrd="1" destOrd="0" presId="urn:microsoft.com/office/officeart/2005/8/layout/hierarchy1"/>
    <dgm:cxn modelId="{A9CB0E34-12DB-4782-9953-659873BF762B}" type="presParOf" srcId="{0AE4700A-3F6A-48B6-A75F-74B178583350}" destId="{0D781B1C-22A2-4574-8AAC-BAAF649614B5}" srcOrd="0" destOrd="0" presId="urn:microsoft.com/office/officeart/2005/8/layout/hierarchy1"/>
    <dgm:cxn modelId="{59225B18-63D3-41F0-83D1-E50D00904C6C}" type="presParOf" srcId="{0D781B1C-22A2-4574-8AAC-BAAF649614B5}" destId="{60A3285F-D559-44F6-8316-EE1C6CFDD642}" srcOrd="0" destOrd="0" presId="urn:microsoft.com/office/officeart/2005/8/layout/hierarchy1"/>
    <dgm:cxn modelId="{633B83F4-FF87-4FED-A462-17C13F6A9A24}" type="presParOf" srcId="{0D781B1C-22A2-4574-8AAC-BAAF649614B5}" destId="{BFF28327-2AB5-4B53-8556-DD84F4183574}" srcOrd="1" destOrd="0" presId="urn:microsoft.com/office/officeart/2005/8/layout/hierarchy1"/>
    <dgm:cxn modelId="{66ECBEC7-93E7-48D1-9B0D-A72C0A8BB623}" type="presParOf" srcId="{0AE4700A-3F6A-48B6-A75F-74B178583350}" destId="{864DC03D-F2D2-4B30-8906-511624552247}" srcOrd="1" destOrd="0" presId="urn:microsoft.com/office/officeart/2005/8/layout/hierarchy1"/>
    <dgm:cxn modelId="{DC7B8011-6838-46FE-86B3-4AA5917AB5D7}" type="presParOf" srcId="{864DC03D-F2D2-4B30-8906-511624552247}" destId="{6557F0D1-2140-4F38-87C1-F567747EE36A}" srcOrd="0" destOrd="0" presId="urn:microsoft.com/office/officeart/2005/8/layout/hierarchy1"/>
    <dgm:cxn modelId="{3A81CB45-B375-42B8-B5B8-747CFBE659E9}" type="presParOf" srcId="{864DC03D-F2D2-4B30-8906-511624552247}" destId="{FDDAAB40-9F80-4B72-8E6D-7FCA3DB8D5D9}" srcOrd="1" destOrd="0" presId="urn:microsoft.com/office/officeart/2005/8/layout/hierarchy1"/>
    <dgm:cxn modelId="{2DF27500-B73F-4715-84D5-0288D7D6CE0B}" type="presParOf" srcId="{FDDAAB40-9F80-4B72-8E6D-7FCA3DB8D5D9}" destId="{E6B0A5D8-2708-4223-B20C-A56095D57063}" srcOrd="0" destOrd="0" presId="urn:microsoft.com/office/officeart/2005/8/layout/hierarchy1"/>
    <dgm:cxn modelId="{E4AFE843-A813-40ED-BC7B-D4C8C7368CC2}" type="presParOf" srcId="{E6B0A5D8-2708-4223-B20C-A56095D57063}" destId="{5FF48C7F-D748-425E-B179-CCB08925D3A4}" srcOrd="0" destOrd="0" presId="urn:microsoft.com/office/officeart/2005/8/layout/hierarchy1"/>
    <dgm:cxn modelId="{0EC4DDAB-1181-41E9-AF32-1AE1D228BC35}" type="presParOf" srcId="{E6B0A5D8-2708-4223-B20C-A56095D57063}" destId="{8E72CB43-1851-4F30-969E-3331E6A7A47A}" srcOrd="1" destOrd="0" presId="urn:microsoft.com/office/officeart/2005/8/layout/hierarchy1"/>
    <dgm:cxn modelId="{CD677DE1-9C3D-4480-AA8C-8318A0A8E57F}" type="presParOf" srcId="{FDDAAB40-9F80-4B72-8E6D-7FCA3DB8D5D9}" destId="{E0210C11-A9AD-46AE-B976-170F99C9E2FB}" srcOrd="1" destOrd="0" presId="urn:microsoft.com/office/officeart/2005/8/layout/hierarchy1"/>
    <dgm:cxn modelId="{CB9DBA02-B9CB-4773-B6FE-A441CCCCB1A6}" type="presParOf" srcId="{E0210C11-A9AD-46AE-B976-170F99C9E2FB}" destId="{8CB11CCC-9645-4101-A2FA-FAAD2B9A35C1}" srcOrd="0" destOrd="0" presId="urn:microsoft.com/office/officeart/2005/8/layout/hierarchy1"/>
    <dgm:cxn modelId="{7871850A-71C3-4308-90F8-2020045B1A7D}" type="presParOf" srcId="{E0210C11-A9AD-46AE-B976-170F99C9E2FB}" destId="{1C2E70FE-E82F-48CF-83D4-AD5AB47A5B17}" srcOrd="1" destOrd="0" presId="urn:microsoft.com/office/officeart/2005/8/layout/hierarchy1"/>
    <dgm:cxn modelId="{97D59F5E-D5F7-4E98-8DE3-0CD3E81E1342}" type="presParOf" srcId="{1C2E70FE-E82F-48CF-83D4-AD5AB47A5B17}" destId="{7E333A4C-606F-4A12-AE52-767CDBC31786}" srcOrd="0" destOrd="0" presId="urn:microsoft.com/office/officeart/2005/8/layout/hierarchy1"/>
    <dgm:cxn modelId="{F49A132B-1497-4D31-9A51-7353570F4B7A}" type="presParOf" srcId="{7E333A4C-606F-4A12-AE52-767CDBC31786}" destId="{B4ADF7D3-9CF3-4EED-B1BF-0E7B1923368C}" srcOrd="0" destOrd="0" presId="urn:microsoft.com/office/officeart/2005/8/layout/hierarchy1"/>
    <dgm:cxn modelId="{5EE34C9E-CFF1-4D69-B306-6EB46F7064E6}" type="presParOf" srcId="{7E333A4C-606F-4A12-AE52-767CDBC31786}" destId="{9EB95A5E-7823-4386-8315-AC58202D325E}" srcOrd="1" destOrd="0" presId="urn:microsoft.com/office/officeart/2005/8/layout/hierarchy1"/>
    <dgm:cxn modelId="{EEBE88F5-F41A-457D-B335-6F3EF5CE0BDE}" type="presParOf" srcId="{1C2E70FE-E82F-48CF-83D4-AD5AB47A5B17}" destId="{D7ED3C80-36AA-43FB-8C5B-AB1C7B337CB2}" srcOrd="1" destOrd="0" presId="urn:microsoft.com/office/officeart/2005/8/layout/hierarchy1"/>
    <dgm:cxn modelId="{C11E3627-D322-4EC9-9854-DDF6AFE69B48}" type="presParOf" srcId="{D7ED3C80-36AA-43FB-8C5B-AB1C7B337CB2}" destId="{CF3FECDC-CB16-4CE1-B0A6-F81AEB0B5647}" srcOrd="0" destOrd="0" presId="urn:microsoft.com/office/officeart/2005/8/layout/hierarchy1"/>
    <dgm:cxn modelId="{0CDE41FE-DBCF-4DB5-A7BD-CA0F26F7A8C2}" type="presParOf" srcId="{D7ED3C80-36AA-43FB-8C5B-AB1C7B337CB2}" destId="{F11E8390-56B6-4C92-A8C4-8AA1413CA00E}" srcOrd="1" destOrd="0" presId="urn:microsoft.com/office/officeart/2005/8/layout/hierarchy1"/>
    <dgm:cxn modelId="{EB350007-1AAD-4465-BA20-B07DD62E6A0C}" type="presParOf" srcId="{F11E8390-56B6-4C92-A8C4-8AA1413CA00E}" destId="{1A151D2C-37D2-40E9-916D-A27A70D8EB99}" srcOrd="0" destOrd="0" presId="urn:microsoft.com/office/officeart/2005/8/layout/hierarchy1"/>
    <dgm:cxn modelId="{F31DE4CE-6019-4D3D-928A-901221CAF91F}" type="presParOf" srcId="{1A151D2C-37D2-40E9-916D-A27A70D8EB99}" destId="{7F1C96A1-14B5-4DB7-B417-25D9180443E6}" srcOrd="0" destOrd="0" presId="urn:microsoft.com/office/officeart/2005/8/layout/hierarchy1"/>
    <dgm:cxn modelId="{B6E6CCA4-D400-4132-8867-F809CBE7008A}" type="presParOf" srcId="{1A151D2C-37D2-40E9-916D-A27A70D8EB99}" destId="{33F71AAB-8511-41A1-9E9F-DB5C1E506750}" srcOrd="1" destOrd="0" presId="urn:microsoft.com/office/officeart/2005/8/layout/hierarchy1"/>
    <dgm:cxn modelId="{AE2CC2CE-EE3E-4E4F-90F0-FE9908EB2C20}" type="presParOf" srcId="{F11E8390-56B6-4C92-A8C4-8AA1413CA00E}" destId="{B77E11AD-4BCC-4476-9C0D-299C59225F61}" srcOrd="1" destOrd="0" presId="urn:microsoft.com/office/officeart/2005/8/layout/hierarchy1"/>
    <dgm:cxn modelId="{78D87F29-BF1F-4FAF-AE62-FEB512412B17}" type="presParOf" srcId="{4205A30E-26B9-4B58-BE94-80703BE36938}" destId="{7E5CD127-0DB1-451C-B004-134CF01932CA}" srcOrd="2" destOrd="0" presId="urn:microsoft.com/office/officeart/2005/8/layout/hierarchy1"/>
    <dgm:cxn modelId="{161388AD-70CD-480C-A9B4-DB2D1FD0F27C}" type="presParOf" srcId="{4205A30E-26B9-4B58-BE94-80703BE36938}" destId="{086A0A03-2A67-47E7-9F5C-FCBF0AC9AC79}" srcOrd="3" destOrd="0" presId="urn:microsoft.com/office/officeart/2005/8/layout/hierarchy1"/>
    <dgm:cxn modelId="{E53FDA20-C0B7-4598-88EB-4E8E6F7DA408}" type="presParOf" srcId="{086A0A03-2A67-47E7-9F5C-FCBF0AC9AC79}" destId="{75EA21C5-C8C4-4507-B3A1-2DB93ACEC101}" srcOrd="0" destOrd="0" presId="urn:microsoft.com/office/officeart/2005/8/layout/hierarchy1"/>
    <dgm:cxn modelId="{7549DFD2-4F5F-465B-AB0B-479CF4AC0DF9}" type="presParOf" srcId="{75EA21C5-C8C4-4507-B3A1-2DB93ACEC101}" destId="{C28D306D-6A6C-4829-B2BB-5DCA559BAA32}" srcOrd="0" destOrd="0" presId="urn:microsoft.com/office/officeart/2005/8/layout/hierarchy1"/>
    <dgm:cxn modelId="{747B467B-FC99-4928-95CD-1598B4F0276C}" type="presParOf" srcId="{75EA21C5-C8C4-4507-B3A1-2DB93ACEC101}" destId="{A5E8B5DC-C821-4699-9495-A2728F0AFDDC}" srcOrd="1" destOrd="0" presId="urn:microsoft.com/office/officeart/2005/8/layout/hierarchy1"/>
    <dgm:cxn modelId="{0EEA8977-DB19-4D44-BDD3-91FB9DF64077}" type="presParOf" srcId="{086A0A03-2A67-47E7-9F5C-FCBF0AC9AC79}" destId="{0B2DF0E6-9611-4B8C-8BCE-508E2827EDDF}" srcOrd="1" destOrd="0" presId="urn:microsoft.com/office/officeart/2005/8/layout/hierarchy1"/>
    <dgm:cxn modelId="{DA5F7C10-C60B-441A-9685-744D8698F580}" type="presParOf" srcId="{0B2DF0E6-9611-4B8C-8BCE-508E2827EDDF}" destId="{91B5BBDE-F51B-4D6B-8178-2AF60BD54D47}" srcOrd="0" destOrd="0" presId="urn:microsoft.com/office/officeart/2005/8/layout/hierarchy1"/>
    <dgm:cxn modelId="{447F569C-13CE-4C5B-9FF6-60ECB0BB8490}" type="presParOf" srcId="{0B2DF0E6-9611-4B8C-8BCE-508E2827EDDF}" destId="{F3F58054-79F9-4C60-B942-1BF47DA61061}" srcOrd="1" destOrd="0" presId="urn:microsoft.com/office/officeart/2005/8/layout/hierarchy1"/>
    <dgm:cxn modelId="{95387A9C-F80E-4B88-B696-CFF9199D4A48}" type="presParOf" srcId="{F3F58054-79F9-4C60-B942-1BF47DA61061}" destId="{FA440E19-BC53-43AF-B07E-91BA4F14A8F7}" srcOrd="0" destOrd="0" presId="urn:microsoft.com/office/officeart/2005/8/layout/hierarchy1"/>
    <dgm:cxn modelId="{E7E8F517-6C35-4614-B2A1-2796665B8D65}" type="presParOf" srcId="{FA440E19-BC53-43AF-B07E-91BA4F14A8F7}" destId="{30CE05D4-E523-46A3-811A-5D2D322D64E4}" srcOrd="0" destOrd="0" presId="urn:microsoft.com/office/officeart/2005/8/layout/hierarchy1"/>
    <dgm:cxn modelId="{E6A98DCD-4A34-4BD2-BBBB-4A68F73D4C80}" type="presParOf" srcId="{FA440E19-BC53-43AF-B07E-91BA4F14A8F7}" destId="{37A6472C-3D20-43E7-A9F1-C1C29D40AE30}" srcOrd="1" destOrd="0" presId="urn:microsoft.com/office/officeart/2005/8/layout/hierarchy1"/>
    <dgm:cxn modelId="{A070CFB7-BD30-480A-92C7-97C2E26F9039}" type="presParOf" srcId="{F3F58054-79F9-4C60-B942-1BF47DA61061}" destId="{F6C2DF02-1004-4C47-9972-273FABEC1EE1}" srcOrd="1" destOrd="0" presId="urn:microsoft.com/office/officeart/2005/8/layout/hierarchy1"/>
    <dgm:cxn modelId="{37416CF1-CCFC-476C-A8E8-CF20232360B8}" type="presParOf" srcId="{F6C2DF02-1004-4C47-9972-273FABEC1EE1}" destId="{368CCEDA-4022-45BB-A6F0-17D8917EC88C}" srcOrd="0" destOrd="0" presId="urn:microsoft.com/office/officeart/2005/8/layout/hierarchy1"/>
    <dgm:cxn modelId="{2282E98B-C738-41AE-9F40-C1B3B01BF59F}" type="presParOf" srcId="{F6C2DF02-1004-4C47-9972-273FABEC1EE1}" destId="{AC6DEDDB-2196-493F-8D51-481FF9AB5865}" srcOrd="1" destOrd="0" presId="urn:microsoft.com/office/officeart/2005/8/layout/hierarchy1"/>
    <dgm:cxn modelId="{EDF3A38D-6722-420F-BA9D-E2453898D636}" type="presParOf" srcId="{AC6DEDDB-2196-493F-8D51-481FF9AB5865}" destId="{13E550D0-67FC-465B-8871-921125AE9E65}" srcOrd="0" destOrd="0" presId="urn:microsoft.com/office/officeart/2005/8/layout/hierarchy1"/>
    <dgm:cxn modelId="{75082A68-0E6A-4990-9570-6CC50ADA62E5}" type="presParOf" srcId="{13E550D0-67FC-465B-8871-921125AE9E65}" destId="{C642FAA0-F4A6-48E1-8540-935A41786837}" srcOrd="0" destOrd="0" presId="urn:microsoft.com/office/officeart/2005/8/layout/hierarchy1"/>
    <dgm:cxn modelId="{88A9D648-B699-4C13-87A6-A6B0C2946E49}" type="presParOf" srcId="{13E550D0-67FC-465B-8871-921125AE9E65}" destId="{5AEA784B-A005-4A51-8BC4-7EF1B5C42516}" srcOrd="1" destOrd="0" presId="urn:microsoft.com/office/officeart/2005/8/layout/hierarchy1"/>
    <dgm:cxn modelId="{4E654FB8-3A3E-45C2-8B0A-121C7B6A0ED7}" type="presParOf" srcId="{AC6DEDDB-2196-493F-8D51-481FF9AB5865}" destId="{B1530291-501D-44DE-AF4E-7613D3F53EF8}" srcOrd="1" destOrd="0" presId="urn:microsoft.com/office/officeart/2005/8/layout/hierarchy1"/>
    <dgm:cxn modelId="{E5F70AD7-8F9E-4F5E-A2E1-2E289E52D2D8}" type="presParOf" srcId="{B1530291-501D-44DE-AF4E-7613D3F53EF8}" destId="{90E3E4E4-A596-43D7-8049-50F53BCDF59F}" srcOrd="0" destOrd="0" presId="urn:microsoft.com/office/officeart/2005/8/layout/hierarchy1"/>
    <dgm:cxn modelId="{0106F2B9-DA3D-49F2-A265-2BC54D6ADF43}" type="presParOf" srcId="{B1530291-501D-44DE-AF4E-7613D3F53EF8}" destId="{00FA318B-3DF5-49B8-8F38-F84D8604A0AF}" srcOrd="1" destOrd="0" presId="urn:microsoft.com/office/officeart/2005/8/layout/hierarchy1"/>
    <dgm:cxn modelId="{2745F279-FF05-43E7-9266-C74ECD16BD0F}" type="presParOf" srcId="{00FA318B-3DF5-49B8-8F38-F84D8604A0AF}" destId="{F6681452-48DF-4B6D-B597-B5A225BCC562}" srcOrd="0" destOrd="0" presId="urn:microsoft.com/office/officeart/2005/8/layout/hierarchy1"/>
    <dgm:cxn modelId="{F8DAE07B-24EE-4C4F-8DBE-A83AA02F6B65}" type="presParOf" srcId="{F6681452-48DF-4B6D-B597-B5A225BCC562}" destId="{A005C12E-2DC2-40E8-9D89-85B4CC7D13E6}" srcOrd="0" destOrd="0" presId="urn:microsoft.com/office/officeart/2005/8/layout/hierarchy1"/>
    <dgm:cxn modelId="{C9F848F4-73B0-4381-BE11-B8070AF9A581}" type="presParOf" srcId="{F6681452-48DF-4B6D-B597-B5A225BCC562}" destId="{7E7CDBD7-9C36-44D5-B5A2-22F8C3837769}" srcOrd="1" destOrd="0" presId="urn:microsoft.com/office/officeart/2005/8/layout/hierarchy1"/>
    <dgm:cxn modelId="{BB1BBB00-1ABA-40AA-A9D0-9018BAFB9CBE}" type="presParOf" srcId="{00FA318B-3DF5-49B8-8F38-F84D8604A0AF}" destId="{B7CB1894-C74E-4B2A-9720-21B0F18C24AC}" srcOrd="1" destOrd="0" presId="urn:microsoft.com/office/officeart/2005/8/layout/hierarchy1"/>
    <dgm:cxn modelId="{E8FEBD0D-06C8-46E8-B174-771327D45822}" type="presParOf" srcId="{FA88A140-277C-42C3-BB3F-BFD5D418DFF1}" destId="{BB02D8C1-A74A-47A5-BBEE-82C2C8FBF2D1}" srcOrd="4" destOrd="0" presId="urn:microsoft.com/office/officeart/2005/8/layout/hierarchy1"/>
    <dgm:cxn modelId="{113D1035-7216-4C78-8FF4-52E3A79CD840}" type="presParOf" srcId="{FA88A140-277C-42C3-BB3F-BFD5D418DFF1}" destId="{68695A11-6DF2-4C85-BD3B-1F35A80ACDFF}" srcOrd="5" destOrd="0" presId="urn:microsoft.com/office/officeart/2005/8/layout/hierarchy1"/>
    <dgm:cxn modelId="{374149A8-DB39-433E-BA3F-2B4E5B12B0B1}" type="presParOf" srcId="{68695A11-6DF2-4C85-BD3B-1F35A80ACDFF}" destId="{FFE14C5E-5519-4A03-848F-204F1EC430E1}" srcOrd="0" destOrd="0" presId="urn:microsoft.com/office/officeart/2005/8/layout/hierarchy1"/>
    <dgm:cxn modelId="{59AF0E72-BAED-4075-83D7-4D4D8DF618A0}" type="presParOf" srcId="{FFE14C5E-5519-4A03-848F-204F1EC430E1}" destId="{5E50D4F6-FE7E-4451-AA53-F4211520E7E9}" srcOrd="0" destOrd="0" presId="urn:microsoft.com/office/officeart/2005/8/layout/hierarchy1"/>
    <dgm:cxn modelId="{62C73A2E-37F3-42B8-B572-656078D48897}" type="presParOf" srcId="{FFE14C5E-5519-4A03-848F-204F1EC430E1}" destId="{19728C65-9B4A-4E9E-BEA7-44F955FFB054}" srcOrd="1" destOrd="0" presId="urn:microsoft.com/office/officeart/2005/8/layout/hierarchy1"/>
    <dgm:cxn modelId="{82A0D0EA-0C57-47F9-A113-995A69F98D3A}" type="presParOf" srcId="{68695A11-6DF2-4C85-BD3B-1F35A80ACDFF}" destId="{BCEFB6FB-8383-4E63-9543-5B5C75A0BCF8}" srcOrd="1" destOrd="0" presId="urn:microsoft.com/office/officeart/2005/8/layout/hierarchy1"/>
    <dgm:cxn modelId="{A3381F52-D4A7-49F4-BA79-E4A9E9BAE01D}" type="presParOf" srcId="{BCEFB6FB-8383-4E63-9543-5B5C75A0BCF8}" destId="{65E2D440-2547-4145-836B-25EEB156137A}" srcOrd="0" destOrd="0" presId="urn:microsoft.com/office/officeart/2005/8/layout/hierarchy1"/>
    <dgm:cxn modelId="{C650BA78-478B-496F-947D-5B8F008966FC}" type="presParOf" srcId="{BCEFB6FB-8383-4E63-9543-5B5C75A0BCF8}" destId="{08E77F25-9119-4BE5-9B1E-0CF39A8212EB}" srcOrd="1" destOrd="0" presId="urn:microsoft.com/office/officeart/2005/8/layout/hierarchy1"/>
    <dgm:cxn modelId="{CA816F84-F42E-4ED9-9BB8-451993A74D75}" type="presParOf" srcId="{08E77F25-9119-4BE5-9B1E-0CF39A8212EB}" destId="{F7446849-8533-4040-8F47-E2E9CECCB5AB}" srcOrd="0" destOrd="0" presId="urn:microsoft.com/office/officeart/2005/8/layout/hierarchy1"/>
    <dgm:cxn modelId="{CBD54ADE-8DEF-4D9E-9F16-A8CB80B4421B}" type="presParOf" srcId="{F7446849-8533-4040-8F47-E2E9CECCB5AB}" destId="{6EB76E47-3A71-4F50-A11F-4018929E4717}" srcOrd="0" destOrd="0" presId="urn:microsoft.com/office/officeart/2005/8/layout/hierarchy1"/>
    <dgm:cxn modelId="{4471F2A7-182E-4C3D-BF2D-BF5FD82603CB}" type="presParOf" srcId="{F7446849-8533-4040-8F47-E2E9CECCB5AB}" destId="{E5524DF1-01FB-4E38-928E-F366FF34A45B}" srcOrd="1" destOrd="0" presId="urn:microsoft.com/office/officeart/2005/8/layout/hierarchy1"/>
    <dgm:cxn modelId="{4660DC7F-B576-4B32-B3A2-EF43E3E7DA62}" type="presParOf" srcId="{08E77F25-9119-4BE5-9B1E-0CF39A8212EB}" destId="{55A42351-F5ED-4971-BE15-D860F541D453}" srcOrd="1" destOrd="0" presId="urn:microsoft.com/office/officeart/2005/8/layout/hierarchy1"/>
    <dgm:cxn modelId="{42A38F8E-9B9E-4B55-8C4E-4D4A08C05804}" type="presParOf" srcId="{55A42351-F5ED-4971-BE15-D860F541D453}" destId="{DA8FAFD7-9C9D-4A1D-85B0-42EC8F0EB7CA}" srcOrd="0" destOrd="0" presId="urn:microsoft.com/office/officeart/2005/8/layout/hierarchy1"/>
    <dgm:cxn modelId="{4C5884B6-8EE1-4CBD-A88F-403FFA2108F3}" type="presParOf" srcId="{55A42351-F5ED-4971-BE15-D860F541D453}" destId="{0F7BEE11-69A9-442F-9FCF-574BB5283CC9}" srcOrd="1" destOrd="0" presId="urn:microsoft.com/office/officeart/2005/8/layout/hierarchy1"/>
    <dgm:cxn modelId="{35518E48-EA88-4C98-A0BA-D5C371F19720}" type="presParOf" srcId="{0F7BEE11-69A9-442F-9FCF-574BB5283CC9}" destId="{DE620361-BCDF-42DF-8450-4003BB272B2C}" srcOrd="0" destOrd="0" presId="urn:microsoft.com/office/officeart/2005/8/layout/hierarchy1"/>
    <dgm:cxn modelId="{F5D92377-A6A9-4A48-BE75-0E6D7A009E6C}" type="presParOf" srcId="{DE620361-BCDF-42DF-8450-4003BB272B2C}" destId="{B90FD33B-A3AE-4C3C-B307-6E4864D3475D}" srcOrd="0" destOrd="0" presId="urn:microsoft.com/office/officeart/2005/8/layout/hierarchy1"/>
    <dgm:cxn modelId="{3CED725D-19AC-40A3-9DAC-8F836E1A2911}" type="presParOf" srcId="{DE620361-BCDF-42DF-8450-4003BB272B2C}" destId="{B3F14A1F-3736-480D-BC1A-FFCF255DB496}" srcOrd="1" destOrd="0" presId="urn:microsoft.com/office/officeart/2005/8/layout/hierarchy1"/>
    <dgm:cxn modelId="{F743A779-FF34-4364-ADEE-491E98576B59}" type="presParOf" srcId="{0F7BEE11-69A9-442F-9FCF-574BB5283CC9}" destId="{D36A9468-6CBD-4EDE-9F00-C7C1EC275908}" srcOrd="1" destOrd="0" presId="urn:microsoft.com/office/officeart/2005/8/layout/hierarchy1"/>
    <dgm:cxn modelId="{EB9CBB67-49FD-43C7-96F5-1EC7B2A50BA6}" type="presParOf" srcId="{D36A9468-6CBD-4EDE-9F00-C7C1EC275908}" destId="{9DA60B3A-DBED-4C83-B3C1-B7E2F016312B}" srcOrd="0" destOrd="0" presId="urn:microsoft.com/office/officeart/2005/8/layout/hierarchy1"/>
    <dgm:cxn modelId="{7F4A633D-476B-4710-95E9-D3A27E42B77B}" type="presParOf" srcId="{D36A9468-6CBD-4EDE-9F00-C7C1EC275908}" destId="{2A465745-6F2F-4FD3-B3EA-1EDB4492D631}" srcOrd="1" destOrd="0" presId="urn:microsoft.com/office/officeart/2005/8/layout/hierarchy1"/>
    <dgm:cxn modelId="{9478ADE5-8A85-4558-BAFA-2F497F6F0254}" type="presParOf" srcId="{2A465745-6F2F-4FD3-B3EA-1EDB4492D631}" destId="{00D9600A-AE6E-42A7-8939-D1885A825E5F}" srcOrd="0" destOrd="0" presId="urn:microsoft.com/office/officeart/2005/8/layout/hierarchy1"/>
    <dgm:cxn modelId="{8A4A12C1-3595-4DAA-8285-AD1135703AB3}" type="presParOf" srcId="{00D9600A-AE6E-42A7-8939-D1885A825E5F}" destId="{6664DFCE-513A-4963-984F-BC22B508E331}" srcOrd="0" destOrd="0" presId="urn:microsoft.com/office/officeart/2005/8/layout/hierarchy1"/>
    <dgm:cxn modelId="{E79EE394-4DAA-402D-A722-ED7910159988}" type="presParOf" srcId="{00D9600A-AE6E-42A7-8939-D1885A825E5F}" destId="{88DC8294-E4EF-4D8C-9471-76FFF716B58C}" srcOrd="1" destOrd="0" presId="urn:microsoft.com/office/officeart/2005/8/layout/hierarchy1"/>
    <dgm:cxn modelId="{FDB2063A-FD0B-4845-877A-5AF4A82A438A}" type="presParOf" srcId="{2A465745-6F2F-4FD3-B3EA-1EDB4492D631}" destId="{DD5F964E-0D35-434A-8443-A0FC6FBD5229}" srcOrd="1" destOrd="0" presId="urn:microsoft.com/office/officeart/2005/8/layout/hierarchy1"/>
    <dgm:cxn modelId="{314DDFCF-580A-4F10-A97E-8782405D1A4D}" type="presParOf" srcId="{FA88A140-277C-42C3-BB3F-BFD5D418DFF1}" destId="{928A0DF7-F26B-4337-9B2E-A62631C5A36C}" srcOrd="6" destOrd="0" presId="urn:microsoft.com/office/officeart/2005/8/layout/hierarchy1"/>
    <dgm:cxn modelId="{AE9577BB-3C8C-49F1-A0C2-FC4FC4F986F7}" type="presParOf" srcId="{FA88A140-277C-42C3-BB3F-BFD5D418DFF1}" destId="{C9BCCC71-2ED4-4E4D-B25B-9D4F7AD3B2E1}" srcOrd="7" destOrd="0" presId="urn:microsoft.com/office/officeart/2005/8/layout/hierarchy1"/>
    <dgm:cxn modelId="{B7DC6B5F-BBAD-4070-A8A2-ABDBFCF5D59C}" type="presParOf" srcId="{C9BCCC71-2ED4-4E4D-B25B-9D4F7AD3B2E1}" destId="{033FBE99-37DF-4B67-9699-1DE29A27B63D}" srcOrd="0" destOrd="0" presId="urn:microsoft.com/office/officeart/2005/8/layout/hierarchy1"/>
    <dgm:cxn modelId="{61475020-04D3-4165-9C7D-DC22005E522A}" type="presParOf" srcId="{033FBE99-37DF-4B67-9699-1DE29A27B63D}" destId="{70688DFB-F197-4031-8339-6734E23EA619}" srcOrd="0" destOrd="0" presId="urn:microsoft.com/office/officeart/2005/8/layout/hierarchy1"/>
    <dgm:cxn modelId="{755AA580-233A-47FD-980F-37B8D0DDD1A5}" type="presParOf" srcId="{033FBE99-37DF-4B67-9699-1DE29A27B63D}" destId="{494E6903-7DAD-4309-875E-E95636CB6E02}" srcOrd="1" destOrd="0" presId="urn:microsoft.com/office/officeart/2005/8/layout/hierarchy1"/>
    <dgm:cxn modelId="{5061F64C-DE59-43CB-8068-F6387EE59026}" type="presParOf" srcId="{C9BCCC71-2ED4-4E4D-B25B-9D4F7AD3B2E1}" destId="{7DC97599-C326-4650-B287-750EBE3CE7B5}" srcOrd="1" destOrd="0" presId="urn:microsoft.com/office/officeart/2005/8/layout/hierarchy1"/>
    <dgm:cxn modelId="{0CF9977E-962B-4527-80DD-98B7ED12486E}" type="presParOf" srcId="{7DC97599-C326-4650-B287-750EBE3CE7B5}" destId="{4B943D64-268F-4C5E-8E09-0836992E1B2F}" srcOrd="0" destOrd="0" presId="urn:microsoft.com/office/officeart/2005/8/layout/hierarchy1"/>
    <dgm:cxn modelId="{C905816B-C58A-433A-804D-DA191A5BA301}" type="presParOf" srcId="{7DC97599-C326-4650-B287-750EBE3CE7B5}" destId="{AFBF1A3B-B8C7-42B6-95B5-3457FE784DCF}" srcOrd="1" destOrd="0" presId="urn:microsoft.com/office/officeart/2005/8/layout/hierarchy1"/>
    <dgm:cxn modelId="{4719FB2E-C9D5-4977-846D-F8B1A294C8D5}" type="presParOf" srcId="{AFBF1A3B-B8C7-42B6-95B5-3457FE784DCF}" destId="{FD8EF01B-A6FF-4703-AAD4-1C3252238901}" srcOrd="0" destOrd="0" presId="urn:microsoft.com/office/officeart/2005/8/layout/hierarchy1"/>
    <dgm:cxn modelId="{D430CE37-062D-4624-B115-01E4D90F4233}" type="presParOf" srcId="{FD8EF01B-A6FF-4703-AAD4-1C3252238901}" destId="{DEBB762D-8BEA-4970-8DBC-BFEEBBCD6F90}" srcOrd="0" destOrd="0" presId="urn:microsoft.com/office/officeart/2005/8/layout/hierarchy1"/>
    <dgm:cxn modelId="{A86A1EF2-BF1B-4536-98BA-C73EE043015F}" type="presParOf" srcId="{FD8EF01B-A6FF-4703-AAD4-1C3252238901}" destId="{AE4368E0-770E-4D1E-A55B-807EE31DB578}" srcOrd="1" destOrd="0" presId="urn:microsoft.com/office/officeart/2005/8/layout/hierarchy1"/>
    <dgm:cxn modelId="{1DBAA55E-E6DC-49DD-8E10-C04079F4A6F2}" type="presParOf" srcId="{AFBF1A3B-B8C7-42B6-95B5-3457FE784DCF}" destId="{BA0185F6-15CF-4C62-9CB4-0CFFB54B8B60}" srcOrd="1" destOrd="0" presId="urn:microsoft.com/office/officeart/2005/8/layout/hierarchy1"/>
    <dgm:cxn modelId="{C70F2B6F-62E8-4998-B1FD-022E00CF525F}" type="presParOf" srcId="{BA0185F6-15CF-4C62-9CB4-0CFFB54B8B60}" destId="{E133085D-50B6-4D9B-A8BA-908B20FE3ECB}" srcOrd="0" destOrd="0" presId="urn:microsoft.com/office/officeart/2005/8/layout/hierarchy1"/>
    <dgm:cxn modelId="{18CE9911-FE72-4DC6-AB9E-4E57B5BBDA08}" type="presParOf" srcId="{BA0185F6-15CF-4C62-9CB4-0CFFB54B8B60}" destId="{FE28CEEB-C7F5-44A1-9D64-CF23E03B9415}" srcOrd="1" destOrd="0" presId="urn:microsoft.com/office/officeart/2005/8/layout/hierarchy1"/>
    <dgm:cxn modelId="{D67289C6-6442-458D-BDD8-DB5B433DE734}" type="presParOf" srcId="{FE28CEEB-C7F5-44A1-9D64-CF23E03B9415}" destId="{E235D6BA-7938-4A43-9ACD-8255ACE3D01B}" srcOrd="0" destOrd="0" presId="urn:microsoft.com/office/officeart/2005/8/layout/hierarchy1"/>
    <dgm:cxn modelId="{B7999949-DD02-4479-9310-5FB2834A43BB}" type="presParOf" srcId="{E235D6BA-7938-4A43-9ACD-8255ACE3D01B}" destId="{603824DF-F0E0-4E77-8275-296A01C3B2FB}" srcOrd="0" destOrd="0" presId="urn:microsoft.com/office/officeart/2005/8/layout/hierarchy1"/>
    <dgm:cxn modelId="{6E5BEEAD-3AA5-4B3E-88A3-47976E2E5343}" type="presParOf" srcId="{E235D6BA-7938-4A43-9ACD-8255ACE3D01B}" destId="{B2B30FB2-9B0A-482A-BF04-06C37BD45BC5}" srcOrd="1" destOrd="0" presId="urn:microsoft.com/office/officeart/2005/8/layout/hierarchy1"/>
    <dgm:cxn modelId="{58FDD494-ABEC-467E-9DA6-6C90863D3C69}" type="presParOf" srcId="{FE28CEEB-C7F5-44A1-9D64-CF23E03B9415}" destId="{A2D19FF7-FD71-489B-B8B0-88014B68D5F7}" srcOrd="1" destOrd="0" presId="urn:microsoft.com/office/officeart/2005/8/layout/hierarchy1"/>
    <dgm:cxn modelId="{FC602A3D-FEE3-4052-852B-65FFA506A51F}" type="presParOf" srcId="{A2D19FF7-FD71-489B-B8B0-88014B68D5F7}" destId="{F93FB47F-8FE1-46C6-BE55-B4BD72E2550D}" srcOrd="0" destOrd="0" presId="urn:microsoft.com/office/officeart/2005/8/layout/hierarchy1"/>
    <dgm:cxn modelId="{19ADCD00-03AD-488C-8E71-266DEDDAA560}" type="presParOf" srcId="{A2D19FF7-FD71-489B-B8B0-88014B68D5F7}" destId="{41CB3DD9-0422-429C-9E2D-D532881FB2B1}" srcOrd="1" destOrd="0" presId="urn:microsoft.com/office/officeart/2005/8/layout/hierarchy1"/>
    <dgm:cxn modelId="{B44C4CAD-0DCE-4136-9D3D-822711B3B6AC}" type="presParOf" srcId="{41CB3DD9-0422-429C-9E2D-D532881FB2B1}" destId="{40B28F7F-0113-434C-A932-79C9DBE748B2}" srcOrd="0" destOrd="0" presId="urn:microsoft.com/office/officeart/2005/8/layout/hierarchy1"/>
    <dgm:cxn modelId="{A618D7C6-C287-463C-964F-4B6A67414CEA}" type="presParOf" srcId="{40B28F7F-0113-434C-A932-79C9DBE748B2}" destId="{493767A6-DF68-421F-B382-55F292705041}" srcOrd="0" destOrd="0" presId="urn:microsoft.com/office/officeart/2005/8/layout/hierarchy1"/>
    <dgm:cxn modelId="{0CACD342-0370-49BA-AF02-137A87A261F7}" type="presParOf" srcId="{40B28F7F-0113-434C-A932-79C9DBE748B2}" destId="{BEE659D8-1589-4733-97E8-84D62A6DABB0}" srcOrd="1" destOrd="0" presId="urn:microsoft.com/office/officeart/2005/8/layout/hierarchy1"/>
    <dgm:cxn modelId="{73FF0F77-A3C7-46F8-BD73-CEEFB9E09FE0}" type="presParOf" srcId="{41CB3DD9-0422-429C-9E2D-D532881FB2B1}" destId="{F82A567F-F6C7-461A-A995-968551381FE4}" srcOrd="1" destOrd="0" presId="urn:microsoft.com/office/officeart/2005/8/layout/hierarchy1"/>
    <dgm:cxn modelId="{84B4EB3D-8B18-40E7-AA7D-F2A40E28659C}" type="presParOf" srcId="{FA88A140-277C-42C3-BB3F-BFD5D418DFF1}" destId="{26622875-39A3-4FEE-BB47-3803A56ABE67}" srcOrd="8" destOrd="0" presId="urn:microsoft.com/office/officeart/2005/8/layout/hierarchy1"/>
    <dgm:cxn modelId="{AB835A81-5E85-4E3D-A7BB-88B68472205F}" type="presParOf" srcId="{FA88A140-277C-42C3-BB3F-BFD5D418DFF1}" destId="{F2F8B5FF-90C9-4D36-9450-641887B5AB9C}" srcOrd="9" destOrd="0" presId="urn:microsoft.com/office/officeart/2005/8/layout/hierarchy1"/>
    <dgm:cxn modelId="{D9AA3BA3-2628-4FE0-8485-DABFEA71746C}" type="presParOf" srcId="{F2F8B5FF-90C9-4D36-9450-641887B5AB9C}" destId="{A8C2FC43-8583-432F-9546-2F3ED4C8A15D}" srcOrd="0" destOrd="0" presId="urn:microsoft.com/office/officeart/2005/8/layout/hierarchy1"/>
    <dgm:cxn modelId="{51DA5C0B-17AE-4CB3-8729-F48A5E72969E}" type="presParOf" srcId="{A8C2FC43-8583-432F-9546-2F3ED4C8A15D}" destId="{F5255A1B-DEB4-4289-B458-01926C7F653A}" srcOrd="0" destOrd="0" presId="urn:microsoft.com/office/officeart/2005/8/layout/hierarchy1"/>
    <dgm:cxn modelId="{B0A02F28-A792-4AC7-BF21-A4B9D10E89CB}" type="presParOf" srcId="{A8C2FC43-8583-432F-9546-2F3ED4C8A15D}" destId="{744FE4CA-7EAA-48E5-BFD5-F21AFB4F0C5F}" srcOrd="1" destOrd="0" presId="urn:microsoft.com/office/officeart/2005/8/layout/hierarchy1"/>
    <dgm:cxn modelId="{FDD540F3-034C-453D-BDCB-52D5866AB502}" type="presParOf" srcId="{F2F8B5FF-90C9-4D36-9450-641887B5AB9C}" destId="{83413C44-8465-4111-B87D-DEB82C293C7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ECF85C-A44D-4774-9F0C-2E5E8A481F7B}" type="doc">
      <dgm:prSet loTypeId="urn:microsoft.com/office/officeart/2005/8/layout/hierarchy5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61FC1474-81D7-4D93-A592-447463E84B8C}">
      <dgm:prSet phldrT="[Text]" custT="1"/>
      <dgm:spPr/>
      <dgm:t>
        <a:bodyPr/>
        <a:lstStyle/>
        <a:p>
          <a:r>
            <a:rPr lang="cs-CZ" sz="1000" b="0" baseline="0" dirty="0" smtClean="0">
              <a:solidFill>
                <a:schemeClr val="bg1"/>
              </a:solidFill>
              <a:latin typeface="Arial Black" pitchFamily="34" charset="0"/>
            </a:rPr>
            <a:t>Náměstkyně</a:t>
          </a:r>
          <a:r>
            <a:rPr lang="cs-CZ" sz="1000" b="1" baseline="0" dirty="0" smtClean="0">
              <a:solidFill>
                <a:srgbClr val="FF0066"/>
              </a:solidFill>
              <a:latin typeface="Arial Black" pitchFamily="34" charset="0"/>
            </a:rPr>
            <a:t>          </a:t>
          </a:r>
          <a:r>
            <a:rPr lang="cs-CZ" sz="1000" b="1" dirty="0" smtClean="0"/>
            <a:t> pro  </a:t>
          </a:r>
          <a:r>
            <a:rPr lang="cs-CZ" sz="1000" b="1" dirty="0" err="1" smtClean="0"/>
            <a:t>oš</a:t>
          </a:r>
          <a:r>
            <a:rPr lang="cs-CZ" sz="1000" b="1" dirty="0" smtClean="0"/>
            <a:t>.  péči</a:t>
          </a:r>
          <a:endParaRPr lang="cs-CZ" sz="1000" b="1" dirty="0"/>
        </a:p>
      </dgm:t>
    </dgm:pt>
    <dgm:pt modelId="{F0BB7CB6-1BC7-4D3B-9889-5D87CE6C2EE3}" type="parTrans" cxnId="{0F44AE19-E44F-440E-8996-68CDBBB57E14}">
      <dgm:prSet/>
      <dgm:spPr/>
      <dgm:t>
        <a:bodyPr/>
        <a:lstStyle/>
        <a:p>
          <a:endParaRPr lang="cs-CZ"/>
        </a:p>
      </dgm:t>
    </dgm:pt>
    <dgm:pt modelId="{5202EAD0-EA7A-48B8-B242-4C02981073F5}" type="sibTrans" cxnId="{0F44AE19-E44F-440E-8996-68CDBBB57E14}">
      <dgm:prSet/>
      <dgm:spPr/>
      <dgm:t>
        <a:bodyPr/>
        <a:lstStyle/>
        <a:p>
          <a:endParaRPr lang="cs-CZ"/>
        </a:p>
      </dgm:t>
    </dgm:pt>
    <dgm:pt modelId="{3F04FF1E-0294-4545-ABE3-D166F8A47979}">
      <dgm:prSet phldrT="[Text]"/>
      <dgm:spPr/>
      <dgm:t>
        <a:bodyPr/>
        <a:lstStyle/>
        <a:p>
          <a:r>
            <a:rPr lang="cs-CZ" b="1" dirty="0" smtClean="0"/>
            <a:t>Vrchní sestra kliniky</a:t>
          </a:r>
          <a:endParaRPr lang="cs-CZ" b="1" dirty="0"/>
        </a:p>
      </dgm:t>
    </dgm:pt>
    <dgm:pt modelId="{5FF5E410-3F27-4A96-A2B3-80B15EC864D8}" type="parTrans" cxnId="{8669FEEA-ACAC-4E01-9E69-024EA9E99CC8}">
      <dgm:prSet/>
      <dgm:spPr/>
      <dgm:t>
        <a:bodyPr/>
        <a:lstStyle/>
        <a:p>
          <a:endParaRPr lang="cs-CZ"/>
        </a:p>
      </dgm:t>
    </dgm:pt>
    <dgm:pt modelId="{B340A708-24EE-4F8B-8D4B-B1328431CF7E}" type="sibTrans" cxnId="{8669FEEA-ACAC-4E01-9E69-024EA9E99CC8}">
      <dgm:prSet/>
      <dgm:spPr/>
      <dgm:t>
        <a:bodyPr/>
        <a:lstStyle/>
        <a:p>
          <a:endParaRPr lang="cs-CZ"/>
        </a:p>
      </dgm:t>
    </dgm:pt>
    <dgm:pt modelId="{A7C10646-DFB0-4F7E-A6B4-B63676885E83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Staniční sestra oddělení</a:t>
          </a:r>
          <a:endParaRPr lang="cs-CZ" b="1" dirty="0">
            <a:solidFill>
              <a:schemeClr val="tx1"/>
            </a:solidFill>
          </a:endParaRPr>
        </a:p>
      </dgm:t>
    </dgm:pt>
    <dgm:pt modelId="{DFE90632-45B7-48EB-825D-21FD64475D22}" type="parTrans" cxnId="{54A29AF0-B588-4E77-AE04-028C408E0894}">
      <dgm:prSet/>
      <dgm:spPr/>
      <dgm:t>
        <a:bodyPr/>
        <a:lstStyle/>
        <a:p>
          <a:endParaRPr lang="cs-CZ"/>
        </a:p>
      </dgm:t>
    </dgm:pt>
    <dgm:pt modelId="{6BC71D7C-A58C-4348-8FE8-A29C3DA1040B}" type="sibTrans" cxnId="{54A29AF0-B588-4E77-AE04-028C408E0894}">
      <dgm:prSet/>
      <dgm:spPr/>
      <dgm:t>
        <a:bodyPr/>
        <a:lstStyle/>
        <a:p>
          <a:endParaRPr lang="cs-CZ"/>
        </a:p>
      </dgm:t>
    </dgm:pt>
    <dgm:pt modelId="{135CEC6F-DA9F-42E3-B396-B1B9E1554262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Staniční sestra oddělení</a:t>
          </a:r>
          <a:endParaRPr lang="cs-CZ" b="1" dirty="0">
            <a:solidFill>
              <a:schemeClr val="tx1"/>
            </a:solidFill>
          </a:endParaRPr>
        </a:p>
      </dgm:t>
    </dgm:pt>
    <dgm:pt modelId="{4320578C-4AF3-408A-98E1-140FE5CE7217}" type="parTrans" cxnId="{C217CE3F-7101-40FB-A2BF-3D0AD68615E6}">
      <dgm:prSet/>
      <dgm:spPr/>
      <dgm:t>
        <a:bodyPr/>
        <a:lstStyle/>
        <a:p>
          <a:endParaRPr lang="cs-CZ"/>
        </a:p>
      </dgm:t>
    </dgm:pt>
    <dgm:pt modelId="{0D07C623-9BA4-4855-B75D-049314B20355}" type="sibTrans" cxnId="{C217CE3F-7101-40FB-A2BF-3D0AD68615E6}">
      <dgm:prSet/>
      <dgm:spPr/>
      <dgm:t>
        <a:bodyPr/>
        <a:lstStyle/>
        <a:p>
          <a:endParaRPr lang="cs-CZ"/>
        </a:p>
      </dgm:t>
    </dgm:pt>
    <dgm:pt modelId="{05BF6DCE-56E4-4511-8BD1-6B19571F6EFD}">
      <dgm:prSet phldrT="[Text]"/>
      <dgm:spPr/>
      <dgm:t>
        <a:bodyPr/>
        <a:lstStyle/>
        <a:p>
          <a:r>
            <a:rPr lang="cs-CZ" b="1" dirty="0" smtClean="0"/>
            <a:t>Vrchní sestra kliniky</a:t>
          </a:r>
          <a:endParaRPr lang="cs-CZ" b="1" dirty="0"/>
        </a:p>
      </dgm:t>
    </dgm:pt>
    <dgm:pt modelId="{80FA6708-56C7-4BA7-B141-42AD2737EB09}" type="parTrans" cxnId="{61825236-045E-4A6D-ADEA-91FDF2601EE6}">
      <dgm:prSet/>
      <dgm:spPr/>
      <dgm:t>
        <a:bodyPr/>
        <a:lstStyle/>
        <a:p>
          <a:endParaRPr lang="cs-CZ"/>
        </a:p>
      </dgm:t>
    </dgm:pt>
    <dgm:pt modelId="{94A61ECC-4CE3-44A4-BFCF-B7F8C2673E60}" type="sibTrans" cxnId="{61825236-045E-4A6D-ADEA-91FDF2601EE6}">
      <dgm:prSet/>
      <dgm:spPr/>
      <dgm:t>
        <a:bodyPr/>
        <a:lstStyle/>
        <a:p>
          <a:endParaRPr lang="cs-CZ"/>
        </a:p>
      </dgm:t>
    </dgm:pt>
    <dgm:pt modelId="{CC818729-A08F-47FD-893F-49C3F6A552B6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Staniční sestra </a:t>
          </a:r>
        </a:p>
        <a:p>
          <a:r>
            <a:rPr lang="cs-CZ" b="1" dirty="0" smtClean="0">
              <a:solidFill>
                <a:schemeClr val="tx1"/>
              </a:solidFill>
            </a:rPr>
            <a:t>JIP</a:t>
          </a:r>
          <a:endParaRPr lang="cs-CZ" b="1" dirty="0">
            <a:solidFill>
              <a:schemeClr val="tx1"/>
            </a:solidFill>
          </a:endParaRPr>
        </a:p>
      </dgm:t>
    </dgm:pt>
    <dgm:pt modelId="{C216CFA4-7B4E-410D-9792-C72FA4AB5707}" type="parTrans" cxnId="{2AF52EF4-0945-49F4-BECF-76DCA03041E7}">
      <dgm:prSet/>
      <dgm:spPr/>
      <dgm:t>
        <a:bodyPr/>
        <a:lstStyle/>
        <a:p>
          <a:endParaRPr lang="cs-CZ"/>
        </a:p>
      </dgm:t>
    </dgm:pt>
    <dgm:pt modelId="{8734BBE9-2888-45AB-B396-3D1010F0F551}" type="sibTrans" cxnId="{2AF52EF4-0945-49F4-BECF-76DCA03041E7}">
      <dgm:prSet/>
      <dgm:spPr/>
      <dgm:t>
        <a:bodyPr/>
        <a:lstStyle/>
        <a:p>
          <a:endParaRPr lang="cs-CZ"/>
        </a:p>
      </dgm:t>
    </dgm:pt>
    <dgm:pt modelId="{03678543-0378-4D67-8912-8040A6596735}">
      <dgm:prSet phldrT="[Text]"/>
      <dgm:spPr/>
      <dgm:t>
        <a:bodyPr/>
        <a:lstStyle/>
        <a:p>
          <a:r>
            <a:rPr lang="cs-CZ" dirty="0" smtClean="0"/>
            <a:t>I.</a:t>
          </a:r>
          <a:endParaRPr lang="cs-CZ" dirty="0"/>
        </a:p>
      </dgm:t>
    </dgm:pt>
    <dgm:pt modelId="{AFB4FA65-215E-43B8-B80C-0473FF422243}" type="parTrans" cxnId="{546268A0-D0F2-43AB-A29A-18C4793E2ED2}">
      <dgm:prSet/>
      <dgm:spPr/>
      <dgm:t>
        <a:bodyPr/>
        <a:lstStyle/>
        <a:p>
          <a:endParaRPr lang="cs-CZ"/>
        </a:p>
      </dgm:t>
    </dgm:pt>
    <dgm:pt modelId="{9F29865B-5085-41F8-9710-094187EA16D4}" type="sibTrans" cxnId="{546268A0-D0F2-43AB-A29A-18C4793E2ED2}">
      <dgm:prSet/>
      <dgm:spPr/>
      <dgm:t>
        <a:bodyPr/>
        <a:lstStyle/>
        <a:p>
          <a:endParaRPr lang="cs-CZ"/>
        </a:p>
      </dgm:t>
    </dgm:pt>
    <dgm:pt modelId="{8515CE84-A927-4784-B000-AEDCF0872F56}">
      <dgm:prSet phldrT="[Text]"/>
      <dgm:spPr/>
      <dgm:t>
        <a:bodyPr/>
        <a:lstStyle/>
        <a:p>
          <a:r>
            <a:rPr lang="cs-CZ" dirty="0" smtClean="0"/>
            <a:t>II.</a:t>
          </a:r>
          <a:endParaRPr lang="cs-CZ" dirty="0"/>
        </a:p>
      </dgm:t>
    </dgm:pt>
    <dgm:pt modelId="{AFF40D0D-F8F6-4EC9-AC4E-2907A32D95CB}" type="parTrans" cxnId="{E14B4402-26CA-4F4B-AE2F-DFEADA389FA6}">
      <dgm:prSet/>
      <dgm:spPr/>
      <dgm:t>
        <a:bodyPr/>
        <a:lstStyle/>
        <a:p>
          <a:endParaRPr lang="cs-CZ"/>
        </a:p>
      </dgm:t>
    </dgm:pt>
    <dgm:pt modelId="{79DFBCAF-F8AD-473D-BA92-D1574E232FDD}" type="sibTrans" cxnId="{E14B4402-26CA-4F4B-AE2F-DFEADA389FA6}">
      <dgm:prSet/>
      <dgm:spPr/>
      <dgm:t>
        <a:bodyPr/>
        <a:lstStyle/>
        <a:p>
          <a:endParaRPr lang="cs-CZ"/>
        </a:p>
      </dgm:t>
    </dgm:pt>
    <dgm:pt modelId="{D65055F3-F31C-4C9D-A126-4D97B78D33FB}">
      <dgm:prSet phldrT="[Text]"/>
      <dgm:spPr/>
      <dgm:t>
        <a:bodyPr/>
        <a:lstStyle/>
        <a:p>
          <a:r>
            <a:rPr lang="cs-CZ" dirty="0" smtClean="0"/>
            <a:t>III.</a:t>
          </a:r>
          <a:endParaRPr lang="cs-CZ" dirty="0"/>
        </a:p>
      </dgm:t>
    </dgm:pt>
    <dgm:pt modelId="{C349DE2B-BFED-4AE6-B661-2D9266645550}" type="parTrans" cxnId="{5B2626F6-D24E-413F-BE40-0A86FDD6D9E3}">
      <dgm:prSet/>
      <dgm:spPr/>
      <dgm:t>
        <a:bodyPr/>
        <a:lstStyle/>
        <a:p>
          <a:endParaRPr lang="cs-CZ"/>
        </a:p>
      </dgm:t>
    </dgm:pt>
    <dgm:pt modelId="{2E5A34B7-0105-4FF4-A329-E1C3EA4AECEC}" type="sibTrans" cxnId="{5B2626F6-D24E-413F-BE40-0A86FDD6D9E3}">
      <dgm:prSet/>
      <dgm:spPr/>
      <dgm:t>
        <a:bodyPr/>
        <a:lstStyle/>
        <a:p>
          <a:endParaRPr lang="cs-CZ"/>
        </a:p>
      </dgm:t>
    </dgm:pt>
    <dgm:pt modelId="{D4696565-E344-44CD-A3D1-C7A30D0AAEA7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Sestra u lůžka</a:t>
          </a:r>
        </a:p>
        <a:p>
          <a:r>
            <a:rPr lang="cs-CZ" b="1" dirty="0" smtClean="0">
              <a:solidFill>
                <a:schemeClr val="tx1"/>
              </a:solidFill>
            </a:rPr>
            <a:t>specialistka</a:t>
          </a:r>
          <a:endParaRPr lang="cs-CZ" b="1" dirty="0">
            <a:solidFill>
              <a:schemeClr val="tx1"/>
            </a:solidFill>
          </a:endParaRPr>
        </a:p>
      </dgm:t>
    </dgm:pt>
    <dgm:pt modelId="{0B94DA82-DFF2-4E60-8598-8232F1CC561E}" type="parTrans" cxnId="{AD6315F4-C100-47CF-8F24-CC1018213307}">
      <dgm:prSet/>
      <dgm:spPr/>
      <dgm:t>
        <a:bodyPr/>
        <a:lstStyle/>
        <a:p>
          <a:endParaRPr lang="cs-CZ"/>
        </a:p>
      </dgm:t>
    </dgm:pt>
    <dgm:pt modelId="{80EF0EE0-F352-4A03-896C-0517DCADE748}" type="sibTrans" cxnId="{AD6315F4-C100-47CF-8F24-CC1018213307}">
      <dgm:prSet/>
      <dgm:spPr/>
      <dgm:t>
        <a:bodyPr/>
        <a:lstStyle/>
        <a:p>
          <a:endParaRPr lang="cs-CZ"/>
        </a:p>
      </dgm:t>
    </dgm:pt>
    <dgm:pt modelId="{6A5950EA-A4D0-407F-9E52-A13196415A94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Staniční sestra oddělení</a:t>
          </a:r>
          <a:endParaRPr lang="cs-CZ" b="1" dirty="0">
            <a:solidFill>
              <a:schemeClr val="tx1"/>
            </a:solidFill>
          </a:endParaRPr>
        </a:p>
      </dgm:t>
    </dgm:pt>
    <dgm:pt modelId="{C060BC47-AD78-40D2-914A-6E737403DEF1}" type="parTrans" cxnId="{0037EA67-0202-4160-BBD3-236D25D301C0}">
      <dgm:prSet/>
      <dgm:spPr/>
      <dgm:t>
        <a:bodyPr/>
        <a:lstStyle/>
        <a:p>
          <a:endParaRPr lang="cs-CZ"/>
        </a:p>
      </dgm:t>
    </dgm:pt>
    <dgm:pt modelId="{458CE823-200F-4CED-BA35-7E462070B002}" type="sibTrans" cxnId="{0037EA67-0202-4160-BBD3-236D25D301C0}">
      <dgm:prSet/>
      <dgm:spPr/>
      <dgm:t>
        <a:bodyPr/>
        <a:lstStyle/>
        <a:p>
          <a:endParaRPr lang="cs-CZ"/>
        </a:p>
      </dgm:t>
    </dgm:pt>
    <dgm:pt modelId="{A6858115-AEE0-4FB7-80C3-22AF3C954CA3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Staniční sestra operačních sálů</a:t>
          </a:r>
          <a:endParaRPr lang="cs-CZ" b="1" dirty="0">
            <a:solidFill>
              <a:schemeClr val="tx1"/>
            </a:solidFill>
          </a:endParaRPr>
        </a:p>
      </dgm:t>
    </dgm:pt>
    <dgm:pt modelId="{8AF394B0-3B5F-4D62-B2CA-378B7AD0515A}" type="parTrans" cxnId="{2E9BBB0C-85A9-497D-A6CC-5BB496A37BE2}">
      <dgm:prSet/>
      <dgm:spPr/>
      <dgm:t>
        <a:bodyPr/>
        <a:lstStyle/>
        <a:p>
          <a:endParaRPr lang="cs-CZ"/>
        </a:p>
      </dgm:t>
    </dgm:pt>
    <dgm:pt modelId="{4914E4E5-60A6-4790-8D12-F18E56600D2E}" type="sibTrans" cxnId="{2E9BBB0C-85A9-497D-A6CC-5BB496A37BE2}">
      <dgm:prSet/>
      <dgm:spPr/>
      <dgm:t>
        <a:bodyPr/>
        <a:lstStyle/>
        <a:p>
          <a:endParaRPr lang="cs-CZ"/>
        </a:p>
      </dgm:t>
    </dgm:pt>
    <dgm:pt modelId="{E663E49E-BDB4-42C2-A608-12AFB4D2DB38}">
      <dgm:prSet/>
      <dgm:spPr>
        <a:solidFill>
          <a:srgbClr val="92D05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ošetřovatel</a:t>
          </a:r>
          <a:endParaRPr lang="cs-CZ" b="1" dirty="0">
            <a:solidFill>
              <a:schemeClr val="tx1"/>
            </a:solidFill>
          </a:endParaRPr>
        </a:p>
      </dgm:t>
    </dgm:pt>
    <dgm:pt modelId="{F793610B-A512-4F8B-B9E9-92795B567A2A}" type="parTrans" cxnId="{D5BC0ED6-E1E8-4589-B968-E6A37F122BB1}">
      <dgm:prSet/>
      <dgm:spPr/>
      <dgm:t>
        <a:bodyPr/>
        <a:lstStyle/>
        <a:p>
          <a:endParaRPr lang="cs-CZ"/>
        </a:p>
      </dgm:t>
    </dgm:pt>
    <dgm:pt modelId="{2EC8BF5A-8984-4196-B9BA-A81A5E61087B}" type="sibTrans" cxnId="{D5BC0ED6-E1E8-4589-B968-E6A37F122BB1}">
      <dgm:prSet/>
      <dgm:spPr/>
      <dgm:t>
        <a:bodyPr/>
        <a:lstStyle/>
        <a:p>
          <a:endParaRPr lang="cs-CZ"/>
        </a:p>
      </dgm:t>
    </dgm:pt>
    <dgm:pt modelId="{F96B97FE-E660-49C5-B135-D18210B1D217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Sestra u lůžka</a:t>
          </a:r>
        </a:p>
        <a:p>
          <a:r>
            <a:rPr lang="cs-CZ" b="1" dirty="0" smtClean="0">
              <a:solidFill>
                <a:schemeClr val="tx1"/>
              </a:solidFill>
            </a:rPr>
            <a:t>specialistka</a:t>
          </a:r>
          <a:endParaRPr lang="cs-CZ" b="1" dirty="0">
            <a:solidFill>
              <a:schemeClr val="tx1"/>
            </a:solidFill>
          </a:endParaRPr>
        </a:p>
      </dgm:t>
    </dgm:pt>
    <dgm:pt modelId="{EBFAB53C-04DB-4B8E-B5D9-2DC3B658F3D9}" type="parTrans" cxnId="{150B2956-6523-43FD-A2B5-537D64AAB264}">
      <dgm:prSet/>
      <dgm:spPr/>
      <dgm:t>
        <a:bodyPr/>
        <a:lstStyle/>
        <a:p>
          <a:endParaRPr lang="cs-CZ"/>
        </a:p>
      </dgm:t>
    </dgm:pt>
    <dgm:pt modelId="{7D8AD21E-903A-4F3B-991A-E76683404A44}" type="sibTrans" cxnId="{150B2956-6523-43FD-A2B5-537D64AAB264}">
      <dgm:prSet/>
      <dgm:spPr/>
      <dgm:t>
        <a:bodyPr/>
        <a:lstStyle/>
        <a:p>
          <a:endParaRPr lang="cs-CZ"/>
        </a:p>
      </dgm:t>
    </dgm:pt>
    <dgm:pt modelId="{90AEA9F1-AA80-4B16-91C9-DCE0044648B6}">
      <dgm:prSet/>
      <dgm:spPr>
        <a:solidFill>
          <a:srgbClr val="92D05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Všeobecný </a:t>
          </a:r>
        </a:p>
        <a:p>
          <a:r>
            <a:rPr lang="cs-CZ" b="1" dirty="0" err="1" smtClean="0">
              <a:solidFill>
                <a:schemeClr val="tx1"/>
              </a:solidFill>
            </a:rPr>
            <a:t>samitář</a:t>
          </a:r>
          <a:endParaRPr lang="cs-CZ" b="1" dirty="0">
            <a:solidFill>
              <a:schemeClr val="tx1"/>
            </a:solidFill>
          </a:endParaRPr>
        </a:p>
      </dgm:t>
    </dgm:pt>
    <dgm:pt modelId="{A39EB942-81B2-438C-8C16-85EDDE99C912}" type="parTrans" cxnId="{C9DD8581-4173-43CC-AAD8-6AACB8CAD453}">
      <dgm:prSet/>
      <dgm:spPr/>
      <dgm:t>
        <a:bodyPr/>
        <a:lstStyle/>
        <a:p>
          <a:endParaRPr lang="cs-CZ"/>
        </a:p>
      </dgm:t>
    </dgm:pt>
    <dgm:pt modelId="{B6CA6CB3-41DC-48D9-AB63-827E4A7881A8}" type="sibTrans" cxnId="{C9DD8581-4173-43CC-AAD8-6AACB8CAD453}">
      <dgm:prSet/>
      <dgm:spPr/>
      <dgm:t>
        <a:bodyPr/>
        <a:lstStyle/>
        <a:p>
          <a:endParaRPr lang="cs-CZ"/>
        </a:p>
      </dgm:t>
    </dgm:pt>
    <dgm:pt modelId="{7E57F670-5C84-45C3-8B56-DDEB7760DD4F}">
      <dgm:prSet/>
      <dgm:spPr/>
      <dgm:t>
        <a:bodyPr/>
        <a:lstStyle/>
        <a:p>
          <a:r>
            <a:rPr lang="cs-CZ" b="1" dirty="0" smtClean="0"/>
            <a:t>Oddělení vzdělávání</a:t>
          </a:r>
          <a:endParaRPr lang="cs-CZ" b="1" dirty="0"/>
        </a:p>
      </dgm:t>
    </dgm:pt>
    <dgm:pt modelId="{110EE4F5-6DF9-4705-B07B-5BD19FF0911B}" type="parTrans" cxnId="{F4A35AED-58EC-4080-8BA1-E0B27A1ABA8A}">
      <dgm:prSet/>
      <dgm:spPr/>
      <dgm:t>
        <a:bodyPr/>
        <a:lstStyle/>
        <a:p>
          <a:endParaRPr lang="cs-CZ"/>
        </a:p>
      </dgm:t>
    </dgm:pt>
    <dgm:pt modelId="{502CC585-B06F-48B8-B049-DCA2FEC8FD9C}" type="sibTrans" cxnId="{F4A35AED-58EC-4080-8BA1-E0B27A1ABA8A}">
      <dgm:prSet/>
      <dgm:spPr/>
      <dgm:t>
        <a:bodyPr/>
        <a:lstStyle/>
        <a:p>
          <a:endParaRPr lang="cs-CZ"/>
        </a:p>
      </dgm:t>
    </dgm:pt>
    <dgm:pt modelId="{09379301-369E-4739-8CA3-DE95DB92015F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Sestra u lůžka</a:t>
          </a:r>
          <a:endParaRPr lang="cs-CZ" b="1" dirty="0">
            <a:solidFill>
              <a:schemeClr val="tx1"/>
            </a:solidFill>
          </a:endParaRPr>
        </a:p>
      </dgm:t>
    </dgm:pt>
    <dgm:pt modelId="{F7DFC0B2-4FF4-4F25-B900-7BACB5B86240}" type="parTrans" cxnId="{B02F087B-D8E9-4332-884E-D0FA4A378FCC}">
      <dgm:prSet/>
      <dgm:spPr/>
      <dgm:t>
        <a:bodyPr/>
        <a:lstStyle/>
        <a:p>
          <a:endParaRPr lang="cs-CZ"/>
        </a:p>
      </dgm:t>
    </dgm:pt>
    <dgm:pt modelId="{B8F04A8A-D9DF-4731-8874-36FAFC2876DD}" type="sibTrans" cxnId="{B02F087B-D8E9-4332-884E-D0FA4A378FCC}">
      <dgm:prSet/>
      <dgm:spPr/>
      <dgm:t>
        <a:bodyPr/>
        <a:lstStyle/>
        <a:p>
          <a:endParaRPr lang="cs-CZ"/>
        </a:p>
      </dgm:t>
    </dgm:pt>
    <dgm:pt modelId="{40343ADD-2852-4B0D-AADB-D3808AD86AFB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Sestra u lůžka</a:t>
          </a:r>
          <a:endParaRPr lang="cs-CZ" b="1" dirty="0">
            <a:solidFill>
              <a:schemeClr val="tx1"/>
            </a:solidFill>
          </a:endParaRPr>
        </a:p>
      </dgm:t>
    </dgm:pt>
    <dgm:pt modelId="{5AEFBA2A-503B-4526-A8D1-7B5DF52B41C3}" type="parTrans" cxnId="{B8FC7A78-2BD4-406B-9DD2-44C1D5A5C01D}">
      <dgm:prSet/>
      <dgm:spPr/>
      <dgm:t>
        <a:bodyPr/>
        <a:lstStyle/>
        <a:p>
          <a:endParaRPr lang="cs-CZ"/>
        </a:p>
      </dgm:t>
    </dgm:pt>
    <dgm:pt modelId="{C43696B0-25A9-4CDC-9434-B15EC107B22D}" type="sibTrans" cxnId="{B8FC7A78-2BD4-406B-9DD2-44C1D5A5C01D}">
      <dgm:prSet/>
      <dgm:spPr/>
      <dgm:t>
        <a:bodyPr/>
        <a:lstStyle/>
        <a:p>
          <a:endParaRPr lang="cs-CZ"/>
        </a:p>
      </dgm:t>
    </dgm:pt>
    <dgm:pt modelId="{8FF0B529-554D-43B1-827F-A15BAC365A44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Anesteziologická sestra</a:t>
          </a:r>
          <a:endParaRPr lang="cs-CZ" b="1" dirty="0">
            <a:solidFill>
              <a:schemeClr val="tx1"/>
            </a:solidFill>
          </a:endParaRPr>
        </a:p>
      </dgm:t>
    </dgm:pt>
    <dgm:pt modelId="{71A614A1-F22E-4D15-A4FA-AC525197421F}" type="parTrans" cxnId="{155BE2BD-9F51-45CF-AA9B-B57612D0A7D1}">
      <dgm:prSet/>
      <dgm:spPr/>
      <dgm:t>
        <a:bodyPr/>
        <a:lstStyle/>
        <a:p>
          <a:endParaRPr lang="cs-CZ"/>
        </a:p>
      </dgm:t>
    </dgm:pt>
    <dgm:pt modelId="{288858CC-6BD0-40AC-A222-E38121C75019}" type="sibTrans" cxnId="{155BE2BD-9F51-45CF-AA9B-B57612D0A7D1}">
      <dgm:prSet/>
      <dgm:spPr/>
      <dgm:t>
        <a:bodyPr/>
        <a:lstStyle/>
        <a:p>
          <a:endParaRPr lang="cs-CZ"/>
        </a:p>
      </dgm:t>
    </dgm:pt>
    <dgm:pt modelId="{60354F3A-1A67-444B-BFB4-B197B73A4C77}">
      <dgm:prSet/>
      <dgm:spPr>
        <a:solidFill>
          <a:srgbClr val="92D050"/>
        </a:solidFill>
      </dgm:spPr>
      <dgm:t>
        <a:bodyPr/>
        <a:lstStyle/>
        <a:p>
          <a:r>
            <a:rPr lang="cs-CZ" b="1" dirty="0" err="1" smtClean="0">
              <a:solidFill>
                <a:schemeClr val="tx1"/>
              </a:solidFill>
            </a:rPr>
            <a:t>Veobecný</a:t>
          </a:r>
          <a:r>
            <a:rPr lang="cs-CZ" b="1" dirty="0" smtClean="0">
              <a:solidFill>
                <a:schemeClr val="tx1"/>
              </a:solidFill>
            </a:rPr>
            <a:t>    sanitář</a:t>
          </a:r>
          <a:endParaRPr lang="cs-CZ" b="1" dirty="0">
            <a:solidFill>
              <a:schemeClr val="tx1"/>
            </a:solidFill>
          </a:endParaRPr>
        </a:p>
      </dgm:t>
    </dgm:pt>
    <dgm:pt modelId="{A4B83FBB-6139-4784-8C29-B8F51F05DCEA}" type="parTrans" cxnId="{5F674AFA-466D-4C6F-B390-EB99F3847E75}">
      <dgm:prSet/>
      <dgm:spPr/>
      <dgm:t>
        <a:bodyPr/>
        <a:lstStyle/>
        <a:p>
          <a:endParaRPr lang="cs-CZ"/>
        </a:p>
      </dgm:t>
    </dgm:pt>
    <dgm:pt modelId="{BFD48DF8-D29D-466F-9CCA-75C77BE327B5}" type="sibTrans" cxnId="{5F674AFA-466D-4C6F-B390-EB99F3847E75}">
      <dgm:prSet/>
      <dgm:spPr/>
      <dgm:t>
        <a:bodyPr/>
        <a:lstStyle/>
        <a:p>
          <a:endParaRPr lang="cs-CZ"/>
        </a:p>
      </dgm:t>
    </dgm:pt>
    <dgm:pt modelId="{EC36B93F-C776-4BC2-86EC-57CA489F2C32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Instrumentářka</a:t>
          </a:r>
          <a:endParaRPr lang="cs-CZ" b="1" dirty="0">
            <a:solidFill>
              <a:schemeClr val="tx1"/>
            </a:solidFill>
          </a:endParaRPr>
        </a:p>
      </dgm:t>
    </dgm:pt>
    <dgm:pt modelId="{E124287D-5970-47D1-A734-06F5EC683C3A}" type="parTrans" cxnId="{AFED9808-72DD-46E7-AB27-4FDFD61402C7}">
      <dgm:prSet/>
      <dgm:spPr/>
      <dgm:t>
        <a:bodyPr/>
        <a:lstStyle/>
        <a:p>
          <a:endParaRPr lang="cs-CZ"/>
        </a:p>
      </dgm:t>
    </dgm:pt>
    <dgm:pt modelId="{479966F5-B2F0-45C5-81B5-DB7C25EB8B4F}" type="sibTrans" cxnId="{AFED9808-72DD-46E7-AB27-4FDFD61402C7}">
      <dgm:prSet/>
      <dgm:spPr/>
      <dgm:t>
        <a:bodyPr/>
        <a:lstStyle/>
        <a:p>
          <a:endParaRPr lang="cs-CZ"/>
        </a:p>
      </dgm:t>
    </dgm:pt>
    <dgm:pt modelId="{BAE4057D-FEBD-4A9C-A495-4C3DF3F6DD9F}">
      <dgm:prSet/>
      <dgm:spPr>
        <a:solidFill>
          <a:srgbClr val="92D05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Ošetřovatel</a:t>
          </a:r>
          <a:endParaRPr lang="cs-CZ" b="1" dirty="0">
            <a:solidFill>
              <a:schemeClr val="tx1"/>
            </a:solidFill>
          </a:endParaRPr>
        </a:p>
      </dgm:t>
    </dgm:pt>
    <dgm:pt modelId="{62031E71-1CC7-4548-82BD-FF1B36D646A3}" type="parTrans" cxnId="{8274CE77-D466-4031-9C4C-9EE0C4627187}">
      <dgm:prSet/>
      <dgm:spPr/>
      <dgm:t>
        <a:bodyPr/>
        <a:lstStyle/>
        <a:p>
          <a:endParaRPr lang="cs-CZ"/>
        </a:p>
      </dgm:t>
    </dgm:pt>
    <dgm:pt modelId="{EAAEAE07-438D-4F1D-BF49-871E982726DD}" type="sibTrans" cxnId="{8274CE77-D466-4031-9C4C-9EE0C4627187}">
      <dgm:prSet/>
      <dgm:spPr/>
      <dgm:t>
        <a:bodyPr/>
        <a:lstStyle/>
        <a:p>
          <a:endParaRPr lang="cs-CZ"/>
        </a:p>
      </dgm:t>
    </dgm:pt>
    <dgm:pt modelId="{D892D8E2-309F-470E-9D55-37A0DFC356AA}">
      <dgm:prSet/>
      <dgm:spPr/>
      <dgm:t>
        <a:bodyPr/>
        <a:lstStyle/>
        <a:p>
          <a:r>
            <a:rPr lang="cs-CZ" dirty="0" smtClean="0"/>
            <a:t>IV.</a:t>
          </a:r>
          <a:endParaRPr lang="cs-CZ" dirty="0"/>
        </a:p>
      </dgm:t>
    </dgm:pt>
    <dgm:pt modelId="{D2D8DE1A-FEBF-4DB1-B952-29DB3A192F8F}" type="parTrans" cxnId="{FA1BEFD1-634E-4171-8967-226184A19FA3}">
      <dgm:prSet/>
      <dgm:spPr/>
      <dgm:t>
        <a:bodyPr/>
        <a:lstStyle/>
        <a:p>
          <a:endParaRPr lang="cs-CZ"/>
        </a:p>
      </dgm:t>
    </dgm:pt>
    <dgm:pt modelId="{BAE9FEAE-7A06-4585-8757-76AEA261E53C}" type="sibTrans" cxnId="{FA1BEFD1-634E-4171-8967-226184A19FA3}">
      <dgm:prSet/>
      <dgm:spPr/>
      <dgm:t>
        <a:bodyPr/>
        <a:lstStyle/>
        <a:p>
          <a:endParaRPr lang="cs-CZ"/>
        </a:p>
      </dgm:t>
    </dgm:pt>
    <dgm:pt modelId="{F9A941B1-A13F-4168-BFA6-5E29E6891C5B}">
      <dgm:prSet/>
      <dgm:spPr/>
      <dgm:t>
        <a:bodyPr/>
        <a:lstStyle/>
        <a:p>
          <a:r>
            <a:rPr lang="cs-CZ" dirty="0" smtClean="0"/>
            <a:t>V.</a:t>
          </a:r>
          <a:endParaRPr lang="cs-CZ" dirty="0"/>
        </a:p>
      </dgm:t>
    </dgm:pt>
    <dgm:pt modelId="{BF04479F-C9A5-4CC5-B10A-4E1F0D3BECEE}" type="parTrans" cxnId="{D2511000-6251-4D21-BC20-B1E8F0AB2A80}">
      <dgm:prSet/>
      <dgm:spPr/>
      <dgm:t>
        <a:bodyPr/>
        <a:lstStyle/>
        <a:p>
          <a:endParaRPr lang="cs-CZ"/>
        </a:p>
      </dgm:t>
    </dgm:pt>
    <dgm:pt modelId="{51C90CBD-0227-4945-8955-7C97D43FA81E}" type="sibTrans" cxnId="{D2511000-6251-4D21-BC20-B1E8F0AB2A80}">
      <dgm:prSet/>
      <dgm:spPr/>
      <dgm:t>
        <a:bodyPr/>
        <a:lstStyle/>
        <a:p>
          <a:endParaRPr lang="cs-CZ"/>
        </a:p>
      </dgm:t>
    </dgm:pt>
    <dgm:pt modelId="{B962B8F0-36C3-49F8-911B-97A63C964AF9}" type="pres">
      <dgm:prSet presAssocID="{BBECF85C-A44D-4774-9F0C-2E5E8A481F7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9CEEC61-CF7C-43F1-B2A6-EA15FDC447E3}" type="pres">
      <dgm:prSet presAssocID="{BBECF85C-A44D-4774-9F0C-2E5E8A481F7B}" presName="hierFlow" presStyleCnt="0"/>
      <dgm:spPr/>
    </dgm:pt>
    <dgm:pt modelId="{B8372713-9CB3-4CEA-A015-51910A9202AB}" type="pres">
      <dgm:prSet presAssocID="{BBECF85C-A44D-4774-9F0C-2E5E8A481F7B}" presName="firstBuf" presStyleCnt="0"/>
      <dgm:spPr/>
    </dgm:pt>
    <dgm:pt modelId="{7D011C0A-71ED-448F-BBF1-27EB53683A77}" type="pres">
      <dgm:prSet presAssocID="{BBECF85C-A44D-4774-9F0C-2E5E8A481F7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6EFC901-2115-406C-A74B-AB32807B051D}" type="pres">
      <dgm:prSet presAssocID="{61FC1474-81D7-4D93-A592-447463E84B8C}" presName="Name17" presStyleCnt="0"/>
      <dgm:spPr/>
    </dgm:pt>
    <dgm:pt modelId="{45934DBD-B29C-403E-A950-2FF48A63560F}" type="pres">
      <dgm:prSet presAssocID="{61FC1474-81D7-4D93-A592-447463E84B8C}" presName="level1Shape" presStyleLbl="node0" presStyleIdx="0" presStyleCnt="1" custScaleX="133690" custScaleY="15459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48F191-AA64-416D-957F-3D53E0C28021}" type="pres">
      <dgm:prSet presAssocID="{61FC1474-81D7-4D93-A592-447463E84B8C}" presName="hierChild2" presStyleCnt="0"/>
      <dgm:spPr/>
    </dgm:pt>
    <dgm:pt modelId="{39BA606C-2893-4619-A6B9-292DD25008D5}" type="pres">
      <dgm:prSet presAssocID="{5FF5E410-3F27-4A96-A2B3-80B15EC864D8}" presName="Name25" presStyleLbl="parChTrans1D2" presStyleIdx="0" presStyleCnt="3"/>
      <dgm:spPr/>
      <dgm:t>
        <a:bodyPr/>
        <a:lstStyle/>
        <a:p>
          <a:endParaRPr lang="cs-CZ"/>
        </a:p>
      </dgm:t>
    </dgm:pt>
    <dgm:pt modelId="{75BE2311-DA3B-401F-B670-2702140354A3}" type="pres">
      <dgm:prSet presAssocID="{5FF5E410-3F27-4A96-A2B3-80B15EC864D8}" presName="connTx" presStyleLbl="parChTrans1D2" presStyleIdx="0" presStyleCnt="3"/>
      <dgm:spPr/>
      <dgm:t>
        <a:bodyPr/>
        <a:lstStyle/>
        <a:p>
          <a:endParaRPr lang="cs-CZ"/>
        </a:p>
      </dgm:t>
    </dgm:pt>
    <dgm:pt modelId="{5F15B10F-1D8F-440A-AC0C-9FE4604BC747}" type="pres">
      <dgm:prSet presAssocID="{3F04FF1E-0294-4545-ABE3-D166F8A47979}" presName="Name30" presStyleCnt="0"/>
      <dgm:spPr/>
    </dgm:pt>
    <dgm:pt modelId="{8354605C-43FB-4243-840D-E422DC622B79}" type="pres">
      <dgm:prSet presAssocID="{3F04FF1E-0294-4545-ABE3-D166F8A47979}" presName="level2Shape" presStyleLbl="node2" presStyleIdx="0" presStyleCnt="3"/>
      <dgm:spPr/>
      <dgm:t>
        <a:bodyPr/>
        <a:lstStyle/>
        <a:p>
          <a:endParaRPr lang="cs-CZ"/>
        </a:p>
      </dgm:t>
    </dgm:pt>
    <dgm:pt modelId="{57765282-E4A8-40C2-9246-AFF1B320C4A7}" type="pres">
      <dgm:prSet presAssocID="{3F04FF1E-0294-4545-ABE3-D166F8A47979}" presName="hierChild3" presStyleCnt="0"/>
      <dgm:spPr/>
    </dgm:pt>
    <dgm:pt modelId="{0D912A09-7876-40DD-AAFB-92C347A4B70E}" type="pres">
      <dgm:prSet presAssocID="{DFE90632-45B7-48EB-825D-21FD64475D22}" presName="Name25" presStyleLbl="parChTrans1D3" presStyleIdx="0" presStyleCnt="5"/>
      <dgm:spPr/>
      <dgm:t>
        <a:bodyPr/>
        <a:lstStyle/>
        <a:p>
          <a:endParaRPr lang="cs-CZ"/>
        </a:p>
      </dgm:t>
    </dgm:pt>
    <dgm:pt modelId="{80B25FEC-4692-4CA9-9B54-DDE4D13B0116}" type="pres">
      <dgm:prSet presAssocID="{DFE90632-45B7-48EB-825D-21FD64475D22}" presName="connTx" presStyleLbl="parChTrans1D3" presStyleIdx="0" presStyleCnt="5"/>
      <dgm:spPr/>
      <dgm:t>
        <a:bodyPr/>
        <a:lstStyle/>
        <a:p>
          <a:endParaRPr lang="cs-CZ"/>
        </a:p>
      </dgm:t>
    </dgm:pt>
    <dgm:pt modelId="{43CD1736-5FA6-409F-B3F2-644708A92F1B}" type="pres">
      <dgm:prSet presAssocID="{A7C10646-DFB0-4F7E-A6B4-B63676885E83}" presName="Name30" presStyleCnt="0"/>
      <dgm:spPr/>
    </dgm:pt>
    <dgm:pt modelId="{2F417538-5B0A-4685-97F4-903A4B28EFED}" type="pres">
      <dgm:prSet presAssocID="{A7C10646-DFB0-4F7E-A6B4-B63676885E83}" presName="level2Shape" presStyleLbl="node3" presStyleIdx="0" presStyleCnt="5"/>
      <dgm:spPr/>
      <dgm:t>
        <a:bodyPr/>
        <a:lstStyle/>
        <a:p>
          <a:endParaRPr lang="cs-CZ"/>
        </a:p>
      </dgm:t>
    </dgm:pt>
    <dgm:pt modelId="{E178C102-C464-4B85-B019-50FEE11A5A8D}" type="pres">
      <dgm:prSet presAssocID="{A7C10646-DFB0-4F7E-A6B4-B63676885E83}" presName="hierChild3" presStyleCnt="0"/>
      <dgm:spPr/>
    </dgm:pt>
    <dgm:pt modelId="{EA17A375-2070-4493-8D93-87E420156410}" type="pres">
      <dgm:prSet presAssocID="{F7DFC0B2-4FF4-4F25-B900-7BACB5B86240}" presName="Name25" presStyleLbl="parChTrans1D4" presStyleIdx="0" presStyleCnt="10"/>
      <dgm:spPr/>
      <dgm:t>
        <a:bodyPr/>
        <a:lstStyle/>
        <a:p>
          <a:endParaRPr lang="cs-CZ"/>
        </a:p>
      </dgm:t>
    </dgm:pt>
    <dgm:pt modelId="{684C0934-A308-478B-BDBC-5A64C14F7B84}" type="pres">
      <dgm:prSet presAssocID="{F7DFC0B2-4FF4-4F25-B900-7BACB5B86240}" presName="connTx" presStyleLbl="parChTrans1D4" presStyleIdx="0" presStyleCnt="10"/>
      <dgm:spPr/>
      <dgm:t>
        <a:bodyPr/>
        <a:lstStyle/>
        <a:p>
          <a:endParaRPr lang="cs-CZ"/>
        </a:p>
      </dgm:t>
    </dgm:pt>
    <dgm:pt modelId="{0CCA8706-08C3-4242-B32C-B15C6E439127}" type="pres">
      <dgm:prSet presAssocID="{09379301-369E-4739-8CA3-DE95DB92015F}" presName="Name30" presStyleCnt="0"/>
      <dgm:spPr/>
    </dgm:pt>
    <dgm:pt modelId="{D1FF9F2E-92D5-4889-86D2-59369C385F89}" type="pres">
      <dgm:prSet presAssocID="{09379301-369E-4739-8CA3-DE95DB92015F}" presName="level2Shape" presStyleLbl="node4" presStyleIdx="0" presStyleCnt="10"/>
      <dgm:spPr/>
      <dgm:t>
        <a:bodyPr/>
        <a:lstStyle/>
        <a:p>
          <a:endParaRPr lang="cs-CZ"/>
        </a:p>
      </dgm:t>
    </dgm:pt>
    <dgm:pt modelId="{721EAAB7-B569-4616-9B8A-80742AF2FFF5}" type="pres">
      <dgm:prSet presAssocID="{09379301-369E-4739-8CA3-DE95DB92015F}" presName="hierChild3" presStyleCnt="0"/>
      <dgm:spPr/>
    </dgm:pt>
    <dgm:pt modelId="{4907A30B-2766-4018-AF9E-B89CBA4DC346}" type="pres">
      <dgm:prSet presAssocID="{5AEFBA2A-503B-4526-A8D1-7B5DF52B41C3}" presName="Name25" presStyleLbl="parChTrans1D4" presStyleIdx="1" presStyleCnt="10"/>
      <dgm:spPr/>
      <dgm:t>
        <a:bodyPr/>
        <a:lstStyle/>
        <a:p>
          <a:endParaRPr lang="cs-CZ"/>
        </a:p>
      </dgm:t>
    </dgm:pt>
    <dgm:pt modelId="{B9F563E5-4933-4888-BF86-6B81D2AEA278}" type="pres">
      <dgm:prSet presAssocID="{5AEFBA2A-503B-4526-A8D1-7B5DF52B41C3}" presName="connTx" presStyleLbl="parChTrans1D4" presStyleIdx="1" presStyleCnt="10"/>
      <dgm:spPr/>
      <dgm:t>
        <a:bodyPr/>
        <a:lstStyle/>
        <a:p>
          <a:endParaRPr lang="cs-CZ"/>
        </a:p>
      </dgm:t>
    </dgm:pt>
    <dgm:pt modelId="{15517DC9-DC78-4A2E-95BE-889961AE21E2}" type="pres">
      <dgm:prSet presAssocID="{40343ADD-2852-4B0D-AADB-D3808AD86AFB}" presName="Name30" presStyleCnt="0"/>
      <dgm:spPr/>
    </dgm:pt>
    <dgm:pt modelId="{5E7E437B-DACA-4A50-AEE5-F2C88BF6E1B0}" type="pres">
      <dgm:prSet presAssocID="{40343ADD-2852-4B0D-AADB-D3808AD86AFB}" presName="level2Shape" presStyleLbl="node4" presStyleIdx="1" presStyleCnt="10"/>
      <dgm:spPr/>
      <dgm:t>
        <a:bodyPr/>
        <a:lstStyle/>
        <a:p>
          <a:endParaRPr lang="cs-CZ"/>
        </a:p>
      </dgm:t>
    </dgm:pt>
    <dgm:pt modelId="{697F34C8-BBC8-4A6D-A6D1-F4B792E691BC}" type="pres">
      <dgm:prSet presAssocID="{40343ADD-2852-4B0D-AADB-D3808AD86AFB}" presName="hierChild3" presStyleCnt="0"/>
      <dgm:spPr/>
    </dgm:pt>
    <dgm:pt modelId="{D576AA6A-2BD8-4F67-A88D-D195BFB3CF6B}" type="pres">
      <dgm:prSet presAssocID="{4320578C-4AF3-408A-98E1-140FE5CE7217}" presName="Name25" presStyleLbl="parChTrans1D3" presStyleIdx="1" presStyleCnt="5"/>
      <dgm:spPr/>
      <dgm:t>
        <a:bodyPr/>
        <a:lstStyle/>
        <a:p>
          <a:endParaRPr lang="cs-CZ"/>
        </a:p>
      </dgm:t>
    </dgm:pt>
    <dgm:pt modelId="{77FA1BAE-A5C7-4726-9702-31438C56FBF5}" type="pres">
      <dgm:prSet presAssocID="{4320578C-4AF3-408A-98E1-140FE5CE7217}" presName="connTx" presStyleLbl="parChTrans1D3" presStyleIdx="1" presStyleCnt="5"/>
      <dgm:spPr/>
      <dgm:t>
        <a:bodyPr/>
        <a:lstStyle/>
        <a:p>
          <a:endParaRPr lang="cs-CZ"/>
        </a:p>
      </dgm:t>
    </dgm:pt>
    <dgm:pt modelId="{2183C171-A5AB-4F3C-BD4E-9F8DBA981868}" type="pres">
      <dgm:prSet presAssocID="{135CEC6F-DA9F-42E3-B396-B1B9E1554262}" presName="Name30" presStyleCnt="0"/>
      <dgm:spPr/>
    </dgm:pt>
    <dgm:pt modelId="{EADC7B5A-0236-484A-99FF-55D089230F78}" type="pres">
      <dgm:prSet presAssocID="{135CEC6F-DA9F-42E3-B396-B1B9E1554262}" presName="level2Shape" presStyleLbl="node3" presStyleIdx="1" presStyleCnt="5"/>
      <dgm:spPr/>
      <dgm:t>
        <a:bodyPr/>
        <a:lstStyle/>
        <a:p>
          <a:endParaRPr lang="cs-CZ"/>
        </a:p>
      </dgm:t>
    </dgm:pt>
    <dgm:pt modelId="{13B77E59-14E4-4191-A998-032B3777D9E8}" type="pres">
      <dgm:prSet presAssocID="{135CEC6F-DA9F-42E3-B396-B1B9E1554262}" presName="hierChild3" presStyleCnt="0"/>
      <dgm:spPr/>
    </dgm:pt>
    <dgm:pt modelId="{E50FBEA0-841B-4270-98B1-63879B0B2D50}" type="pres">
      <dgm:prSet presAssocID="{110EE4F5-6DF9-4705-B07B-5BD19FF0911B}" presName="Name25" presStyleLbl="parChTrans1D2" presStyleIdx="1" presStyleCnt="3"/>
      <dgm:spPr/>
      <dgm:t>
        <a:bodyPr/>
        <a:lstStyle/>
        <a:p>
          <a:endParaRPr lang="cs-CZ"/>
        </a:p>
      </dgm:t>
    </dgm:pt>
    <dgm:pt modelId="{F7C7D75A-9B85-4FB6-AEE4-16E672E0ADC4}" type="pres">
      <dgm:prSet presAssocID="{110EE4F5-6DF9-4705-B07B-5BD19FF0911B}" presName="connTx" presStyleLbl="parChTrans1D2" presStyleIdx="1" presStyleCnt="3"/>
      <dgm:spPr/>
      <dgm:t>
        <a:bodyPr/>
        <a:lstStyle/>
        <a:p>
          <a:endParaRPr lang="cs-CZ"/>
        </a:p>
      </dgm:t>
    </dgm:pt>
    <dgm:pt modelId="{BEB18303-FDD7-49D6-ABF2-90E11F351969}" type="pres">
      <dgm:prSet presAssocID="{7E57F670-5C84-45C3-8B56-DDEB7760DD4F}" presName="Name30" presStyleCnt="0"/>
      <dgm:spPr/>
    </dgm:pt>
    <dgm:pt modelId="{3D200D81-489F-4137-A1DB-D96C5DAB39F4}" type="pres">
      <dgm:prSet presAssocID="{7E57F670-5C84-45C3-8B56-DDEB7760DD4F}" presName="level2Shape" presStyleLbl="node2" presStyleIdx="1" presStyleCnt="3"/>
      <dgm:spPr/>
      <dgm:t>
        <a:bodyPr/>
        <a:lstStyle/>
        <a:p>
          <a:endParaRPr lang="cs-CZ"/>
        </a:p>
      </dgm:t>
    </dgm:pt>
    <dgm:pt modelId="{7DC9C730-7994-46CC-A173-C9ED7510F7FB}" type="pres">
      <dgm:prSet presAssocID="{7E57F670-5C84-45C3-8B56-DDEB7760DD4F}" presName="hierChild3" presStyleCnt="0"/>
      <dgm:spPr/>
    </dgm:pt>
    <dgm:pt modelId="{2350B477-ADF3-4BFA-94A7-023D7BA3709E}" type="pres">
      <dgm:prSet presAssocID="{80FA6708-56C7-4BA7-B141-42AD2737EB09}" presName="Name25" presStyleLbl="parChTrans1D2" presStyleIdx="2" presStyleCnt="3"/>
      <dgm:spPr/>
      <dgm:t>
        <a:bodyPr/>
        <a:lstStyle/>
        <a:p>
          <a:endParaRPr lang="cs-CZ"/>
        </a:p>
      </dgm:t>
    </dgm:pt>
    <dgm:pt modelId="{377A723C-5156-498D-A53A-4C2EDA9D1DE3}" type="pres">
      <dgm:prSet presAssocID="{80FA6708-56C7-4BA7-B141-42AD2737EB09}" presName="connTx" presStyleLbl="parChTrans1D2" presStyleIdx="2" presStyleCnt="3"/>
      <dgm:spPr/>
      <dgm:t>
        <a:bodyPr/>
        <a:lstStyle/>
        <a:p>
          <a:endParaRPr lang="cs-CZ"/>
        </a:p>
      </dgm:t>
    </dgm:pt>
    <dgm:pt modelId="{159DBCD2-3CBB-453F-9527-A7B0E0558D86}" type="pres">
      <dgm:prSet presAssocID="{05BF6DCE-56E4-4511-8BD1-6B19571F6EFD}" presName="Name30" presStyleCnt="0"/>
      <dgm:spPr/>
    </dgm:pt>
    <dgm:pt modelId="{0D8ECEB0-11BF-4CAE-820C-4BBAD6E71B2F}" type="pres">
      <dgm:prSet presAssocID="{05BF6DCE-56E4-4511-8BD1-6B19571F6EFD}" presName="level2Shape" presStyleLbl="node2" presStyleIdx="2" presStyleCnt="3"/>
      <dgm:spPr/>
      <dgm:t>
        <a:bodyPr/>
        <a:lstStyle/>
        <a:p>
          <a:endParaRPr lang="cs-CZ"/>
        </a:p>
      </dgm:t>
    </dgm:pt>
    <dgm:pt modelId="{581DAB31-AE24-4204-A5CF-9F644DFCE667}" type="pres">
      <dgm:prSet presAssocID="{05BF6DCE-56E4-4511-8BD1-6B19571F6EFD}" presName="hierChild3" presStyleCnt="0"/>
      <dgm:spPr/>
    </dgm:pt>
    <dgm:pt modelId="{8FCF6DFA-76A7-45D1-BC0E-CD3FDB30D7DA}" type="pres">
      <dgm:prSet presAssocID="{8AF394B0-3B5F-4D62-B2CA-378B7AD0515A}" presName="Name25" presStyleLbl="parChTrans1D3" presStyleIdx="2" presStyleCnt="5"/>
      <dgm:spPr/>
      <dgm:t>
        <a:bodyPr/>
        <a:lstStyle/>
        <a:p>
          <a:endParaRPr lang="cs-CZ"/>
        </a:p>
      </dgm:t>
    </dgm:pt>
    <dgm:pt modelId="{CF380C2C-A8C5-4AE7-A2B4-206007B50FDB}" type="pres">
      <dgm:prSet presAssocID="{8AF394B0-3B5F-4D62-B2CA-378B7AD0515A}" presName="connTx" presStyleLbl="parChTrans1D3" presStyleIdx="2" presStyleCnt="5"/>
      <dgm:spPr/>
      <dgm:t>
        <a:bodyPr/>
        <a:lstStyle/>
        <a:p>
          <a:endParaRPr lang="cs-CZ"/>
        </a:p>
      </dgm:t>
    </dgm:pt>
    <dgm:pt modelId="{9BC6AB78-97AE-4A66-A339-4800794B1B1C}" type="pres">
      <dgm:prSet presAssocID="{A6858115-AEE0-4FB7-80C3-22AF3C954CA3}" presName="Name30" presStyleCnt="0"/>
      <dgm:spPr/>
    </dgm:pt>
    <dgm:pt modelId="{7843ECF1-500D-490A-886A-0F4F3DC06D6D}" type="pres">
      <dgm:prSet presAssocID="{A6858115-AEE0-4FB7-80C3-22AF3C954CA3}" presName="level2Shape" presStyleLbl="node3" presStyleIdx="2" presStyleCnt="5"/>
      <dgm:spPr/>
      <dgm:t>
        <a:bodyPr/>
        <a:lstStyle/>
        <a:p>
          <a:endParaRPr lang="cs-CZ"/>
        </a:p>
      </dgm:t>
    </dgm:pt>
    <dgm:pt modelId="{4A032F36-EBB8-4BC7-8246-E7381D784FBB}" type="pres">
      <dgm:prSet presAssocID="{A6858115-AEE0-4FB7-80C3-22AF3C954CA3}" presName="hierChild3" presStyleCnt="0"/>
      <dgm:spPr/>
    </dgm:pt>
    <dgm:pt modelId="{131A00E8-965D-4AE7-A768-5466821D8821}" type="pres">
      <dgm:prSet presAssocID="{E124287D-5970-47D1-A734-06F5EC683C3A}" presName="Name25" presStyleLbl="parChTrans1D4" presStyleIdx="2" presStyleCnt="10"/>
      <dgm:spPr/>
      <dgm:t>
        <a:bodyPr/>
        <a:lstStyle/>
        <a:p>
          <a:endParaRPr lang="cs-CZ"/>
        </a:p>
      </dgm:t>
    </dgm:pt>
    <dgm:pt modelId="{043B20E3-E9AF-4FA9-88FA-89DC5B65AB09}" type="pres">
      <dgm:prSet presAssocID="{E124287D-5970-47D1-A734-06F5EC683C3A}" presName="connTx" presStyleLbl="parChTrans1D4" presStyleIdx="2" presStyleCnt="10"/>
      <dgm:spPr/>
      <dgm:t>
        <a:bodyPr/>
        <a:lstStyle/>
        <a:p>
          <a:endParaRPr lang="cs-CZ"/>
        </a:p>
      </dgm:t>
    </dgm:pt>
    <dgm:pt modelId="{5CCD85A0-9019-4E04-BCE9-40B1F61FCA84}" type="pres">
      <dgm:prSet presAssocID="{EC36B93F-C776-4BC2-86EC-57CA489F2C32}" presName="Name30" presStyleCnt="0"/>
      <dgm:spPr/>
    </dgm:pt>
    <dgm:pt modelId="{951DD3E2-474C-4693-A3C7-A56FAE4F0A4B}" type="pres">
      <dgm:prSet presAssocID="{EC36B93F-C776-4BC2-86EC-57CA489F2C32}" presName="level2Shape" presStyleLbl="node4" presStyleIdx="2" presStyleCnt="10"/>
      <dgm:spPr/>
      <dgm:t>
        <a:bodyPr/>
        <a:lstStyle/>
        <a:p>
          <a:endParaRPr lang="cs-CZ"/>
        </a:p>
      </dgm:t>
    </dgm:pt>
    <dgm:pt modelId="{AA22A546-9CBA-4915-A4DC-A4B186D7936D}" type="pres">
      <dgm:prSet presAssocID="{EC36B93F-C776-4BC2-86EC-57CA489F2C32}" presName="hierChild3" presStyleCnt="0"/>
      <dgm:spPr/>
    </dgm:pt>
    <dgm:pt modelId="{340E13E7-D77C-4A1E-BC7E-4A9A007FEF9D}" type="pres">
      <dgm:prSet presAssocID="{62031E71-1CC7-4548-82BD-FF1B36D646A3}" presName="Name25" presStyleLbl="parChTrans1D4" presStyleIdx="3" presStyleCnt="10"/>
      <dgm:spPr/>
      <dgm:t>
        <a:bodyPr/>
        <a:lstStyle/>
        <a:p>
          <a:endParaRPr lang="cs-CZ"/>
        </a:p>
      </dgm:t>
    </dgm:pt>
    <dgm:pt modelId="{7A60A663-DC46-4EE4-BF29-8BB030F517B6}" type="pres">
      <dgm:prSet presAssocID="{62031E71-1CC7-4548-82BD-FF1B36D646A3}" presName="connTx" presStyleLbl="parChTrans1D4" presStyleIdx="3" presStyleCnt="10"/>
      <dgm:spPr/>
      <dgm:t>
        <a:bodyPr/>
        <a:lstStyle/>
        <a:p>
          <a:endParaRPr lang="cs-CZ"/>
        </a:p>
      </dgm:t>
    </dgm:pt>
    <dgm:pt modelId="{FB91D6A8-7DA0-4A34-9822-A626E56566BE}" type="pres">
      <dgm:prSet presAssocID="{BAE4057D-FEBD-4A9C-A495-4C3DF3F6DD9F}" presName="Name30" presStyleCnt="0"/>
      <dgm:spPr/>
    </dgm:pt>
    <dgm:pt modelId="{3F22F51C-0612-418D-8618-2C191C36032E}" type="pres">
      <dgm:prSet presAssocID="{BAE4057D-FEBD-4A9C-A495-4C3DF3F6DD9F}" presName="level2Shape" presStyleLbl="node4" presStyleIdx="3" presStyleCnt="10"/>
      <dgm:spPr/>
      <dgm:t>
        <a:bodyPr/>
        <a:lstStyle/>
        <a:p>
          <a:endParaRPr lang="cs-CZ"/>
        </a:p>
      </dgm:t>
    </dgm:pt>
    <dgm:pt modelId="{49DA9526-FD48-4435-BE47-12814BD4A975}" type="pres">
      <dgm:prSet presAssocID="{BAE4057D-FEBD-4A9C-A495-4C3DF3F6DD9F}" presName="hierChild3" presStyleCnt="0"/>
      <dgm:spPr/>
    </dgm:pt>
    <dgm:pt modelId="{6289E61C-1DB7-454F-8962-DA9F4FD54C7F}" type="pres">
      <dgm:prSet presAssocID="{71A614A1-F22E-4D15-A4FA-AC525197421F}" presName="Name25" presStyleLbl="parChTrans1D4" presStyleIdx="4" presStyleCnt="10"/>
      <dgm:spPr/>
      <dgm:t>
        <a:bodyPr/>
        <a:lstStyle/>
        <a:p>
          <a:endParaRPr lang="cs-CZ"/>
        </a:p>
      </dgm:t>
    </dgm:pt>
    <dgm:pt modelId="{E0CEBD7C-A8A5-4DAA-BAC7-967BB8021F92}" type="pres">
      <dgm:prSet presAssocID="{71A614A1-F22E-4D15-A4FA-AC525197421F}" presName="connTx" presStyleLbl="parChTrans1D4" presStyleIdx="4" presStyleCnt="10"/>
      <dgm:spPr/>
      <dgm:t>
        <a:bodyPr/>
        <a:lstStyle/>
        <a:p>
          <a:endParaRPr lang="cs-CZ"/>
        </a:p>
      </dgm:t>
    </dgm:pt>
    <dgm:pt modelId="{5862889D-8FB8-445E-AE3B-FB939BBD17F1}" type="pres">
      <dgm:prSet presAssocID="{8FF0B529-554D-43B1-827F-A15BAC365A44}" presName="Name30" presStyleCnt="0"/>
      <dgm:spPr/>
    </dgm:pt>
    <dgm:pt modelId="{FADF5420-4194-4544-ACEE-09D006CE302F}" type="pres">
      <dgm:prSet presAssocID="{8FF0B529-554D-43B1-827F-A15BAC365A44}" presName="level2Shape" presStyleLbl="node4" presStyleIdx="4" presStyleCnt="10"/>
      <dgm:spPr/>
      <dgm:t>
        <a:bodyPr/>
        <a:lstStyle/>
        <a:p>
          <a:endParaRPr lang="cs-CZ"/>
        </a:p>
      </dgm:t>
    </dgm:pt>
    <dgm:pt modelId="{0A70DA3A-7B83-4633-B802-0BF0BBB4FDC1}" type="pres">
      <dgm:prSet presAssocID="{8FF0B529-554D-43B1-827F-A15BAC365A44}" presName="hierChild3" presStyleCnt="0"/>
      <dgm:spPr/>
    </dgm:pt>
    <dgm:pt modelId="{7C279907-7858-4ADE-9327-7BE4FDDE26E7}" type="pres">
      <dgm:prSet presAssocID="{A4B83FBB-6139-4784-8C29-B8F51F05DCEA}" presName="Name25" presStyleLbl="parChTrans1D4" presStyleIdx="5" presStyleCnt="10"/>
      <dgm:spPr/>
      <dgm:t>
        <a:bodyPr/>
        <a:lstStyle/>
        <a:p>
          <a:endParaRPr lang="cs-CZ"/>
        </a:p>
      </dgm:t>
    </dgm:pt>
    <dgm:pt modelId="{07C33F6D-AC99-49FB-8A18-8252BD11790E}" type="pres">
      <dgm:prSet presAssocID="{A4B83FBB-6139-4784-8C29-B8F51F05DCEA}" presName="connTx" presStyleLbl="parChTrans1D4" presStyleIdx="5" presStyleCnt="10"/>
      <dgm:spPr/>
      <dgm:t>
        <a:bodyPr/>
        <a:lstStyle/>
        <a:p>
          <a:endParaRPr lang="cs-CZ"/>
        </a:p>
      </dgm:t>
    </dgm:pt>
    <dgm:pt modelId="{79DE2BED-2638-406A-951A-ABE2B4B6B8AE}" type="pres">
      <dgm:prSet presAssocID="{60354F3A-1A67-444B-BFB4-B197B73A4C77}" presName="Name30" presStyleCnt="0"/>
      <dgm:spPr/>
    </dgm:pt>
    <dgm:pt modelId="{0BF3815B-08A6-4E23-8A1A-0D6D2832F0A3}" type="pres">
      <dgm:prSet presAssocID="{60354F3A-1A67-444B-BFB4-B197B73A4C77}" presName="level2Shape" presStyleLbl="node4" presStyleIdx="5" presStyleCnt="10"/>
      <dgm:spPr/>
      <dgm:t>
        <a:bodyPr/>
        <a:lstStyle/>
        <a:p>
          <a:endParaRPr lang="cs-CZ"/>
        </a:p>
      </dgm:t>
    </dgm:pt>
    <dgm:pt modelId="{D1AF52AE-646E-49A0-B0E6-B1762CFE8E4C}" type="pres">
      <dgm:prSet presAssocID="{60354F3A-1A67-444B-BFB4-B197B73A4C77}" presName="hierChild3" presStyleCnt="0"/>
      <dgm:spPr/>
    </dgm:pt>
    <dgm:pt modelId="{2AA6D709-A948-484B-A8FE-FBA591A1D851}" type="pres">
      <dgm:prSet presAssocID="{C060BC47-AD78-40D2-914A-6E737403DEF1}" presName="Name25" presStyleLbl="parChTrans1D3" presStyleIdx="3" presStyleCnt="5"/>
      <dgm:spPr/>
      <dgm:t>
        <a:bodyPr/>
        <a:lstStyle/>
        <a:p>
          <a:endParaRPr lang="cs-CZ"/>
        </a:p>
      </dgm:t>
    </dgm:pt>
    <dgm:pt modelId="{3618F20F-3D14-4D45-8361-AB6ABE835B6E}" type="pres">
      <dgm:prSet presAssocID="{C060BC47-AD78-40D2-914A-6E737403DEF1}" presName="connTx" presStyleLbl="parChTrans1D3" presStyleIdx="3" presStyleCnt="5"/>
      <dgm:spPr/>
      <dgm:t>
        <a:bodyPr/>
        <a:lstStyle/>
        <a:p>
          <a:endParaRPr lang="cs-CZ"/>
        </a:p>
      </dgm:t>
    </dgm:pt>
    <dgm:pt modelId="{562A4550-AED5-47DE-A934-EC11B4C30F60}" type="pres">
      <dgm:prSet presAssocID="{6A5950EA-A4D0-407F-9E52-A13196415A94}" presName="Name30" presStyleCnt="0"/>
      <dgm:spPr/>
    </dgm:pt>
    <dgm:pt modelId="{DD061475-F3CD-4325-9ABF-166AB2C455BA}" type="pres">
      <dgm:prSet presAssocID="{6A5950EA-A4D0-407F-9E52-A13196415A94}" presName="level2Shape" presStyleLbl="node3" presStyleIdx="3" presStyleCnt="5" custLinFactNeighborX="-1780" custLinFactNeighborY="-3094"/>
      <dgm:spPr/>
      <dgm:t>
        <a:bodyPr/>
        <a:lstStyle/>
        <a:p>
          <a:endParaRPr lang="cs-CZ"/>
        </a:p>
      </dgm:t>
    </dgm:pt>
    <dgm:pt modelId="{C8480947-7F3A-4DC6-922C-0FADB3F9C003}" type="pres">
      <dgm:prSet presAssocID="{6A5950EA-A4D0-407F-9E52-A13196415A94}" presName="hierChild3" presStyleCnt="0"/>
      <dgm:spPr/>
    </dgm:pt>
    <dgm:pt modelId="{ABCD177B-262A-4B28-8B8B-DCE7C5B6A050}" type="pres">
      <dgm:prSet presAssocID="{C216CFA4-7B4E-410D-9792-C72FA4AB5707}" presName="Name25" presStyleLbl="parChTrans1D3" presStyleIdx="4" presStyleCnt="5"/>
      <dgm:spPr/>
      <dgm:t>
        <a:bodyPr/>
        <a:lstStyle/>
        <a:p>
          <a:endParaRPr lang="cs-CZ"/>
        </a:p>
      </dgm:t>
    </dgm:pt>
    <dgm:pt modelId="{780072F1-2EF7-4E8F-8640-0B4ADB976049}" type="pres">
      <dgm:prSet presAssocID="{C216CFA4-7B4E-410D-9792-C72FA4AB5707}" presName="connTx" presStyleLbl="parChTrans1D3" presStyleIdx="4" presStyleCnt="5"/>
      <dgm:spPr/>
      <dgm:t>
        <a:bodyPr/>
        <a:lstStyle/>
        <a:p>
          <a:endParaRPr lang="cs-CZ"/>
        </a:p>
      </dgm:t>
    </dgm:pt>
    <dgm:pt modelId="{6DFC7E34-EEE3-4CDC-B3EA-17067ABB8E4C}" type="pres">
      <dgm:prSet presAssocID="{CC818729-A08F-47FD-893F-49C3F6A552B6}" presName="Name30" presStyleCnt="0"/>
      <dgm:spPr/>
    </dgm:pt>
    <dgm:pt modelId="{A2EFE793-E6B3-4D48-BA7B-7185C063F5B8}" type="pres">
      <dgm:prSet presAssocID="{CC818729-A08F-47FD-893F-49C3F6A552B6}" presName="level2Shape" presStyleLbl="node3" presStyleIdx="4" presStyleCnt="5"/>
      <dgm:spPr/>
      <dgm:t>
        <a:bodyPr/>
        <a:lstStyle/>
        <a:p>
          <a:endParaRPr lang="cs-CZ"/>
        </a:p>
      </dgm:t>
    </dgm:pt>
    <dgm:pt modelId="{B8901B27-9540-4BAB-BD39-9CC33D8F5D26}" type="pres">
      <dgm:prSet presAssocID="{CC818729-A08F-47FD-893F-49C3F6A552B6}" presName="hierChild3" presStyleCnt="0"/>
      <dgm:spPr/>
    </dgm:pt>
    <dgm:pt modelId="{78737158-140C-4C0E-8CE8-D0DAF3EB8CEC}" type="pres">
      <dgm:prSet presAssocID="{0B94DA82-DFF2-4E60-8598-8232F1CC561E}" presName="Name25" presStyleLbl="parChTrans1D4" presStyleIdx="6" presStyleCnt="10"/>
      <dgm:spPr/>
      <dgm:t>
        <a:bodyPr/>
        <a:lstStyle/>
        <a:p>
          <a:endParaRPr lang="cs-CZ"/>
        </a:p>
      </dgm:t>
    </dgm:pt>
    <dgm:pt modelId="{43E9606B-64CB-456B-AEB0-2B6032C3F463}" type="pres">
      <dgm:prSet presAssocID="{0B94DA82-DFF2-4E60-8598-8232F1CC561E}" presName="connTx" presStyleLbl="parChTrans1D4" presStyleIdx="6" presStyleCnt="10"/>
      <dgm:spPr/>
      <dgm:t>
        <a:bodyPr/>
        <a:lstStyle/>
        <a:p>
          <a:endParaRPr lang="cs-CZ"/>
        </a:p>
      </dgm:t>
    </dgm:pt>
    <dgm:pt modelId="{FE2CE5A4-3697-42E3-A0DE-A649BA25575F}" type="pres">
      <dgm:prSet presAssocID="{D4696565-E344-44CD-A3D1-C7A30D0AAEA7}" presName="Name30" presStyleCnt="0"/>
      <dgm:spPr/>
    </dgm:pt>
    <dgm:pt modelId="{213B30CE-BCF0-4772-8937-29B99F5B8496}" type="pres">
      <dgm:prSet presAssocID="{D4696565-E344-44CD-A3D1-C7A30D0AAEA7}" presName="level2Shape" presStyleLbl="node4" presStyleIdx="6" presStyleCnt="10"/>
      <dgm:spPr/>
      <dgm:t>
        <a:bodyPr/>
        <a:lstStyle/>
        <a:p>
          <a:endParaRPr lang="cs-CZ"/>
        </a:p>
      </dgm:t>
    </dgm:pt>
    <dgm:pt modelId="{388982FE-0EAB-4C57-A6A8-0A9E74E63801}" type="pres">
      <dgm:prSet presAssocID="{D4696565-E344-44CD-A3D1-C7A30D0AAEA7}" presName="hierChild3" presStyleCnt="0"/>
      <dgm:spPr/>
    </dgm:pt>
    <dgm:pt modelId="{DAF5D8B9-3FA4-418D-AAD9-FDF820C369EC}" type="pres">
      <dgm:prSet presAssocID="{A39EB942-81B2-438C-8C16-85EDDE99C912}" presName="Name25" presStyleLbl="parChTrans1D4" presStyleIdx="7" presStyleCnt="10"/>
      <dgm:spPr/>
      <dgm:t>
        <a:bodyPr/>
        <a:lstStyle/>
        <a:p>
          <a:endParaRPr lang="cs-CZ"/>
        </a:p>
      </dgm:t>
    </dgm:pt>
    <dgm:pt modelId="{5C963201-DE48-4DC0-9A11-C87A59DE6A2E}" type="pres">
      <dgm:prSet presAssocID="{A39EB942-81B2-438C-8C16-85EDDE99C912}" presName="connTx" presStyleLbl="parChTrans1D4" presStyleIdx="7" presStyleCnt="10"/>
      <dgm:spPr/>
      <dgm:t>
        <a:bodyPr/>
        <a:lstStyle/>
        <a:p>
          <a:endParaRPr lang="cs-CZ"/>
        </a:p>
      </dgm:t>
    </dgm:pt>
    <dgm:pt modelId="{226D72F6-1A4F-412F-AB91-817EA37039A3}" type="pres">
      <dgm:prSet presAssocID="{90AEA9F1-AA80-4B16-91C9-DCE0044648B6}" presName="Name30" presStyleCnt="0"/>
      <dgm:spPr/>
    </dgm:pt>
    <dgm:pt modelId="{15223986-BD5C-4CA3-9F28-1F7DC3794DF0}" type="pres">
      <dgm:prSet presAssocID="{90AEA9F1-AA80-4B16-91C9-DCE0044648B6}" presName="level2Shape" presStyleLbl="node4" presStyleIdx="7" presStyleCnt="10"/>
      <dgm:spPr/>
      <dgm:t>
        <a:bodyPr/>
        <a:lstStyle/>
        <a:p>
          <a:endParaRPr lang="cs-CZ"/>
        </a:p>
      </dgm:t>
    </dgm:pt>
    <dgm:pt modelId="{92986C23-8645-4580-875E-A9CCA7CDA03C}" type="pres">
      <dgm:prSet presAssocID="{90AEA9F1-AA80-4B16-91C9-DCE0044648B6}" presName="hierChild3" presStyleCnt="0"/>
      <dgm:spPr/>
    </dgm:pt>
    <dgm:pt modelId="{852F11D7-2E0F-4A87-9F50-84163DD8E7FA}" type="pres">
      <dgm:prSet presAssocID="{F793610B-A512-4F8B-B9E9-92795B567A2A}" presName="Name25" presStyleLbl="parChTrans1D4" presStyleIdx="8" presStyleCnt="10"/>
      <dgm:spPr/>
      <dgm:t>
        <a:bodyPr/>
        <a:lstStyle/>
        <a:p>
          <a:endParaRPr lang="cs-CZ"/>
        </a:p>
      </dgm:t>
    </dgm:pt>
    <dgm:pt modelId="{2C4EC026-5A20-4341-B7A8-1765D7FD90FA}" type="pres">
      <dgm:prSet presAssocID="{F793610B-A512-4F8B-B9E9-92795B567A2A}" presName="connTx" presStyleLbl="parChTrans1D4" presStyleIdx="8" presStyleCnt="10"/>
      <dgm:spPr/>
      <dgm:t>
        <a:bodyPr/>
        <a:lstStyle/>
        <a:p>
          <a:endParaRPr lang="cs-CZ"/>
        </a:p>
      </dgm:t>
    </dgm:pt>
    <dgm:pt modelId="{FF89B49C-A506-42C5-B25E-E11287319651}" type="pres">
      <dgm:prSet presAssocID="{E663E49E-BDB4-42C2-A608-12AFB4D2DB38}" presName="Name30" presStyleCnt="0"/>
      <dgm:spPr/>
    </dgm:pt>
    <dgm:pt modelId="{36596E6E-2BD1-4908-8A6D-D037DA06ECF9}" type="pres">
      <dgm:prSet presAssocID="{E663E49E-BDB4-42C2-A608-12AFB4D2DB38}" presName="level2Shape" presStyleLbl="node4" presStyleIdx="8" presStyleCnt="10"/>
      <dgm:spPr/>
      <dgm:t>
        <a:bodyPr/>
        <a:lstStyle/>
        <a:p>
          <a:endParaRPr lang="cs-CZ"/>
        </a:p>
      </dgm:t>
    </dgm:pt>
    <dgm:pt modelId="{914C7FA4-AA36-4DA6-A408-D38EA5FF8FD4}" type="pres">
      <dgm:prSet presAssocID="{E663E49E-BDB4-42C2-A608-12AFB4D2DB38}" presName="hierChild3" presStyleCnt="0"/>
      <dgm:spPr/>
    </dgm:pt>
    <dgm:pt modelId="{20BA180C-D4F1-4A6D-B99C-31E6348F7B61}" type="pres">
      <dgm:prSet presAssocID="{EBFAB53C-04DB-4B8E-B5D9-2DC3B658F3D9}" presName="Name25" presStyleLbl="parChTrans1D4" presStyleIdx="9" presStyleCnt="10"/>
      <dgm:spPr/>
      <dgm:t>
        <a:bodyPr/>
        <a:lstStyle/>
        <a:p>
          <a:endParaRPr lang="cs-CZ"/>
        </a:p>
      </dgm:t>
    </dgm:pt>
    <dgm:pt modelId="{6A6BE6E8-2D2B-456A-ABDB-0128C274D89A}" type="pres">
      <dgm:prSet presAssocID="{EBFAB53C-04DB-4B8E-B5D9-2DC3B658F3D9}" presName="connTx" presStyleLbl="parChTrans1D4" presStyleIdx="9" presStyleCnt="10"/>
      <dgm:spPr/>
      <dgm:t>
        <a:bodyPr/>
        <a:lstStyle/>
        <a:p>
          <a:endParaRPr lang="cs-CZ"/>
        </a:p>
      </dgm:t>
    </dgm:pt>
    <dgm:pt modelId="{4485FBED-F35B-4480-BECA-5E17C919F514}" type="pres">
      <dgm:prSet presAssocID="{F96B97FE-E660-49C5-B135-D18210B1D217}" presName="Name30" presStyleCnt="0"/>
      <dgm:spPr/>
    </dgm:pt>
    <dgm:pt modelId="{9BBEB300-DDBD-428F-B33A-FDE2F2482B28}" type="pres">
      <dgm:prSet presAssocID="{F96B97FE-E660-49C5-B135-D18210B1D217}" presName="level2Shape" presStyleLbl="node4" presStyleIdx="9" presStyleCnt="10"/>
      <dgm:spPr/>
      <dgm:t>
        <a:bodyPr/>
        <a:lstStyle/>
        <a:p>
          <a:endParaRPr lang="cs-CZ"/>
        </a:p>
      </dgm:t>
    </dgm:pt>
    <dgm:pt modelId="{73610FA2-2DF6-442A-A198-53A647CD7CB3}" type="pres">
      <dgm:prSet presAssocID="{F96B97FE-E660-49C5-B135-D18210B1D217}" presName="hierChild3" presStyleCnt="0"/>
      <dgm:spPr/>
    </dgm:pt>
    <dgm:pt modelId="{090F42B8-B1EA-4841-9904-FE55FE04BBA8}" type="pres">
      <dgm:prSet presAssocID="{BBECF85C-A44D-4774-9F0C-2E5E8A481F7B}" presName="bgShapesFlow" presStyleCnt="0"/>
      <dgm:spPr/>
    </dgm:pt>
    <dgm:pt modelId="{CBB7CF59-46BC-4E9E-9F27-68D090B42C37}" type="pres">
      <dgm:prSet presAssocID="{03678543-0378-4D67-8912-8040A6596735}" presName="rectComp" presStyleCnt="0"/>
      <dgm:spPr/>
    </dgm:pt>
    <dgm:pt modelId="{8C6AEBEA-9856-4D74-ABAB-53F38CB594ED}" type="pres">
      <dgm:prSet presAssocID="{03678543-0378-4D67-8912-8040A6596735}" presName="bgRect" presStyleLbl="bgShp" presStyleIdx="0" presStyleCnt="5"/>
      <dgm:spPr/>
      <dgm:t>
        <a:bodyPr/>
        <a:lstStyle/>
        <a:p>
          <a:endParaRPr lang="cs-CZ"/>
        </a:p>
      </dgm:t>
    </dgm:pt>
    <dgm:pt modelId="{855F41FB-CF66-4DD8-97F5-908C5DA5C00C}" type="pres">
      <dgm:prSet presAssocID="{03678543-0378-4D67-8912-8040A6596735}" presName="bgRectTx" presStyleLbl="bgShp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870E8D-F42B-4CA1-9C5B-8F3DB0B2BCB4}" type="pres">
      <dgm:prSet presAssocID="{03678543-0378-4D67-8912-8040A6596735}" presName="spComp" presStyleCnt="0"/>
      <dgm:spPr/>
    </dgm:pt>
    <dgm:pt modelId="{23E4E668-A830-4F83-B557-9E4A3B69B134}" type="pres">
      <dgm:prSet presAssocID="{03678543-0378-4D67-8912-8040A6596735}" presName="hSp" presStyleCnt="0"/>
      <dgm:spPr/>
    </dgm:pt>
    <dgm:pt modelId="{F42EF97B-0C10-4847-B62E-DC8742E56013}" type="pres">
      <dgm:prSet presAssocID="{8515CE84-A927-4784-B000-AEDCF0872F56}" presName="rectComp" presStyleCnt="0"/>
      <dgm:spPr/>
    </dgm:pt>
    <dgm:pt modelId="{6BC58978-FA9D-4DDF-A3D1-1D6B31018DB3}" type="pres">
      <dgm:prSet presAssocID="{8515CE84-A927-4784-B000-AEDCF0872F56}" presName="bgRect" presStyleLbl="bgShp" presStyleIdx="1" presStyleCnt="5"/>
      <dgm:spPr/>
      <dgm:t>
        <a:bodyPr/>
        <a:lstStyle/>
        <a:p>
          <a:endParaRPr lang="cs-CZ"/>
        </a:p>
      </dgm:t>
    </dgm:pt>
    <dgm:pt modelId="{7C750A1A-16F0-4B56-B2E7-45BC044161BC}" type="pres">
      <dgm:prSet presAssocID="{8515CE84-A927-4784-B000-AEDCF0872F56}" presName="bgRectTx" presStyleLbl="bgShp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A2142E-DCBD-490A-81F9-B08CA08E7D1E}" type="pres">
      <dgm:prSet presAssocID="{8515CE84-A927-4784-B000-AEDCF0872F56}" presName="spComp" presStyleCnt="0"/>
      <dgm:spPr/>
    </dgm:pt>
    <dgm:pt modelId="{BB4A25E8-7720-417C-A160-5914AB11D908}" type="pres">
      <dgm:prSet presAssocID="{8515CE84-A927-4784-B000-AEDCF0872F56}" presName="hSp" presStyleCnt="0"/>
      <dgm:spPr/>
    </dgm:pt>
    <dgm:pt modelId="{56427D5B-28B5-4961-854F-842515774D72}" type="pres">
      <dgm:prSet presAssocID="{D65055F3-F31C-4C9D-A126-4D97B78D33FB}" presName="rectComp" presStyleCnt="0"/>
      <dgm:spPr/>
    </dgm:pt>
    <dgm:pt modelId="{BF990057-FB03-45AF-BD4D-78C2A6DA2C1E}" type="pres">
      <dgm:prSet presAssocID="{D65055F3-F31C-4C9D-A126-4D97B78D33FB}" presName="bgRect" presStyleLbl="bgShp" presStyleIdx="2" presStyleCnt="5" custLinFactNeighborX="4099" custLinFactNeighborY="441"/>
      <dgm:spPr/>
      <dgm:t>
        <a:bodyPr/>
        <a:lstStyle/>
        <a:p>
          <a:endParaRPr lang="cs-CZ"/>
        </a:p>
      </dgm:t>
    </dgm:pt>
    <dgm:pt modelId="{2FDE8924-D335-4D2A-B3FF-A49594BFA74B}" type="pres">
      <dgm:prSet presAssocID="{D65055F3-F31C-4C9D-A126-4D97B78D33FB}" presName="bgRectTx" presStyleLbl="bgShp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F47FD7-4F5A-4567-9FEE-D7CB2665548D}" type="pres">
      <dgm:prSet presAssocID="{D65055F3-F31C-4C9D-A126-4D97B78D33FB}" presName="spComp" presStyleCnt="0"/>
      <dgm:spPr/>
    </dgm:pt>
    <dgm:pt modelId="{A2F39E1F-3AFC-466D-98D6-B7549CAA1F25}" type="pres">
      <dgm:prSet presAssocID="{D65055F3-F31C-4C9D-A126-4D97B78D33FB}" presName="hSp" presStyleCnt="0"/>
      <dgm:spPr/>
    </dgm:pt>
    <dgm:pt modelId="{85CA24EC-C5F2-4349-AAC5-932146EAEDCA}" type="pres">
      <dgm:prSet presAssocID="{D892D8E2-309F-470E-9D55-37A0DFC356AA}" presName="rectComp" presStyleCnt="0"/>
      <dgm:spPr/>
    </dgm:pt>
    <dgm:pt modelId="{F4DF536C-8FFC-42DD-982D-26FBA3BE9E1A}" type="pres">
      <dgm:prSet presAssocID="{D892D8E2-309F-470E-9D55-37A0DFC356AA}" presName="bgRect" presStyleLbl="bgShp" presStyleIdx="3" presStyleCnt="5"/>
      <dgm:spPr/>
      <dgm:t>
        <a:bodyPr/>
        <a:lstStyle/>
        <a:p>
          <a:endParaRPr lang="cs-CZ"/>
        </a:p>
      </dgm:t>
    </dgm:pt>
    <dgm:pt modelId="{4C1C5C34-DD08-4449-AA5B-3CAD06E6D47A}" type="pres">
      <dgm:prSet presAssocID="{D892D8E2-309F-470E-9D55-37A0DFC356AA}" presName="bgRectTx" presStyleLbl="bgShp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1E4AE8-90AE-42B7-AF82-1727FE7D6CE7}" type="pres">
      <dgm:prSet presAssocID="{D892D8E2-309F-470E-9D55-37A0DFC356AA}" presName="spComp" presStyleCnt="0"/>
      <dgm:spPr/>
    </dgm:pt>
    <dgm:pt modelId="{E14E1A15-9694-4AB5-B11E-4FBABB00B4E9}" type="pres">
      <dgm:prSet presAssocID="{D892D8E2-309F-470E-9D55-37A0DFC356AA}" presName="hSp" presStyleCnt="0"/>
      <dgm:spPr/>
    </dgm:pt>
    <dgm:pt modelId="{73F33DA7-DD94-4B10-96BC-9258F6CE7C58}" type="pres">
      <dgm:prSet presAssocID="{F9A941B1-A13F-4168-BFA6-5E29E6891C5B}" presName="rectComp" presStyleCnt="0"/>
      <dgm:spPr/>
    </dgm:pt>
    <dgm:pt modelId="{6B4FB3BE-5433-4D2E-8446-66D06A3BF7FD}" type="pres">
      <dgm:prSet presAssocID="{F9A941B1-A13F-4168-BFA6-5E29E6891C5B}" presName="bgRect" presStyleLbl="bgShp" presStyleIdx="4" presStyleCnt="5"/>
      <dgm:spPr/>
      <dgm:t>
        <a:bodyPr/>
        <a:lstStyle/>
        <a:p>
          <a:endParaRPr lang="cs-CZ"/>
        </a:p>
      </dgm:t>
    </dgm:pt>
    <dgm:pt modelId="{7806FBA9-2A1F-44AF-982C-D23124F62FE0}" type="pres">
      <dgm:prSet presAssocID="{F9A941B1-A13F-4168-BFA6-5E29E6891C5B}" presName="bgRectTx" presStyleLbl="bgShp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C58B252-9AEE-4345-B553-54E606FADD2D}" type="presOf" srcId="{90AEA9F1-AA80-4B16-91C9-DCE0044648B6}" destId="{15223986-BD5C-4CA3-9F28-1F7DC3794DF0}" srcOrd="0" destOrd="0" presId="urn:microsoft.com/office/officeart/2005/8/layout/hierarchy5"/>
    <dgm:cxn modelId="{D9545514-F8DE-4C18-BCBE-602CBB3C078B}" type="presOf" srcId="{D892D8E2-309F-470E-9D55-37A0DFC356AA}" destId="{F4DF536C-8FFC-42DD-982D-26FBA3BE9E1A}" srcOrd="0" destOrd="0" presId="urn:microsoft.com/office/officeart/2005/8/layout/hierarchy5"/>
    <dgm:cxn modelId="{F4A35AED-58EC-4080-8BA1-E0B27A1ABA8A}" srcId="{61FC1474-81D7-4D93-A592-447463E84B8C}" destId="{7E57F670-5C84-45C3-8B56-DDEB7760DD4F}" srcOrd="1" destOrd="0" parTransId="{110EE4F5-6DF9-4705-B07B-5BD19FF0911B}" sibTransId="{502CC585-B06F-48B8-B049-DCA2FEC8FD9C}"/>
    <dgm:cxn modelId="{7ED9C1C4-3945-4065-9CFD-F4196A7F56AD}" type="presOf" srcId="{8FF0B529-554D-43B1-827F-A15BAC365A44}" destId="{FADF5420-4194-4544-ACEE-09D006CE302F}" srcOrd="0" destOrd="0" presId="urn:microsoft.com/office/officeart/2005/8/layout/hierarchy5"/>
    <dgm:cxn modelId="{2117F114-87D1-419A-995D-DF79673165F2}" type="presOf" srcId="{F9A941B1-A13F-4168-BFA6-5E29E6891C5B}" destId="{7806FBA9-2A1F-44AF-982C-D23124F62FE0}" srcOrd="1" destOrd="0" presId="urn:microsoft.com/office/officeart/2005/8/layout/hierarchy5"/>
    <dgm:cxn modelId="{B02F087B-D8E9-4332-884E-D0FA4A378FCC}" srcId="{A7C10646-DFB0-4F7E-A6B4-B63676885E83}" destId="{09379301-369E-4739-8CA3-DE95DB92015F}" srcOrd="0" destOrd="0" parTransId="{F7DFC0B2-4FF4-4F25-B900-7BACB5B86240}" sibTransId="{B8F04A8A-D9DF-4731-8874-36FAFC2876DD}"/>
    <dgm:cxn modelId="{8669FEEA-ACAC-4E01-9E69-024EA9E99CC8}" srcId="{61FC1474-81D7-4D93-A592-447463E84B8C}" destId="{3F04FF1E-0294-4545-ABE3-D166F8A47979}" srcOrd="0" destOrd="0" parTransId="{5FF5E410-3F27-4A96-A2B3-80B15EC864D8}" sibTransId="{B340A708-24EE-4F8B-8D4B-B1328431CF7E}"/>
    <dgm:cxn modelId="{E14B4402-26CA-4F4B-AE2F-DFEADA389FA6}" srcId="{BBECF85C-A44D-4774-9F0C-2E5E8A481F7B}" destId="{8515CE84-A927-4784-B000-AEDCF0872F56}" srcOrd="2" destOrd="0" parTransId="{AFF40D0D-F8F6-4EC9-AC4E-2907A32D95CB}" sibTransId="{79DFBCAF-F8AD-473D-BA92-D1574E232FDD}"/>
    <dgm:cxn modelId="{6FF29404-904C-448A-9B49-EE2221D80B2F}" type="presOf" srcId="{80FA6708-56C7-4BA7-B141-42AD2737EB09}" destId="{377A723C-5156-498D-A53A-4C2EDA9D1DE3}" srcOrd="1" destOrd="0" presId="urn:microsoft.com/office/officeart/2005/8/layout/hierarchy5"/>
    <dgm:cxn modelId="{3040044B-AE6F-45F4-998F-0ED0ED3FCD2F}" type="presOf" srcId="{C060BC47-AD78-40D2-914A-6E737403DEF1}" destId="{2AA6D709-A948-484B-A8FE-FBA591A1D851}" srcOrd="0" destOrd="0" presId="urn:microsoft.com/office/officeart/2005/8/layout/hierarchy5"/>
    <dgm:cxn modelId="{633A094E-F278-4ACE-BCE7-C08D052C9DB5}" type="presOf" srcId="{5FF5E410-3F27-4A96-A2B3-80B15EC864D8}" destId="{75BE2311-DA3B-401F-B670-2702140354A3}" srcOrd="1" destOrd="0" presId="urn:microsoft.com/office/officeart/2005/8/layout/hierarchy5"/>
    <dgm:cxn modelId="{192B7769-3EF5-4A40-8AF1-AC4B31C186FD}" type="presOf" srcId="{0B94DA82-DFF2-4E60-8598-8232F1CC561E}" destId="{78737158-140C-4C0E-8CE8-D0DAF3EB8CEC}" srcOrd="0" destOrd="0" presId="urn:microsoft.com/office/officeart/2005/8/layout/hierarchy5"/>
    <dgm:cxn modelId="{E0DB08A8-7A60-430C-A146-8ADC6A6071D5}" type="presOf" srcId="{62031E71-1CC7-4548-82BD-FF1B36D646A3}" destId="{340E13E7-D77C-4A1E-BC7E-4A9A007FEF9D}" srcOrd="0" destOrd="0" presId="urn:microsoft.com/office/officeart/2005/8/layout/hierarchy5"/>
    <dgm:cxn modelId="{24F0B57F-B9CD-4831-9304-879387F75E96}" type="presOf" srcId="{DFE90632-45B7-48EB-825D-21FD64475D22}" destId="{80B25FEC-4692-4CA9-9B54-DDE4D13B0116}" srcOrd="1" destOrd="0" presId="urn:microsoft.com/office/officeart/2005/8/layout/hierarchy5"/>
    <dgm:cxn modelId="{5DB8DADC-0ACC-4664-98F6-975A40638B4E}" type="presOf" srcId="{71A614A1-F22E-4D15-A4FA-AC525197421F}" destId="{6289E61C-1DB7-454F-8962-DA9F4FD54C7F}" srcOrd="0" destOrd="0" presId="urn:microsoft.com/office/officeart/2005/8/layout/hierarchy5"/>
    <dgm:cxn modelId="{C56D7E87-93C9-463C-9D2B-02C75B5363CB}" type="presOf" srcId="{C216CFA4-7B4E-410D-9792-C72FA4AB5707}" destId="{ABCD177B-262A-4B28-8B8B-DCE7C5B6A050}" srcOrd="0" destOrd="0" presId="urn:microsoft.com/office/officeart/2005/8/layout/hierarchy5"/>
    <dgm:cxn modelId="{D5BC0ED6-E1E8-4589-B968-E6A37F122BB1}" srcId="{D4696565-E344-44CD-A3D1-C7A30D0AAEA7}" destId="{E663E49E-BDB4-42C2-A608-12AFB4D2DB38}" srcOrd="1" destOrd="0" parTransId="{F793610B-A512-4F8B-B9E9-92795B567A2A}" sibTransId="{2EC8BF5A-8984-4196-B9BA-A81A5E61087B}"/>
    <dgm:cxn modelId="{54A29AF0-B588-4E77-AE04-028C408E0894}" srcId="{3F04FF1E-0294-4545-ABE3-D166F8A47979}" destId="{A7C10646-DFB0-4F7E-A6B4-B63676885E83}" srcOrd="0" destOrd="0" parTransId="{DFE90632-45B7-48EB-825D-21FD64475D22}" sibTransId="{6BC71D7C-A58C-4348-8FE8-A29C3DA1040B}"/>
    <dgm:cxn modelId="{AFED9808-72DD-46E7-AB27-4FDFD61402C7}" srcId="{A6858115-AEE0-4FB7-80C3-22AF3C954CA3}" destId="{EC36B93F-C776-4BC2-86EC-57CA489F2C32}" srcOrd="0" destOrd="0" parTransId="{E124287D-5970-47D1-A734-06F5EC683C3A}" sibTransId="{479966F5-B2F0-45C5-81B5-DB7C25EB8B4F}"/>
    <dgm:cxn modelId="{A2D26948-FA2D-431B-B91C-9EA1281CC8A7}" type="presOf" srcId="{DFE90632-45B7-48EB-825D-21FD64475D22}" destId="{0D912A09-7876-40DD-AAFB-92C347A4B70E}" srcOrd="0" destOrd="0" presId="urn:microsoft.com/office/officeart/2005/8/layout/hierarchy5"/>
    <dgm:cxn modelId="{C9DD8581-4173-43CC-AAD8-6AACB8CAD453}" srcId="{D4696565-E344-44CD-A3D1-C7A30D0AAEA7}" destId="{90AEA9F1-AA80-4B16-91C9-DCE0044648B6}" srcOrd="0" destOrd="0" parTransId="{A39EB942-81B2-438C-8C16-85EDDE99C912}" sibTransId="{B6CA6CB3-41DC-48D9-AB63-827E4A7881A8}"/>
    <dgm:cxn modelId="{61825236-045E-4A6D-ADEA-91FDF2601EE6}" srcId="{61FC1474-81D7-4D93-A592-447463E84B8C}" destId="{05BF6DCE-56E4-4511-8BD1-6B19571F6EFD}" srcOrd="2" destOrd="0" parTransId="{80FA6708-56C7-4BA7-B141-42AD2737EB09}" sibTransId="{94A61ECC-4CE3-44A4-BFCF-B7F8C2673E60}"/>
    <dgm:cxn modelId="{99609322-8184-4D5B-A7E7-E928655D10B8}" type="presOf" srcId="{D65055F3-F31C-4C9D-A126-4D97B78D33FB}" destId="{BF990057-FB03-45AF-BD4D-78C2A6DA2C1E}" srcOrd="0" destOrd="0" presId="urn:microsoft.com/office/officeart/2005/8/layout/hierarchy5"/>
    <dgm:cxn modelId="{A0CA0997-E92B-413F-BDDD-6EB8FD340C66}" type="presOf" srcId="{110EE4F5-6DF9-4705-B07B-5BD19FF0911B}" destId="{E50FBEA0-841B-4270-98B1-63879B0B2D50}" srcOrd="0" destOrd="0" presId="urn:microsoft.com/office/officeart/2005/8/layout/hierarchy5"/>
    <dgm:cxn modelId="{C5353116-4B0A-4A94-A540-25E9159CCABF}" type="presOf" srcId="{F7DFC0B2-4FF4-4F25-B900-7BACB5B86240}" destId="{684C0934-A308-478B-BDBC-5A64C14F7B84}" srcOrd="1" destOrd="0" presId="urn:microsoft.com/office/officeart/2005/8/layout/hierarchy5"/>
    <dgm:cxn modelId="{2BF205E9-04EF-47E4-AE42-72DA0E6C6559}" type="presOf" srcId="{A4B83FBB-6139-4784-8C29-B8F51F05DCEA}" destId="{7C279907-7858-4ADE-9327-7BE4FDDE26E7}" srcOrd="0" destOrd="0" presId="urn:microsoft.com/office/officeart/2005/8/layout/hierarchy5"/>
    <dgm:cxn modelId="{0436138B-FFF6-4809-A06C-7BFE6550541D}" type="presOf" srcId="{BAE4057D-FEBD-4A9C-A495-4C3DF3F6DD9F}" destId="{3F22F51C-0612-418D-8618-2C191C36032E}" srcOrd="0" destOrd="0" presId="urn:microsoft.com/office/officeart/2005/8/layout/hierarchy5"/>
    <dgm:cxn modelId="{366EFEF2-A641-4DF9-A638-E4FB6D0C5B85}" type="presOf" srcId="{5AEFBA2A-503B-4526-A8D1-7B5DF52B41C3}" destId="{4907A30B-2766-4018-AF9E-B89CBA4DC346}" srcOrd="0" destOrd="0" presId="urn:microsoft.com/office/officeart/2005/8/layout/hierarchy5"/>
    <dgm:cxn modelId="{C5038A02-BA8E-4BAB-8AF8-40AEBB6CC70B}" type="presOf" srcId="{4320578C-4AF3-408A-98E1-140FE5CE7217}" destId="{77FA1BAE-A5C7-4726-9702-31438C56FBF5}" srcOrd="1" destOrd="0" presId="urn:microsoft.com/office/officeart/2005/8/layout/hierarchy5"/>
    <dgm:cxn modelId="{12955E71-FFC8-4853-8922-45B44ECAADF0}" type="presOf" srcId="{F793610B-A512-4F8B-B9E9-92795B567A2A}" destId="{2C4EC026-5A20-4341-B7A8-1765D7FD90FA}" srcOrd="1" destOrd="0" presId="urn:microsoft.com/office/officeart/2005/8/layout/hierarchy5"/>
    <dgm:cxn modelId="{F6B97096-F087-406E-A6A7-0CDE466D8D2B}" type="presOf" srcId="{110EE4F5-6DF9-4705-B07B-5BD19FF0911B}" destId="{F7C7D75A-9B85-4FB6-AEE4-16E672E0ADC4}" srcOrd="1" destOrd="0" presId="urn:microsoft.com/office/officeart/2005/8/layout/hierarchy5"/>
    <dgm:cxn modelId="{A98ACF62-6DF7-4A64-9688-F6BDD520F116}" type="presOf" srcId="{60354F3A-1A67-444B-BFB4-B197B73A4C77}" destId="{0BF3815B-08A6-4E23-8A1A-0D6D2832F0A3}" srcOrd="0" destOrd="0" presId="urn:microsoft.com/office/officeart/2005/8/layout/hierarchy5"/>
    <dgm:cxn modelId="{74C44CA8-866B-414B-8757-8BE4EC38BE25}" type="presOf" srcId="{BBECF85C-A44D-4774-9F0C-2E5E8A481F7B}" destId="{B962B8F0-36C3-49F8-911B-97A63C964AF9}" srcOrd="0" destOrd="0" presId="urn:microsoft.com/office/officeart/2005/8/layout/hierarchy5"/>
    <dgm:cxn modelId="{7F569384-7E82-4E99-BA4B-E69A69499A86}" type="presOf" srcId="{F96B97FE-E660-49C5-B135-D18210B1D217}" destId="{9BBEB300-DDBD-428F-B33A-FDE2F2482B28}" srcOrd="0" destOrd="0" presId="urn:microsoft.com/office/officeart/2005/8/layout/hierarchy5"/>
    <dgm:cxn modelId="{373D36C7-8449-49DE-BA12-0CC467FB2FEA}" type="presOf" srcId="{05BF6DCE-56E4-4511-8BD1-6B19571F6EFD}" destId="{0D8ECEB0-11BF-4CAE-820C-4BBAD6E71B2F}" srcOrd="0" destOrd="0" presId="urn:microsoft.com/office/officeart/2005/8/layout/hierarchy5"/>
    <dgm:cxn modelId="{155BE2BD-9F51-45CF-AA9B-B57612D0A7D1}" srcId="{A6858115-AEE0-4FB7-80C3-22AF3C954CA3}" destId="{8FF0B529-554D-43B1-827F-A15BAC365A44}" srcOrd="1" destOrd="0" parTransId="{71A614A1-F22E-4D15-A4FA-AC525197421F}" sibTransId="{288858CC-6BD0-40AC-A222-E38121C75019}"/>
    <dgm:cxn modelId="{2AF52EF4-0945-49F4-BECF-76DCA03041E7}" srcId="{05BF6DCE-56E4-4511-8BD1-6B19571F6EFD}" destId="{CC818729-A08F-47FD-893F-49C3F6A552B6}" srcOrd="2" destOrd="0" parTransId="{C216CFA4-7B4E-410D-9792-C72FA4AB5707}" sibTransId="{8734BBE9-2888-45AB-B396-3D1010F0F551}"/>
    <dgm:cxn modelId="{2D5541F0-2AB8-4A45-9C6B-550384A79528}" type="presOf" srcId="{62031E71-1CC7-4548-82BD-FF1B36D646A3}" destId="{7A60A663-DC46-4EE4-BF29-8BB030F517B6}" srcOrd="1" destOrd="0" presId="urn:microsoft.com/office/officeart/2005/8/layout/hierarchy5"/>
    <dgm:cxn modelId="{BEBCCF3B-55CD-413B-8BDC-CC57D70B558C}" type="presOf" srcId="{D65055F3-F31C-4C9D-A126-4D97B78D33FB}" destId="{2FDE8924-D335-4D2A-B3FF-A49594BFA74B}" srcOrd="1" destOrd="0" presId="urn:microsoft.com/office/officeart/2005/8/layout/hierarchy5"/>
    <dgm:cxn modelId="{EB050C18-359E-4637-914E-2F701D7AC14A}" type="presOf" srcId="{4320578C-4AF3-408A-98E1-140FE5CE7217}" destId="{D576AA6A-2BD8-4F67-A88D-D195BFB3CF6B}" srcOrd="0" destOrd="0" presId="urn:microsoft.com/office/officeart/2005/8/layout/hierarchy5"/>
    <dgm:cxn modelId="{0F44AE19-E44F-440E-8996-68CDBBB57E14}" srcId="{BBECF85C-A44D-4774-9F0C-2E5E8A481F7B}" destId="{61FC1474-81D7-4D93-A592-447463E84B8C}" srcOrd="0" destOrd="0" parTransId="{F0BB7CB6-1BC7-4D3B-9889-5D87CE6C2EE3}" sibTransId="{5202EAD0-EA7A-48B8-B242-4C02981073F5}"/>
    <dgm:cxn modelId="{1C50B206-585E-459E-B00B-AB7019F87881}" type="presOf" srcId="{8AF394B0-3B5F-4D62-B2CA-378B7AD0515A}" destId="{8FCF6DFA-76A7-45D1-BC0E-CD3FDB30D7DA}" srcOrd="0" destOrd="0" presId="urn:microsoft.com/office/officeart/2005/8/layout/hierarchy5"/>
    <dgm:cxn modelId="{84F16849-9887-499B-84DC-73414CB02E59}" type="presOf" srcId="{EBFAB53C-04DB-4B8E-B5D9-2DC3B658F3D9}" destId="{6A6BE6E8-2D2B-456A-ABDB-0128C274D89A}" srcOrd="1" destOrd="0" presId="urn:microsoft.com/office/officeart/2005/8/layout/hierarchy5"/>
    <dgm:cxn modelId="{5D69825A-4F33-4462-89F4-A8711AB93DB4}" type="presOf" srcId="{0B94DA82-DFF2-4E60-8598-8232F1CC561E}" destId="{43E9606B-64CB-456B-AEB0-2B6032C3F463}" srcOrd="1" destOrd="0" presId="urn:microsoft.com/office/officeart/2005/8/layout/hierarchy5"/>
    <dgm:cxn modelId="{2D1C8DE2-1A9D-48CF-BD17-33866F91BD1B}" type="presOf" srcId="{E663E49E-BDB4-42C2-A608-12AFB4D2DB38}" destId="{36596E6E-2BD1-4908-8A6D-D037DA06ECF9}" srcOrd="0" destOrd="0" presId="urn:microsoft.com/office/officeart/2005/8/layout/hierarchy5"/>
    <dgm:cxn modelId="{124DB6D7-097F-4D49-BD72-8C3EDAFBD721}" type="presOf" srcId="{135CEC6F-DA9F-42E3-B396-B1B9E1554262}" destId="{EADC7B5A-0236-484A-99FF-55D089230F78}" srcOrd="0" destOrd="0" presId="urn:microsoft.com/office/officeart/2005/8/layout/hierarchy5"/>
    <dgm:cxn modelId="{DBA7EF19-A1EE-4027-AB79-4F683D5177DA}" type="presOf" srcId="{7E57F670-5C84-45C3-8B56-DDEB7760DD4F}" destId="{3D200D81-489F-4137-A1DB-D96C5DAB39F4}" srcOrd="0" destOrd="0" presId="urn:microsoft.com/office/officeart/2005/8/layout/hierarchy5"/>
    <dgm:cxn modelId="{98319B1F-2180-4CB0-935E-E5E7C89D6C4B}" type="presOf" srcId="{5AEFBA2A-503B-4526-A8D1-7B5DF52B41C3}" destId="{B9F563E5-4933-4888-BF86-6B81D2AEA278}" srcOrd="1" destOrd="0" presId="urn:microsoft.com/office/officeart/2005/8/layout/hierarchy5"/>
    <dgm:cxn modelId="{9FA38807-989F-4CEE-A74D-7A633C2C6524}" type="presOf" srcId="{6A5950EA-A4D0-407F-9E52-A13196415A94}" destId="{DD061475-F3CD-4325-9ABF-166AB2C455BA}" srcOrd="0" destOrd="0" presId="urn:microsoft.com/office/officeart/2005/8/layout/hierarchy5"/>
    <dgm:cxn modelId="{AD6315F4-C100-47CF-8F24-CC1018213307}" srcId="{CC818729-A08F-47FD-893F-49C3F6A552B6}" destId="{D4696565-E344-44CD-A3D1-C7A30D0AAEA7}" srcOrd="0" destOrd="0" parTransId="{0B94DA82-DFF2-4E60-8598-8232F1CC561E}" sibTransId="{80EF0EE0-F352-4A03-896C-0517DCADE748}"/>
    <dgm:cxn modelId="{0037EA67-0202-4160-BBD3-236D25D301C0}" srcId="{05BF6DCE-56E4-4511-8BD1-6B19571F6EFD}" destId="{6A5950EA-A4D0-407F-9E52-A13196415A94}" srcOrd="1" destOrd="0" parTransId="{C060BC47-AD78-40D2-914A-6E737403DEF1}" sibTransId="{458CE823-200F-4CED-BA35-7E462070B002}"/>
    <dgm:cxn modelId="{59A7B5DE-4932-4E96-A10A-CA22F6C6507B}" type="presOf" srcId="{8515CE84-A927-4784-B000-AEDCF0872F56}" destId="{7C750A1A-16F0-4B56-B2E7-45BC044161BC}" srcOrd="1" destOrd="0" presId="urn:microsoft.com/office/officeart/2005/8/layout/hierarchy5"/>
    <dgm:cxn modelId="{A4B2A65C-569F-4821-9B03-1D172E515DF0}" type="presOf" srcId="{F7DFC0B2-4FF4-4F25-B900-7BACB5B86240}" destId="{EA17A375-2070-4493-8D93-87E420156410}" srcOrd="0" destOrd="0" presId="urn:microsoft.com/office/officeart/2005/8/layout/hierarchy5"/>
    <dgm:cxn modelId="{546268A0-D0F2-43AB-A29A-18C4793E2ED2}" srcId="{BBECF85C-A44D-4774-9F0C-2E5E8A481F7B}" destId="{03678543-0378-4D67-8912-8040A6596735}" srcOrd="1" destOrd="0" parTransId="{AFB4FA65-215E-43B8-B80C-0473FF422243}" sibTransId="{9F29865B-5085-41F8-9710-094187EA16D4}"/>
    <dgm:cxn modelId="{B8FC7A78-2BD4-406B-9DD2-44C1D5A5C01D}" srcId="{A7C10646-DFB0-4F7E-A6B4-B63676885E83}" destId="{40343ADD-2852-4B0D-AADB-D3808AD86AFB}" srcOrd="1" destOrd="0" parTransId="{5AEFBA2A-503B-4526-A8D1-7B5DF52B41C3}" sibTransId="{C43696B0-25A9-4CDC-9434-B15EC107B22D}"/>
    <dgm:cxn modelId="{3E2E5A63-113D-444D-8E18-6CB3E3CDD66D}" type="presOf" srcId="{71A614A1-F22E-4D15-A4FA-AC525197421F}" destId="{E0CEBD7C-A8A5-4DAA-BAC7-967BB8021F92}" srcOrd="1" destOrd="0" presId="urn:microsoft.com/office/officeart/2005/8/layout/hierarchy5"/>
    <dgm:cxn modelId="{2E9BBB0C-85A9-497D-A6CC-5BB496A37BE2}" srcId="{05BF6DCE-56E4-4511-8BD1-6B19571F6EFD}" destId="{A6858115-AEE0-4FB7-80C3-22AF3C954CA3}" srcOrd="0" destOrd="0" parTransId="{8AF394B0-3B5F-4D62-B2CA-378B7AD0515A}" sibTransId="{4914E4E5-60A6-4790-8D12-F18E56600D2E}"/>
    <dgm:cxn modelId="{61EB1F14-DD65-4E1E-A596-731B52DE6EA3}" type="presOf" srcId="{A6858115-AEE0-4FB7-80C3-22AF3C954CA3}" destId="{7843ECF1-500D-490A-886A-0F4F3DC06D6D}" srcOrd="0" destOrd="0" presId="urn:microsoft.com/office/officeart/2005/8/layout/hierarchy5"/>
    <dgm:cxn modelId="{FD1A29DF-01AE-40CD-BD99-FF7A9938D5DA}" type="presOf" srcId="{5FF5E410-3F27-4A96-A2B3-80B15EC864D8}" destId="{39BA606C-2893-4619-A6B9-292DD25008D5}" srcOrd="0" destOrd="0" presId="urn:microsoft.com/office/officeart/2005/8/layout/hierarchy5"/>
    <dgm:cxn modelId="{0823FB5D-8E05-4E95-9C3C-4789CEE9CD9B}" type="presOf" srcId="{EC36B93F-C776-4BC2-86EC-57CA489F2C32}" destId="{951DD3E2-474C-4693-A3C7-A56FAE4F0A4B}" srcOrd="0" destOrd="0" presId="urn:microsoft.com/office/officeart/2005/8/layout/hierarchy5"/>
    <dgm:cxn modelId="{C3ECCEDF-3FDF-4A99-A10B-1068EC0A2C34}" type="presOf" srcId="{A39EB942-81B2-438C-8C16-85EDDE99C912}" destId="{DAF5D8B9-3FA4-418D-AAD9-FDF820C369EC}" srcOrd="0" destOrd="0" presId="urn:microsoft.com/office/officeart/2005/8/layout/hierarchy5"/>
    <dgm:cxn modelId="{C217CE3F-7101-40FB-A2BF-3D0AD68615E6}" srcId="{3F04FF1E-0294-4545-ABE3-D166F8A47979}" destId="{135CEC6F-DA9F-42E3-B396-B1B9E1554262}" srcOrd="1" destOrd="0" parTransId="{4320578C-4AF3-408A-98E1-140FE5CE7217}" sibTransId="{0D07C623-9BA4-4855-B75D-049314B20355}"/>
    <dgm:cxn modelId="{150B2956-6523-43FD-A2B5-537D64AAB264}" srcId="{CC818729-A08F-47FD-893F-49C3F6A552B6}" destId="{F96B97FE-E660-49C5-B135-D18210B1D217}" srcOrd="1" destOrd="0" parTransId="{EBFAB53C-04DB-4B8E-B5D9-2DC3B658F3D9}" sibTransId="{7D8AD21E-903A-4F3B-991A-E76683404A44}"/>
    <dgm:cxn modelId="{4B8F4362-324D-4AB9-96D3-683E98023977}" type="presOf" srcId="{D892D8E2-309F-470E-9D55-37A0DFC356AA}" destId="{4C1C5C34-DD08-4449-AA5B-3CAD06E6D47A}" srcOrd="1" destOrd="0" presId="urn:microsoft.com/office/officeart/2005/8/layout/hierarchy5"/>
    <dgm:cxn modelId="{70A9AE66-CF8A-4D28-BF58-FFCF5EAA7C2B}" type="presOf" srcId="{40343ADD-2852-4B0D-AADB-D3808AD86AFB}" destId="{5E7E437B-DACA-4A50-AEE5-F2C88BF6E1B0}" srcOrd="0" destOrd="0" presId="urn:microsoft.com/office/officeart/2005/8/layout/hierarchy5"/>
    <dgm:cxn modelId="{5B2626F6-D24E-413F-BE40-0A86FDD6D9E3}" srcId="{BBECF85C-A44D-4774-9F0C-2E5E8A481F7B}" destId="{D65055F3-F31C-4C9D-A126-4D97B78D33FB}" srcOrd="3" destOrd="0" parTransId="{C349DE2B-BFED-4AE6-B661-2D9266645550}" sibTransId="{2E5A34B7-0105-4FF4-A329-E1C3EA4AECEC}"/>
    <dgm:cxn modelId="{15FE6428-909D-494F-9B54-04FB03314401}" type="presOf" srcId="{09379301-369E-4739-8CA3-DE95DB92015F}" destId="{D1FF9F2E-92D5-4889-86D2-59369C385F89}" srcOrd="0" destOrd="0" presId="urn:microsoft.com/office/officeart/2005/8/layout/hierarchy5"/>
    <dgm:cxn modelId="{326DF76A-5988-4CFC-B9D2-556275591633}" type="presOf" srcId="{03678543-0378-4D67-8912-8040A6596735}" destId="{855F41FB-CF66-4DD8-97F5-908C5DA5C00C}" srcOrd="1" destOrd="0" presId="urn:microsoft.com/office/officeart/2005/8/layout/hierarchy5"/>
    <dgm:cxn modelId="{5F674AFA-466D-4C6F-B390-EB99F3847E75}" srcId="{8FF0B529-554D-43B1-827F-A15BAC365A44}" destId="{60354F3A-1A67-444B-BFB4-B197B73A4C77}" srcOrd="0" destOrd="0" parTransId="{A4B83FBB-6139-4784-8C29-B8F51F05DCEA}" sibTransId="{BFD48DF8-D29D-466F-9CCA-75C77BE327B5}"/>
    <dgm:cxn modelId="{CFE36D67-E14B-4530-9BA9-76D614226E35}" type="presOf" srcId="{80FA6708-56C7-4BA7-B141-42AD2737EB09}" destId="{2350B477-ADF3-4BFA-94A7-023D7BA3709E}" srcOrd="0" destOrd="0" presId="urn:microsoft.com/office/officeart/2005/8/layout/hierarchy5"/>
    <dgm:cxn modelId="{D2511000-6251-4D21-BC20-B1E8F0AB2A80}" srcId="{BBECF85C-A44D-4774-9F0C-2E5E8A481F7B}" destId="{F9A941B1-A13F-4168-BFA6-5E29E6891C5B}" srcOrd="5" destOrd="0" parTransId="{BF04479F-C9A5-4CC5-B10A-4E1F0D3BECEE}" sibTransId="{51C90CBD-0227-4945-8955-7C97D43FA81E}"/>
    <dgm:cxn modelId="{8274CE77-D466-4031-9C4C-9EE0C4627187}" srcId="{EC36B93F-C776-4BC2-86EC-57CA489F2C32}" destId="{BAE4057D-FEBD-4A9C-A495-4C3DF3F6DD9F}" srcOrd="0" destOrd="0" parTransId="{62031E71-1CC7-4548-82BD-FF1B36D646A3}" sibTransId="{EAAEAE07-438D-4F1D-BF49-871E982726DD}"/>
    <dgm:cxn modelId="{7A4DE8A6-8DFD-4C9F-8F2A-E4645A2AADA5}" type="presOf" srcId="{61FC1474-81D7-4D93-A592-447463E84B8C}" destId="{45934DBD-B29C-403E-A950-2FF48A63560F}" srcOrd="0" destOrd="0" presId="urn:microsoft.com/office/officeart/2005/8/layout/hierarchy5"/>
    <dgm:cxn modelId="{BF19205B-2915-44AC-B63D-1CB8AC640FB9}" type="presOf" srcId="{A39EB942-81B2-438C-8C16-85EDDE99C912}" destId="{5C963201-DE48-4DC0-9A11-C87A59DE6A2E}" srcOrd="1" destOrd="0" presId="urn:microsoft.com/office/officeart/2005/8/layout/hierarchy5"/>
    <dgm:cxn modelId="{FA1BEFD1-634E-4171-8967-226184A19FA3}" srcId="{BBECF85C-A44D-4774-9F0C-2E5E8A481F7B}" destId="{D892D8E2-309F-470E-9D55-37A0DFC356AA}" srcOrd="4" destOrd="0" parTransId="{D2D8DE1A-FEBF-4DB1-B952-29DB3A192F8F}" sibTransId="{BAE9FEAE-7A06-4585-8757-76AEA261E53C}"/>
    <dgm:cxn modelId="{1E879DF8-8834-4ED3-B136-306D70B21ACA}" type="presOf" srcId="{C216CFA4-7B4E-410D-9792-C72FA4AB5707}" destId="{780072F1-2EF7-4E8F-8640-0B4ADB976049}" srcOrd="1" destOrd="0" presId="urn:microsoft.com/office/officeart/2005/8/layout/hierarchy5"/>
    <dgm:cxn modelId="{517F5E4E-A241-4152-AA3F-44D65269FAA1}" type="presOf" srcId="{D4696565-E344-44CD-A3D1-C7A30D0AAEA7}" destId="{213B30CE-BCF0-4772-8937-29B99F5B8496}" srcOrd="0" destOrd="0" presId="urn:microsoft.com/office/officeart/2005/8/layout/hierarchy5"/>
    <dgm:cxn modelId="{69B174B8-697E-4958-9C4B-B01B8EA51C12}" type="presOf" srcId="{EBFAB53C-04DB-4B8E-B5D9-2DC3B658F3D9}" destId="{20BA180C-D4F1-4A6D-B99C-31E6348F7B61}" srcOrd="0" destOrd="0" presId="urn:microsoft.com/office/officeart/2005/8/layout/hierarchy5"/>
    <dgm:cxn modelId="{0F8C7931-D57F-4B68-88B9-2ABB542AEFF9}" type="presOf" srcId="{E124287D-5970-47D1-A734-06F5EC683C3A}" destId="{131A00E8-965D-4AE7-A768-5466821D8821}" srcOrd="0" destOrd="0" presId="urn:microsoft.com/office/officeart/2005/8/layout/hierarchy5"/>
    <dgm:cxn modelId="{124836A3-4B1E-4430-8E94-1BEA86EC679B}" type="presOf" srcId="{E124287D-5970-47D1-A734-06F5EC683C3A}" destId="{043B20E3-E9AF-4FA9-88FA-89DC5B65AB09}" srcOrd="1" destOrd="0" presId="urn:microsoft.com/office/officeart/2005/8/layout/hierarchy5"/>
    <dgm:cxn modelId="{BA41D403-A326-44B4-8B0C-AF905FDE382D}" type="presOf" srcId="{8AF394B0-3B5F-4D62-B2CA-378B7AD0515A}" destId="{CF380C2C-A8C5-4AE7-A2B4-206007B50FDB}" srcOrd="1" destOrd="0" presId="urn:microsoft.com/office/officeart/2005/8/layout/hierarchy5"/>
    <dgm:cxn modelId="{3BC1432F-9734-41D0-B90E-F7A21F6C5834}" type="presOf" srcId="{3F04FF1E-0294-4545-ABE3-D166F8A47979}" destId="{8354605C-43FB-4243-840D-E422DC622B79}" srcOrd="0" destOrd="0" presId="urn:microsoft.com/office/officeart/2005/8/layout/hierarchy5"/>
    <dgm:cxn modelId="{C88948BD-3C18-4757-98DF-4E06D22BBA3A}" type="presOf" srcId="{A4B83FBB-6139-4784-8C29-B8F51F05DCEA}" destId="{07C33F6D-AC99-49FB-8A18-8252BD11790E}" srcOrd="1" destOrd="0" presId="urn:microsoft.com/office/officeart/2005/8/layout/hierarchy5"/>
    <dgm:cxn modelId="{C8942ABE-8EEB-45B2-A34A-937FD5827587}" type="presOf" srcId="{F9A941B1-A13F-4168-BFA6-5E29E6891C5B}" destId="{6B4FB3BE-5433-4D2E-8446-66D06A3BF7FD}" srcOrd="0" destOrd="0" presId="urn:microsoft.com/office/officeart/2005/8/layout/hierarchy5"/>
    <dgm:cxn modelId="{73A470F2-6EB7-4FC5-8053-60DA982E4700}" type="presOf" srcId="{CC818729-A08F-47FD-893F-49C3F6A552B6}" destId="{A2EFE793-E6B3-4D48-BA7B-7185C063F5B8}" srcOrd="0" destOrd="0" presId="urn:microsoft.com/office/officeart/2005/8/layout/hierarchy5"/>
    <dgm:cxn modelId="{B9317383-6D90-44DA-8CE4-085ED4A961D8}" type="presOf" srcId="{F793610B-A512-4F8B-B9E9-92795B567A2A}" destId="{852F11D7-2E0F-4A87-9F50-84163DD8E7FA}" srcOrd="0" destOrd="0" presId="urn:microsoft.com/office/officeart/2005/8/layout/hierarchy5"/>
    <dgm:cxn modelId="{B4FB1653-1578-46DB-9AE3-70669E0EE621}" type="presOf" srcId="{A7C10646-DFB0-4F7E-A6B4-B63676885E83}" destId="{2F417538-5B0A-4685-97F4-903A4B28EFED}" srcOrd="0" destOrd="0" presId="urn:microsoft.com/office/officeart/2005/8/layout/hierarchy5"/>
    <dgm:cxn modelId="{803366C1-396B-434C-A043-1C16ED6AA7C7}" type="presOf" srcId="{03678543-0378-4D67-8912-8040A6596735}" destId="{8C6AEBEA-9856-4D74-ABAB-53F38CB594ED}" srcOrd="0" destOrd="0" presId="urn:microsoft.com/office/officeart/2005/8/layout/hierarchy5"/>
    <dgm:cxn modelId="{C062AE5A-4737-4E1A-992C-7F648A66CF9C}" type="presOf" srcId="{C060BC47-AD78-40D2-914A-6E737403DEF1}" destId="{3618F20F-3D14-4D45-8361-AB6ABE835B6E}" srcOrd="1" destOrd="0" presId="urn:microsoft.com/office/officeart/2005/8/layout/hierarchy5"/>
    <dgm:cxn modelId="{39920A28-A88F-4FE6-A06E-9201E9D71A66}" type="presOf" srcId="{8515CE84-A927-4784-B000-AEDCF0872F56}" destId="{6BC58978-FA9D-4DDF-A3D1-1D6B31018DB3}" srcOrd="0" destOrd="0" presId="urn:microsoft.com/office/officeart/2005/8/layout/hierarchy5"/>
    <dgm:cxn modelId="{2C94AA12-3747-4E4E-AEF7-0C080F8BF908}" type="presParOf" srcId="{B962B8F0-36C3-49F8-911B-97A63C964AF9}" destId="{E9CEEC61-CF7C-43F1-B2A6-EA15FDC447E3}" srcOrd="0" destOrd="0" presId="urn:microsoft.com/office/officeart/2005/8/layout/hierarchy5"/>
    <dgm:cxn modelId="{92DE8DEF-9BA7-4C3E-9A08-B29E818F3BE2}" type="presParOf" srcId="{E9CEEC61-CF7C-43F1-B2A6-EA15FDC447E3}" destId="{B8372713-9CB3-4CEA-A015-51910A9202AB}" srcOrd="0" destOrd="0" presId="urn:microsoft.com/office/officeart/2005/8/layout/hierarchy5"/>
    <dgm:cxn modelId="{9F4D98E9-56C0-4B9F-B5F9-134839057DC3}" type="presParOf" srcId="{E9CEEC61-CF7C-43F1-B2A6-EA15FDC447E3}" destId="{7D011C0A-71ED-448F-BBF1-27EB53683A77}" srcOrd="1" destOrd="0" presId="urn:microsoft.com/office/officeart/2005/8/layout/hierarchy5"/>
    <dgm:cxn modelId="{0F6C4B0A-C5AA-44EA-97E9-56A9D99F84A4}" type="presParOf" srcId="{7D011C0A-71ED-448F-BBF1-27EB53683A77}" destId="{E6EFC901-2115-406C-A74B-AB32807B051D}" srcOrd="0" destOrd="0" presId="urn:microsoft.com/office/officeart/2005/8/layout/hierarchy5"/>
    <dgm:cxn modelId="{AC63D92F-34CB-4512-B5BC-B20790A9C3AD}" type="presParOf" srcId="{E6EFC901-2115-406C-A74B-AB32807B051D}" destId="{45934DBD-B29C-403E-A950-2FF48A63560F}" srcOrd="0" destOrd="0" presId="urn:microsoft.com/office/officeart/2005/8/layout/hierarchy5"/>
    <dgm:cxn modelId="{3C3ACCA7-389D-45C0-B45F-1DE72E6F5002}" type="presParOf" srcId="{E6EFC901-2115-406C-A74B-AB32807B051D}" destId="{9F48F191-AA64-416D-957F-3D53E0C28021}" srcOrd="1" destOrd="0" presId="urn:microsoft.com/office/officeart/2005/8/layout/hierarchy5"/>
    <dgm:cxn modelId="{7683B326-27D5-4F49-9427-A27ED347F765}" type="presParOf" srcId="{9F48F191-AA64-416D-957F-3D53E0C28021}" destId="{39BA606C-2893-4619-A6B9-292DD25008D5}" srcOrd="0" destOrd="0" presId="urn:microsoft.com/office/officeart/2005/8/layout/hierarchy5"/>
    <dgm:cxn modelId="{85D6B553-85AF-4A22-83A7-5B50980ED816}" type="presParOf" srcId="{39BA606C-2893-4619-A6B9-292DD25008D5}" destId="{75BE2311-DA3B-401F-B670-2702140354A3}" srcOrd="0" destOrd="0" presId="urn:microsoft.com/office/officeart/2005/8/layout/hierarchy5"/>
    <dgm:cxn modelId="{1CAC4779-A5FE-4A4A-A8E6-CEC1B3EFCD90}" type="presParOf" srcId="{9F48F191-AA64-416D-957F-3D53E0C28021}" destId="{5F15B10F-1D8F-440A-AC0C-9FE4604BC747}" srcOrd="1" destOrd="0" presId="urn:microsoft.com/office/officeart/2005/8/layout/hierarchy5"/>
    <dgm:cxn modelId="{05634FAA-314A-4A47-9466-9E9FA84B74A5}" type="presParOf" srcId="{5F15B10F-1D8F-440A-AC0C-9FE4604BC747}" destId="{8354605C-43FB-4243-840D-E422DC622B79}" srcOrd="0" destOrd="0" presId="urn:microsoft.com/office/officeart/2005/8/layout/hierarchy5"/>
    <dgm:cxn modelId="{EA67D492-E88F-4F4A-BAB8-1362576F6536}" type="presParOf" srcId="{5F15B10F-1D8F-440A-AC0C-9FE4604BC747}" destId="{57765282-E4A8-40C2-9246-AFF1B320C4A7}" srcOrd="1" destOrd="0" presId="urn:microsoft.com/office/officeart/2005/8/layout/hierarchy5"/>
    <dgm:cxn modelId="{D4962C92-232E-4016-AECF-4327566BF6D1}" type="presParOf" srcId="{57765282-E4A8-40C2-9246-AFF1B320C4A7}" destId="{0D912A09-7876-40DD-AAFB-92C347A4B70E}" srcOrd="0" destOrd="0" presId="urn:microsoft.com/office/officeart/2005/8/layout/hierarchy5"/>
    <dgm:cxn modelId="{2C92ADB5-D30D-431C-AC21-B73C4B7E0D0F}" type="presParOf" srcId="{0D912A09-7876-40DD-AAFB-92C347A4B70E}" destId="{80B25FEC-4692-4CA9-9B54-DDE4D13B0116}" srcOrd="0" destOrd="0" presId="urn:microsoft.com/office/officeart/2005/8/layout/hierarchy5"/>
    <dgm:cxn modelId="{D3CF4821-A298-44E7-92A6-29AA5E44F489}" type="presParOf" srcId="{57765282-E4A8-40C2-9246-AFF1B320C4A7}" destId="{43CD1736-5FA6-409F-B3F2-644708A92F1B}" srcOrd="1" destOrd="0" presId="urn:microsoft.com/office/officeart/2005/8/layout/hierarchy5"/>
    <dgm:cxn modelId="{C46BF254-1F52-47D5-B8A4-E896D9BDBD95}" type="presParOf" srcId="{43CD1736-5FA6-409F-B3F2-644708A92F1B}" destId="{2F417538-5B0A-4685-97F4-903A4B28EFED}" srcOrd="0" destOrd="0" presId="urn:microsoft.com/office/officeart/2005/8/layout/hierarchy5"/>
    <dgm:cxn modelId="{6511083C-F8DA-49AD-879E-511A4B569521}" type="presParOf" srcId="{43CD1736-5FA6-409F-B3F2-644708A92F1B}" destId="{E178C102-C464-4B85-B019-50FEE11A5A8D}" srcOrd="1" destOrd="0" presId="urn:microsoft.com/office/officeart/2005/8/layout/hierarchy5"/>
    <dgm:cxn modelId="{5EA42720-6483-41AE-BEA6-6324850A8E76}" type="presParOf" srcId="{E178C102-C464-4B85-B019-50FEE11A5A8D}" destId="{EA17A375-2070-4493-8D93-87E420156410}" srcOrd="0" destOrd="0" presId="urn:microsoft.com/office/officeart/2005/8/layout/hierarchy5"/>
    <dgm:cxn modelId="{C4D6A077-C749-4927-9E80-FC183C7719CD}" type="presParOf" srcId="{EA17A375-2070-4493-8D93-87E420156410}" destId="{684C0934-A308-478B-BDBC-5A64C14F7B84}" srcOrd="0" destOrd="0" presId="urn:microsoft.com/office/officeart/2005/8/layout/hierarchy5"/>
    <dgm:cxn modelId="{10049040-CF15-461C-9413-7FAC83FC6647}" type="presParOf" srcId="{E178C102-C464-4B85-B019-50FEE11A5A8D}" destId="{0CCA8706-08C3-4242-B32C-B15C6E439127}" srcOrd="1" destOrd="0" presId="urn:microsoft.com/office/officeart/2005/8/layout/hierarchy5"/>
    <dgm:cxn modelId="{67134CE4-CD5B-498F-A4F7-ECEB58090F61}" type="presParOf" srcId="{0CCA8706-08C3-4242-B32C-B15C6E439127}" destId="{D1FF9F2E-92D5-4889-86D2-59369C385F89}" srcOrd="0" destOrd="0" presId="urn:microsoft.com/office/officeart/2005/8/layout/hierarchy5"/>
    <dgm:cxn modelId="{93B94513-B22F-41F2-B544-E93EFE9CD68D}" type="presParOf" srcId="{0CCA8706-08C3-4242-B32C-B15C6E439127}" destId="{721EAAB7-B569-4616-9B8A-80742AF2FFF5}" srcOrd="1" destOrd="0" presId="urn:microsoft.com/office/officeart/2005/8/layout/hierarchy5"/>
    <dgm:cxn modelId="{9971419E-0C5E-4647-B1EE-7B9AD7D65835}" type="presParOf" srcId="{E178C102-C464-4B85-B019-50FEE11A5A8D}" destId="{4907A30B-2766-4018-AF9E-B89CBA4DC346}" srcOrd="2" destOrd="0" presId="urn:microsoft.com/office/officeart/2005/8/layout/hierarchy5"/>
    <dgm:cxn modelId="{22E853C0-A122-467B-895E-D83E27DF2E74}" type="presParOf" srcId="{4907A30B-2766-4018-AF9E-B89CBA4DC346}" destId="{B9F563E5-4933-4888-BF86-6B81D2AEA278}" srcOrd="0" destOrd="0" presId="urn:microsoft.com/office/officeart/2005/8/layout/hierarchy5"/>
    <dgm:cxn modelId="{706E496F-D35E-4EE9-8FF5-8766D1D93E05}" type="presParOf" srcId="{E178C102-C464-4B85-B019-50FEE11A5A8D}" destId="{15517DC9-DC78-4A2E-95BE-889961AE21E2}" srcOrd="3" destOrd="0" presId="urn:microsoft.com/office/officeart/2005/8/layout/hierarchy5"/>
    <dgm:cxn modelId="{76EB998B-BB71-4B36-8E3C-C60EDCDB5D5E}" type="presParOf" srcId="{15517DC9-DC78-4A2E-95BE-889961AE21E2}" destId="{5E7E437B-DACA-4A50-AEE5-F2C88BF6E1B0}" srcOrd="0" destOrd="0" presId="urn:microsoft.com/office/officeart/2005/8/layout/hierarchy5"/>
    <dgm:cxn modelId="{0F8B008E-490C-4EE9-81B6-9A5830FEEEEE}" type="presParOf" srcId="{15517DC9-DC78-4A2E-95BE-889961AE21E2}" destId="{697F34C8-BBC8-4A6D-A6D1-F4B792E691BC}" srcOrd="1" destOrd="0" presId="urn:microsoft.com/office/officeart/2005/8/layout/hierarchy5"/>
    <dgm:cxn modelId="{591BD535-3DC6-4FC3-ADEE-404C1F119F5F}" type="presParOf" srcId="{57765282-E4A8-40C2-9246-AFF1B320C4A7}" destId="{D576AA6A-2BD8-4F67-A88D-D195BFB3CF6B}" srcOrd="2" destOrd="0" presId="urn:microsoft.com/office/officeart/2005/8/layout/hierarchy5"/>
    <dgm:cxn modelId="{46AEC5F1-950C-4191-85D1-F5A016736E95}" type="presParOf" srcId="{D576AA6A-2BD8-4F67-A88D-D195BFB3CF6B}" destId="{77FA1BAE-A5C7-4726-9702-31438C56FBF5}" srcOrd="0" destOrd="0" presId="urn:microsoft.com/office/officeart/2005/8/layout/hierarchy5"/>
    <dgm:cxn modelId="{6ED2DF88-3E3D-4A93-BB99-F0F116125914}" type="presParOf" srcId="{57765282-E4A8-40C2-9246-AFF1B320C4A7}" destId="{2183C171-A5AB-4F3C-BD4E-9F8DBA981868}" srcOrd="3" destOrd="0" presId="urn:microsoft.com/office/officeart/2005/8/layout/hierarchy5"/>
    <dgm:cxn modelId="{25DF8554-FE3F-4BC8-B5B3-5E2BB7A9E65D}" type="presParOf" srcId="{2183C171-A5AB-4F3C-BD4E-9F8DBA981868}" destId="{EADC7B5A-0236-484A-99FF-55D089230F78}" srcOrd="0" destOrd="0" presId="urn:microsoft.com/office/officeart/2005/8/layout/hierarchy5"/>
    <dgm:cxn modelId="{F6BAC3C9-D620-4676-9E59-440698A149E6}" type="presParOf" srcId="{2183C171-A5AB-4F3C-BD4E-9F8DBA981868}" destId="{13B77E59-14E4-4191-A998-032B3777D9E8}" srcOrd="1" destOrd="0" presId="urn:microsoft.com/office/officeart/2005/8/layout/hierarchy5"/>
    <dgm:cxn modelId="{7F93E9E5-AADC-4D6D-9A81-E5BE1C736380}" type="presParOf" srcId="{9F48F191-AA64-416D-957F-3D53E0C28021}" destId="{E50FBEA0-841B-4270-98B1-63879B0B2D50}" srcOrd="2" destOrd="0" presId="urn:microsoft.com/office/officeart/2005/8/layout/hierarchy5"/>
    <dgm:cxn modelId="{D878F1F3-A10F-4FCE-A495-39D292281490}" type="presParOf" srcId="{E50FBEA0-841B-4270-98B1-63879B0B2D50}" destId="{F7C7D75A-9B85-4FB6-AEE4-16E672E0ADC4}" srcOrd="0" destOrd="0" presId="urn:microsoft.com/office/officeart/2005/8/layout/hierarchy5"/>
    <dgm:cxn modelId="{2D05F5C0-69CA-42B8-897A-B6518F029FEB}" type="presParOf" srcId="{9F48F191-AA64-416D-957F-3D53E0C28021}" destId="{BEB18303-FDD7-49D6-ABF2-90E11F351969}" srcOrd="3" destOrd="0" presId="urn:microsoft.com/office/officeart/2005/8/layout/hierarchy5"/>
    <dgm:cxn modelId="{2846BBAF-7F0E-40A3-B5B9-EEB926E88142}" type="presParOf" srcId="{BEB18303-FDD7-49D6-ABF2-90E11F351969}" destId="{3D200D81-489F-4137-A1DB-D96C5DAB39F4}" srcOrd="0" destOrd="0" presId="urn:microsoft.com/office/officeart/2005/8/layout/hierarchy5"/>
    <dgm:cxn modelId="{4AB745DD-EB5F-4874-8CAD-E2F702A09E0F}" type="presParOf" srcId="{BEB18303-FDD7-49D6-ABF2-90E11F351969}" destId="{7DC9C730-7994-46CC-A173-C9ED7510F7FB}" srcOrd="1" destOrd="0" presId="urn:microsoft.com/office/officeart/2005/8/layout/hierarchy5"/>
    <dgm:cxn modelId="{B0723E66-851F-4972-9808-DE2ADFEF5790}" type="presParOf" srcId="{9F48F191-AA64-416D-957F-3D53E0C28021}" destId="{2350B477-ADF3-4BFA-94A7-023D7BA3709E}" srcOrd="4" destOrd="0" presId="urn:microsoft.com/office/officeart/2005/8/layout/hierarchy5"/>
    <dgm:cxn modelId="{D6BC68C2-6EDC-4320-BCCC-333C93B131DF}" type="presParOf" srcId="{2350B477-ADF3-4BFA-94A7-023D7BA3709E}" destId="{377A723C-5156-498D-A53A-4C2EDA9D1DE3}" srcOrd="0" destOrd="0" presId="urn:microsoft.com/office/officeart/2005/8/layout/hierarchy5"/>
    <dgm:cxn modelId="{5BDFE38C-2BA6-43A7-AD31-1E03979ABE75}" type="presParOf" srcId="{9F48F191-AA64-416D-957F-3D53E0C28021}" destId="{159DBCD2-3CBB-453F-9527-A7B0E0558D86}" srcOrd="5" destOrd="0" presId="urn:microsoft.com/office/officeart/2005/8/layout/hierarchy5"/>
    <dgm:cxn modelId="{88013738-1126-4889-BDB7-B1679F1496D3}" type="presParOf" srcId="{159DBCD2-3CBB-453F-9527-A7B0E0558D86}" destId="{0D8ECEB0-11BF-4CAE-820C-4BBAD6E71B2F}" srcOrd="0" destOrd="0" presId="urn:microsoft.com/office/officeart/2005/8/layout/hierarchy5"/>
    <dgm:cxn modelId="{B2D1BDAE-D421-4477-A73B-88827FC6BBEC}" type="presParOf" srcId="{159DBCD2-3CBB-453F-9527-A7B0E0558D86}" destId="{581DAB31-AE24-4204-A5CF-9F644DFCE667}" srcOrd="1" destOrd="0" presId="urn:microsoft.com/office/officeart/2005/8/layout/hierarchy5"/>
    <dgm:cxn modelId="{26C12F2A-A33E-4522-87D1-D9F0E6D240B6}" type="presParOf" srcId="{581DAB31-AE24-4204-A5CF-9F644DFCE667}" destId="{8FCF6DFA-76A7-45D1-BC0E-CD3FDB30D7DA}" srcOrd="0" destOrd="0" presId="urn:microsoft.com/office/officeart/2005/8/layout/hierarchy5"/>
    <dgm:cxn modelId="{B37E5677-BF95-49FC-B2B5-1A560A397FE3}" type="presParOf" srcId="{8FCF6DFA-76A7-45D1-BC0E-CD3FDB30D7DA}" destId="{CF380C2C-A8C5-4AE7-A2B4-206007B50FDB}" srcOrd="0" destOrd="0" presId="urn:microsoft.com/office/officeart/2005/8/layout/hierarchy5"/>
    <dgm:cxn modelId="{2615EAB5-6CF4-4705-9350-8F3CAE3A25EE}" type="presParOf" srcId="{581DAB31-AE24-4204-A5CF-9F644DFCE667}" destId="{9BC6AB78-97AE-4A66-A339-4800794B1B1C}" srcOrd="1" destOrd="0" presId="urn:microsoft.com/office/officeart/2005/8/layout/hierarchy5"/>
    <dgm:cxn modelId="{13911ADC-7B5C-4057-9769-ADA9290699EA}" type="presParOf" srcId="{9BC6AB78-97AE-4A66-A339-4800794B1B1C}" destId="{7843ECF1-500D-490A-886A-0F4F3DC06D6D}" srcOrd="0" destOrd="0" presId="urn:microsoft.com/office/officeart/2005/8/layout/hierarchy5"/>
    <dgm:cxn modelId="{15A7B317-84A4-4456-8493-D977845194E7}" type="presParOf" srcId="{9BC6AB78-97AE-4A66-A339-4800794B1B1C}" destId="{4A032F36-EBB8-4BC7-8246-E7381D784FBB}" srcOrd="1" destOrd="0" presId="urn:microsoft.com/office/officeart/2005/8/layout/hierarchy5"/>
    <dgm:cxn modelId="{F72EAF05-936A-4286-99A1-3167B39A3120}" type="presParOf" srcId="{4A032F36-EBB8-4BC7-8246-E7381D784FBB}" destId="{131A00E8-965D-4AE7-A768-5466821D8821}" srcOrd="0" destOrd="0" presId="urn:microsoft.com/office/officeart/2005/8/layout/hierarchy5"/>
    <dgm:cxn modelId="{A0E3B9FF-754C-43B4-AEDF-5741910891C2}" type="presParOf" srcId="{131A00E8-965D-4AE7-A768-5466821D8821}" destId="{043B20E3-E9AF-4FA9-88FA-89DC5B65AB09}" srcOrd="0" destOrd="0" presId="urn:microsoft.com/office/officeart/2005/8/layout/hierarchy5"/>
    <dgm:cxn modelId="{83E93512-C470-46B7-860B-DF1AFE1C2623}" type="presParOf" srcId="{4A032F36-EBB8-4BC7-8246-E7381D784FBB}" destId="{5CCD85A0-9019-4E04-BCE9-40B1F61FCA84}" srcOrd="1" destOrd="0" presId="urn:microsoft.com/office/officeart/2005/8/layout/hierarchy5"/>
    <dgm:cxn modelId="{7B0B0275-7BAD-4DF7-89E9-3486DEAF298C}" type="presParOf" srcId="{5CCD85A0-9019-4E04-BCE9-40B1F61FCA84}" destId="{951DD3E2-474C-4693-A3C7-A56FAE4F0A4B}" srcOrd="0" destOrd="0" presId="urn:microsoft.com/office/officeart/2005/8/layout/hierarchy5"/>
    <dgm:cxn modelId="{C06914AF-B4D9-4B49-8571-731FC7E41301}" type="presParOf" srcId="{5CCD85A0-9019-4E04-BCE9-40B1F61FCA84}" destId="{AA22A546-9CBA-4915-A4DC-A4B186D7936D}" srcOrd="1" destOrd="0" presId="urn:microsoft.com/office/officeart/2005/8/layout/hierarchy5"/>
    <dgm:cxn modelId="{710407BA-AAE1-44BC-9684-CDADF7F1165C}" type="presParOf" srcId="{AA22A546-9CBA-4915-A4DC-A4B186D7936D}" destId="{340E13E7-D77C-4A1E-BC7E-4A9A007FEF9D}" srcOrd="0" destOrd="0" presId="urn:microsoft.com/office/officeart/2005/8/layout/hierarchy5"/>
    <dgm:cxn modelId="{BA575D3B-C093-463F-A469-63ED6BF1D38E}" type="presParOf" srcId="{340E13E7-D77C-4A1E-BC7E-4A9A007FEF9D}" destId="{7A60A663-DC46-4EE4-BF29-8BB030F517B6}" srcOrd="0" destOrd="0" presId="urn:microsoft.com/office/officeart/2005/8/layout/hierarchy5"/>
    <dgm:cxn modelId="{29B9EF46-0E60-47D9-A85E-E197C118B5BC}" type="presParOf" srcId="{AA22A546-9CBA-4915-A4DC-A4B186D7936D}" destId="{FB91D6A8-7DA0-4A34-9822-A626E56566BE}" srcOrd="1" destOrd="0" presId="urn:microsoft.com/office/officeart/2005/8/layout/hierarchy5"/>
    <dgm:cxn modelId="{9291C874-E599-466E-A8E1-00B13FC74024}" type="presParOf" srcId="{FB91D6A8-7DA0-4A34-9822-A626E56566BE}" destId="{3F22F51C-0612-418D-8618-2C191C36032E}" srcOrd="0" destOrd="0" presId="urn:microsoft.com/office/officeart/2005/8/layout/hierarchy5"/>
    <dgm:cxn modelId="{68CF2140-F3D3-416D-928B-6E1C50567831}" type="presParOf" srcId="{FB91D6A8-7DA0-4A34-9822-A626E56566BE}" destId="{49DA9526-FD48-4435-BE47-12814BD4A975}" srcOrd="1" destOrd="0" presId="urn:microsoft.com/office/officeart/2005/8/layout/hierarchy5"/>
    <dgm:cxn modelId="{04C9D343-246E-4B4D-AD1D-E06A4C001FD5}" type="presParOf" srcId="{4A032F36-EBB8-4BC7-8246-E7381D784FBB}" destId="{6289E61C-1DB7-454F-8962-DA9F4FD54C7F}" srcOrd="2" destOrd="0" presId="urn:microsoft.com/office/officeart/2005/8/layout/hierarchy5"/>
    <dgm:cxn modelId="{C0F528DD-8D1D-492C-BE01-B6025752791C}" type="presParOf" srcId="{6289E61C-1DB7-454F-8962-DA9F4FD54C7F}" destId="{E0CEBD7C-A8A5-4DAA-BAC7-967BB8021F92}" srcOrd="0" destOrd="0" presId="urn:microsoft.com/office/officeart/2005/8/layout/hierarchy5"/>
    <dgm:cxn modelId="{29276546-73B3-4367-9E90-92AC7991150F}" type="presParOf" srcId="{4A032F36-EBB8-4BC7-8246-E7381D784FBB}" destId="{5862889D-8FB8-445E-AE3B-FB939BBD17F1}" srcOrd="3" destOrd="0" presId="urn:microsoft.com/office/officeart/2005/8/layout/hierarchy5"/>
    <dgm:cxn modelId="{632CF39D-BAB9-41A4-AD80-2931D013C146}" type="presParOf" srcId="{5862889D-8FB8-445E-AE3B-FB939BBD17F1}" destId="{FADF5420-4194-4544-ACEE-09D006CE302F}" srcOrd="0" destOrd="0" presId="urn:microsoft.com/office/officeart/2005/8/layout/hierarchy5"/>
    <dgm:cxn modelId="{49F31A11-5236-4B0F-9C22-BF54803F388B}" type="presParOf" srcId="{5862889D-8FB8-445E-AE3B-FB939BBD17F1}" destId="{0A70DA3A-7B83-4633-B802-0BF0BBB4FDC1}" srcOrd="1" destOrd="0" presId="urn:microsoft.com/office/officeart/2005/8/layout/hierarchy5"/>
    <dgm:cxn modelId="{99C82695-3768-4B80-BEA8-7797DF414777}" type="presParOf" srcId="{0A70DA3A-7B83-4633-B802-0BF0BBB4FDC1}" destId="{7C279907-7858-4ADE-9327-7BE4FDDE26E7}" srcOrd="0" destOrd="0" presId="urn:microsoft.com/office/officeart/2005/8/layout/hierarchy5"/>
    <dgm:cxn modelId="{283D87ED-8AD5-49F1-A53B-0510B16D9C46}" type="presParOf" srcId="{7C279907-7858-4ADE-9327-7BE4FDDE26E7}" destId="{07C33F6D-AC99-49FB-8A18-8252BD11790E}" srcOrd="0" destOrd="0" presId="urn:microsoft.com/office/officeart/2005/8/layout/hierarchy5"/>
    <dgm:cxn modelId="{9F149E0E-2D91-48DB-BB25-C41C33607FF9}" type="presParOf" srcId="{0A70DA3A-7B83-4633-B802-0BF0BBB4FDC1}" destId="{79DE2BED-2638-406A-951A-ABE2B4B6B8AE}" srcOrd="1" destOrd="0" presId="urn:microsoft.com/office/officeart/2005/8/layout/hierarchy5"/>
    <dgm:cxn modelId="{08200797-315E-4FDF-B802-AA2C21568E01}" type="presParOf" srcId="{79DE2BED-2638-406A-951A-ABE2B4B6B8AE}" destId="{0BF3815B-08A6-4E23-8A1A-0D6D2832F0A3}" srcOrd="0" destOrd="0" presId="urn:microsoft.com/office/officeart/2005/8/layout/hierarchy5"/>
    <dgm:cxn modelId="{C02CCD5E-16C8-4A46-884A-40D55D341603}" type="presParOf" srcId="{79DE2BED-2638-406A-951A-ABE2B4B6B8AE}" destId="{D1AF52AE-646E-49A0-B0E6-B1762CFE8E4C}" srcOrd="1" destOrd="0" presId="urn:microsoft.com/office/officeart/2005/8/layout/hierarchy5"/>
    <dgm:cxn modelId="{E2D4FD19-8410-43E6-B42C-3ADF08F0A874}" type="presParOf" srcId="{581DAB31-AE24-4204-A5CF-9F644DFCE667}" destId="{2AA6D709-A948-484B-A8FE-FBA591A1D851}" srcOrd="2" destOrd="0" presId="urn:microsoft.com/office/officeart/2005/8/layout/hierarchy5"/>
    <dgm:cxn modelId="{34C4322F-5298-452A-90F4-3CEBA0F01B62}" type="presParOf" srcId="{2AA6D709-A948-484B-A8FE-FBA591A1D851}" destId="{3618F20F-3D14-4D45-8361-AB6ABE835B6E}" srcOrd="0" destOrd="0" presId="urn:microsoft.com/office/officeart/2005/8/layout/hierarchy5"/>
    <dgm:cxn modelId="{7F49CC03-9605-4C9F-AD11-F60FA52F126A}" type="presParOf" srcId="{581DAB31-AE24-4204-A5CF-9F644DFCE667}" destId="{562A4550-AED5-47DE-A934-EC11B4C30F60}" srcOrd="3" destOrd="0" presId="urn:microsoft.com/office/officeart/2005/8/layout/hierarchy5"/>
    <dgm:cxn modelId="{9874F21C-5E0D-4694-A08F-4860B399ADB4}" type="presParOf" srcId="{562A4550-AED5-47DE-A934-EC11B4C30F60}" destId="{DD061475-F3CD-4325-9ABF-166AB2C455BA}" srcOrd="0" destOrd="0" presId="urn:microsoft.com/office/officeart/2005/8/layout/hierarchy5"/>
    <dgm:cxn modelId="{FC8CBAE8-A8B2-4E58-902E-717104CAC61C}" type="presParOf" srcId="{562A4550-AED5-47DE-A934-EC11B4C30F60}" destId="{C8480947-7F3A-4DC6-922C-0FADB3F9C003}" srcOrd="1" destOrd="0" presId="urn:microsoft.com/office/officeart/2005/8/layout/hierarchy5"/>
    <dgm:cxn modelId="{2F273073-4CBD-44E4-B9B8-7D48B98150E4}" type="presParOf" srcId="{581DAB31-AE24-4204-A5CF-9F644DFCE667}" destId="{ABCD177B-262A-4B28-8B8B-DCE7C5B6A050}" srcOrd="4" destOrd="0" presId="urn:microsoft.com/office/officeart/2005/8/layout/hierarchy5"/>
    <dgm:cxn modelId="{19768DFE-18C6-4707-9019-55B901B2D726}" type="presParOf" srcId="{ABCD177B-262A-4B28-8B8B-DCE7C5B6A050}" destId="{780072F1-2EF7-4E8F-8640-0B4ADB976049}" srcOrd="0" destOrd="0" presId="urn:microsoft.com/office/officeart/2005/8/layout/hierarchy5"/>
    <dgm:cxn modelId="{57438F56-E132-4128-A1C7-A5D9D5E6776D}" type="presParOf" srcId="{581DAB31-AE24-4204-A5CF-9F644DFCE667}" destId="{6DFC7E34-EEE3-4CDC-B3EA-17067ABB8E4C}" srcOrd="5" destOrd="0" presId="urn:microsoft.com/office/officeart/2005/8/layout/hierarchy5"/>
    <dgm:cxn modelId="{12AC11ED-6B71-4569-93BA-DF1CE21B08A7}" type="presParOf" srcId="{6DFC7E34-EEE3-4CDC-B3EA-17067ABB8E4C}" destId="{A2EFE793-E6B3-4D48-BA7B-7185C063F5B8}" srcOrd="0" destOrd="0" presId="urn:microsoft.com/office/officeart/2005/8/layout/hierarchy5"/>
    <dgm:cxn modelId="{79E0663A-F030-4CA7-A09A-B8FC06201DA4}" type="presParOf" srcId="{6DFC7E34-EEE3-4CDC-B3EA-17067ABB8E4C}" destId="{B8901B27-9540-4BAB-BD39-9CC33D8F5D26}" srcOrd="1" destOrd="0" presId="urn:microsoft.com/office/officeart/2005/8/layout/hierarchy5"/>
    <dgm:cxn modelId="{972E10C7-95EE-4570-B3FF-2F4ACC97882A}" type="presParOf" srcId="{B8901B27-9540-4BAB-BD39-9CC33D8F5D26}" destId="{78737158-140C-4C0E-8CE8-D0DAF3EB8CEC}" srcOrd="0" destOrd="0" presId="urn:microsoft.com/office/officeart/2005/8/layout/hierarchy5"/>
    <dgm:cxn modelId="{29332E48-5EDE-46C0-BF1F-EFB982C17702}" type="presParOf" srcId="{78737158-140C-4C0E-8CE8-D0DAF3EB8CEC}" destId="{43E9606B-64CB-456B-AEB0-2B6032C3F463}" srcOrd="0" destOrd="0" presId="urn:microsoft.com/office/officeart/2005/8/layout/hierarchy5"/>
    <dgm:cxn modelId="{871FC993-4376-4305-96FF-2115BF39AFCE}" type="presParOf" srcId="{B8901B27-9540-4BAB-BD39-9CC33D8F5D26}" destId="{FE2CE5A4-3697-42E3-A0DE-A649BA25575F}" srcOrd="1" destOrd="0" presId="urn:microsoft.com/office/officeart/2005/8/layout/hierarchy5"/>
    <dgm:cxn modelId="{CEB5646D-A041-4009-BC9F-5615C2553090}" type="presParOf" srcId="{FE2CE5A4-3697-42E3-A0DE-A649BA25575F}" destId="{213B30CE-BCF0-4772-8937-29B99F5B8496}" srcOrd="0" destOrd="0" presId="urn:microsoft.com/office/officeart/2005/8/layout/hierarchy5"/>
    <dgm:cxn modelId="{8FA2E182-0F32-4A26-9D0A-5DDF25126D00}" type="presParOf" srcId="{FE2CE5A4-3697-42E3-A0DE-A649BA25575F}" destId="{388982FE-0EAB-4C57-A6A8-0A9E74E63801}" srcOrd="1" destOrd="0" presId="urn:microsoft.com/office/officeart/2005/8/layout/hierarchy5"/>
    <dgm:cxn modelId="{FCA8EE40-243C-4F61-A5B4-89B9B7EDFCF9}" type="presParOf" srcId="{388982FE-0EAB-4C57-A6A8-0A9E74E63801}" destId="{DAF5D8B9-3FA4-418D-AAD9-FDF820C369EC}" srcOrd="0" destOrd="0" presId="urn:microsoft.com/office/officeart/2005/8/layout/hierarchy5"/>
    <dgm:cxn modelId="{B83CDCE7-59A6-4E03-8D45-A54805CFB5FE}" type="presParOf" srcId="{DAF5D8B9-3FA4-418D-AAD9-FDF820C369EC}" destId="{5C963201-DE48-4DC0-9A11-C87A59DE6A2E}" srcOrd="0" destOrd="0" presId="urn:microsoft.com/office/officeart/2005/8/layout/hierarchy5"/>
    <dgm:cxn modelId="{F6DFE283-400D-4857-B16C-1FD712076094}" type="presParOf" srcId="{388982FE-0EAB-4C57-A6A8-0A9E74E63801}" destId="{226D72F6-1A4F-412F-AB91-817EA37039A3}" srcOrd="1" destOrd="0" presId="urn:microsoft.com/office/officeart/2005/8/layout/hierarchy5"/>
    <dgm:cxn modelId="{AA850D2A-738E-4751-A01E-B2BD611F73AC}" type="presParOf" srcId="{226D72F6-1A4F-412F-AB91-817EA37039A3}" destId="{15223986-BD5C-4CA3-9F28-1F7DC3794DF0}" srcOrd="0" destOrd="0" presId="urn:microsoft.com/office/officeart/2005/8/layout/hierarchy5"/>
    <dgm:cxn modelId="{C265D382-9516-45D8-8D7F-57A7A26F3344}" type="presParOf" srcId="{226D72F6-1A4F-412F-AB91-817EA37039A3}" destId="{92986C23-8645-4580-875E-A9CCA7CDA03C}" srcOrd="1" destOrd="0" presId="urn:microsoft.com/office/officeart/2005/8/layout/hierarchy5"/>
    <dgm:cxn modelId="{69625659-E39E-49B8-BCFD-B69029B52A61}" type="presParOf" srcId="{388982FE-0EAB-4C57-A6A8-0A9E74E63801}" destId="{852F11D7-2E0F-4A87-9F50-84163DD8E7FA}" srcOrd="2" destOrd="0" presId="urn:microsoft.com/office/officeart/2005/8/layout/hierarchy5"/>
    <dgm:cxn modelId="{0386BFB8-1EA7-4D3F-AF80-4D74A27BB434}" type="presParOf" srcId="{852F11D7-2E0F-4A87-9F50-84163DD8E7FA}" destId="{2C4EC026-5A20-4341-B7A8-1765D7FD90FA}" srcOrd="0" destOrd="0" presId="urn:microsoft.com/office/officeart/2005/8/layout/hierarchy5"/>
    <dgm:cxn modelId="{DF45D01C-1118-416A-9841-B3C8A266B55A}" type="presParOf" srcId="{388982FE-0EAB-4C57-A6A8-0A9E74E63801}" destId="{FF89B49C-A506-42C5-B25E-E11287319651}" srcOrd="3" destOrd="0" presId="urn:microsoft.com/office/officeart/2005/8/layout/hierarchy5"/>
    <dgm:cxn modelId="{5800FE8E-A8D9-46F4-9E7C-B9388FBFFC01}" type="presParOf" srcId="{FF89B49C-A506-42C5-B25E-E11287319651}" destId="{36596E6E-2BD1-4908-8A6D-D037DA06ECF9}" srcOrd="0" destOrd="0" presId="urn:microsoft.com/office/officeart/2005/8/layout/hierarchy5"/>
    <dgm:cxn modelId="{2324E15B-D750-49B7-A647-9CD4DAE8B776}" type="presParOf" srcId="{FF89B49C-A506-42C5-B25E-E11287319651}" destId="{914C7FA4-AA36-4DA6-A408-D38EA5FF8FD4}" srcOrd="1" destOrd="0" presId="urn:microsoft.com/office/officeart/2005/8/layout/hierarchy5"/>
    <dgm:cxn modelId="{23B1D601-ABA4-41B5-A940-7E37AE093F36}" type="presParOf" srcId="{B8901B27-9540-4BAB-BD39-9CC33D8F5D26}" destId="{20BA180C-D4F1-4A6D-B99C-31E6348F7B61}" srcOrd="2" destOrd="0" presId="urn:microsoft.com/office/officeart/2005/8/layout/hierarchy5"/>
    <dgm:cxn modelId="{1F4D8BC6-2993-497F-A84B-CAC9F2D8A0DA}" type="presParOf" srcId="{20BA180C-D4F1-4A6D-B99C-31E6348F7B61}" destId="{6A6BE6E8-2D2B-456A-ABDB-0128C274D89A}" srcOrd="0" destOrd="0" presId="urn:microsoft.com/office/officeart/2005/8/layout/hierarchy5"/>
    <dgm:cxn modelId="{EDB39599-5B96-4C66-8ED4-247546CEA553}" type="presParOf" srcId="{B8901B27-9540-4BAB-BD39-9CC33D8F5D26}" destId="{4485FBED-F35B-4480-BECA-5E17C919F514}" srcOrd="3" destOrd="0" presId="urn:microsoft.com/office/officeart/2005/8/layout/hierarchy5"/>
    <dgm:cxn modelId="{F94496F4-368B-4F34-B741-7D5F0AFAAFCB}" type="presParOf" srcId="{4485FBED-F35B-4480-BECA-5E17C919F514}" destId="{9BBEB300-DDBD-428F-B33A-FDE2F2482B28}" srcOrd="0" destOrd="0" presId="urn:microsoft.com/office/officeart/2005/8/layout/hierarchy5"/>
    <dgm:cxn modelId="{42A136D0-3707-4D7B-BEE6-6417E63A22A6}" type="presParOf" srcId="{4485FBED-F35B-4480-BECA-5E17C919F514}" destId="{73610FA2-2DF6-442A-A198-53A647CD7CB3}" srcOrd="1" destOrd="0" presId="urn:microsoft.com/office/officeart/2005/8/layout/hierarchy5"/>
    <dgm:cxn modelId="{AA80D105-CBF6-403D-A4E7-B229FD168F6E}" type="presParOf" srcId="{B962B8F0-36C3-49F8-911B-97A63C964AF9}" destId="{090F42B8-B1EA-4841-9904-FE55FE04BBA8}" srcOrd="1" destOrd="0" presId="urn:microsoft.com/office/officeart/2005/8/layout/hierarchy5"/>
    <dgm:cxn modelId="{FFF21E0D-90BF-4796-B74E-9AE691DC19DF}" type="presParOf" srcId="{090F42B8-B1EA-4841-9904-FE55FE04BBA8}" destId="{CBB7CF59-46BC-4E9E-9F27-68D090B42C37}" srcOrd="0" destOrd="0" presId="urn:microsoft.com/office/officeart/2005/8/layout/hierarchy5"/>
    <dgm:cxn modelId="{27013E5C-335E-4F35-937C-B646A758DFFA}" type="presParOf" srcId="{CBB7CF59-46BC-4E9E-9F27-68D090B42C37}" destId="{8C6AEBEA-9856-4D74-ABAB-53F38CB594ED}" srcOrd="0" destOrd="0" presId="urn:microsoft.com/office/officeart/2005/8/layout/hierarchy5"/>
    <dgm:cxn modelId="{308980AF-D200-4E30-9458-D9F4ECB747A4}" type="presParOf" srcId="{CBB7CF59-46BC-4E9E-9F27-68D090B42C37}" destId="{855F41FB-CF66-4DD8-97F5-908C5DA5C00C}" srcOrd="1" destOrd="0" presId="urn:microsoft.com/office/officeart/2005/8/layout/hierarchy5"/>
    <dgm:cxn modelId="{3BAC913E-3219-43C5-A625-EC920D5308A5}" type="presParOf" srcId="{090F42B8-B1EA-4841-9904-FE55FE04BBA8}" destId="{8E870E8D-F42B-4CA1-9C5B-8F3DB0B2BCB4}" srcOrd="1" destOrd="0" presId="urn:microsoft.com/office/officeart/2005/8/layout/hierarchy5"/>
    <dgm:cxn modelId="{FA4F827D-1236-46E4-B535-7360CEB88A54}" type="presParOf" srcId="{8E870E8D-F42B-4CA1-9C5B-8F3DB0B2BCB4}" destId="{23E4E668-A830-4F83-B557-9E4A3B69B134}" srcOrd="0" destOrd="0" presId="urn:microsoft.com/office/officeart/2005/8/layout/hierarchy5"/>
    <dgm:cxn modelId="{318DE823-5EE3-4FA3-B8D3-FE8F71D33F4E}" type="presParOf" srcId="{090F42B8-B1EA-4841-9904-FE55FE04BBA8}" destId="{F42EF97B-0C10-4847-B62E-DC8742E56013}" srcOrd="2" destOrd="0" presId="urn:microsoft.com/office/officeart/2005/8/layout/hierarchy5"/>
    <dgm:cxn modelId="{58730D94-9A05-4B2C-92B9-2D662882CB68}" type="presParOf" srcId="{F42EF97B-0C10-4847-B62E-DC8742E56013}" destId="{6BC58978-FA9D-4DDF-A3D1-1D6B31018DB3}" srcOrd="0" destOrd="0" presId="urn:microsoft.com/office/officeart/2005/8/layout/hierarchy5"/>
    <dgm:cxn modelId="{7DBF2F9C-0DF0-47BB-A49C-F5996DCFB151}" type="presParOf" srcId="{F42EF97B-0C10-4847-B62E-DC8742E56013}" destId="{7C750A1A-16F0-4B56-B2E7-45BC044161BC}" srcOrd="1" destOrd="0" presId="urn:microsoft.com/office/officeart/2005/8/layout/hierarchy5"/>
    <dgm:cxn modelId="{ED36BF5B-9ADD-49FF-BA48-7D1B30E37105}" type="presParOf" srcId="{090F42B8-B1EA-4841-9904-FE55FE04BBA8}" destId="{84A2142E-DCBD-490A-81F9-B08CA08E7D1E}" srcOrd="3" destOrd="0" presId="urn:microsoft.com/office/officeart/2005/8/layout/hierarchy5"/>
    <dgm:cxn modelId="{6B56B730-82E3-4097-8337-9572174BDB22}" type="presParOf" srcId="{84A2142E-DCBD-490A-81F9-B08CA08E7D1E}" destId="{BB4A25E8-7720-417C-A160-5914AB11D908}" srcOrd="0" destOrd="0" presId="urn:microsoft.com/office/officeart/2005/8/layout/hierarchy5"/>
    <dgm:cxn modelId="{8FCCF981-48D6-4725-BAA1-EAEE79C198C8}" type="presParOf" srcId="{090F42B8-B1EA-4841-9904-FE55FE04BBA8}" destId="{56427D5B-28B5-4961-854F-842515774D72}" srcOrd="4" destOrd="0" presId="urn:microsoft.com/office/officeart/2005/8/layout/hierarchy5"/>
    <dgm:cxn modelId="{381DE076-B122-45EE-904B-ED6FE666166B}" type="presParOf" srcId="{56427D5B-28B5-4961-854F-842515774D72}" destId="{BF990057-FB03-45AF-BD4D-78C2A6DA2C1E}" srcOrd="0" destOrd="0" presId="urn:microsoft.com/office/officeart/2005/8/layout/hierarchy5"/>
    <dgm:cxn modelId="{5DCAFD3E-CE08-4630-B94A-54AE099FA2D3}" type="presParOf" srcId="{56427D5B-28B5-4961-854F-842515774D72}" destId="{2FDE8924-D335-4D2A-B3FF-A49594BFA74B}" srcOrd="1" destOrd="0" presId="urn:microsoft.com/office/officeart/2005/8/layout/hierarchy5"/>
    <dgm:cxn modelId="{22220C56-C7E5-4DC8-81E3-0CEDAC267EF4}" type="presParOf" srcId="{090F42B8-B1EA-4841-9904-FE55FE04BBA8}" destId="{C8F47FD7-4F5A-4567-9FEE-D7CB2665548D}" srcOrd="5" destOrd="0" presId="urn:microsoft.com/office/officeart/2005/8/layout/hierarchy5"/>
    <dgm:cxn modelId="{2FFF16B6-902E-42DE-A5EB-C377DCAFF010}" type="presParOf" srcId="{C8F47FD7-4F5A-4567-9FEE-D7CB2665548D}" destId="{A2F39E1F-3AFC-466D-98D6-B7549CAA1F25}" srcOrd="0" destOrd="0" presId="urn:microsoft.com/office/officeart/2005/8/layout/hierarchy5"/>
    <dgm:cxn modelId="{0A9F1DBD-E925-4897-BA06-BE7BE85A7626}" type="presParOf" srcId="{090F42B8-B1EA-4841-9904-FE55FE04BBA8}" destId="{85CA24EC-C5F2-4349-AAC5-932146EAEDCA}" srcOrd="6" destOrd="0" presId="urn:microsoft.com/office/officeart/2005/8/layout/hierarchy5"/>
    <dgm:cxn modelId="{DDE43E54-DB7D-4D67-8D13-7637062C1DD2}" type="presParOf" srcId="{85CA24EC-C5F2-4349-AAC5-932146EAEDCA}" destId="{F4DF536C-8FFC-42DD-982D-26FBA3BE9E1A}" srcOrd="0" destOrd="0" presId="urn:microsoft.com/office/officeart/2005/8/layout/hierarchy5"/>
    <dgm:cxn modelId="{5F875F44-3D78-4693-AB4F-2B0FFD26681B}" type="presParOf" srcId="{85CA24EC-C5F2-4349-AAC5-932146EAEDCA}" destId="{4C1C5C34-DD08-4449-AA5B-3CAD06E6D47A}" srcOrd="1" destOrd="0" presId="urn:microsoft.com/office/officeart/2005/8/layout/hierarchy5"/>
    <dgm:cxn modelId="{6E409498-9FAA-4811-92A4-6BEE76E68A83}" type="presParOf" srcId="{090F42B8-B1EA-4841-9904-FE55FE04BBA8}" destId="{AF1E4AE8-90AE-42B7-AF82-1727FE7D6CE7}" srcOrd="7" destOrd="0" presId="urn:microsoft.com/office/officeart/2005/8/layout/hierarchy5"/>
    <dgm:cxn modelId="{C0E6CC5D-FFDB-4DE2-8D50-D00D22A48D71}" type="presParOf" srcId="{AF1E4AE8-90AE-42B7-AF82-1727FE7D6CE7}" destId="{E14E1A15-9694-4AB5-B11E-4FBABB00B4E9}" srcOrd="0" destOrd="0" presId="urn:microsoft.com/office/officeart/2005/8/layout/hierarchy5"/>
    <dgm:cxn modelId="{234867C5-2DAB-412F-A978-704D825FF460}" type="presParOf" srcId="{090F42B8-B1EA-4841-9904-FE55FE04BBA8}" destId="{73F33DA7-DD94-4B10-96BC-9258F6CE7C58}" srcOrd="8" destOrd="0" presId="urn:microsoft.com/office/officeart/2005/8/layout/hierarchy5"/>
    <dgm:cxn modelId="{A2D12AFE-420A-45BC-BA3F-DE0C3F3BD715}" type="presParOf" srcId="{73F33DA7-DD94-4B10-96BC-9258F6CE7C58}" destId="{6B4FB3BE-5433-4D2E-8446-66D06A3BF7FD}" srcOrd="0" destOrd="0" presId="urn:microsoft.com/office/officeart/2005/8/layout/hierarchy5"/>
    <dgm:cxn modelId="{B8BA141E-0A5A-4384-9873-828D6BBCC663}" type="presParOf" srcId="{73F33DA7-DD94-4B10-96BC-9258F6CE7C58}" destId="{7806FBA9-2A1F-44AF-982C-D23124F62FE0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622875-39A3-4FEE-BB47-3803A56ABE67}">
      <dsp:nvSpPr>
        <dsp:cNvPr id="0" name=""/>
        <dsp:cNvSpPr/>
      </dsp:nvSpPr>
      <dsp:spPr>
        <a:xfrm>
          <a:off x="6187247" y="1576628"/>
          <a:ext cx="2283648" cy="23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4"/>
              </a:lnTo>
              <a:lnTo>
                <a:pt x="2283648" y="159474"/>
              </a:lnTo>
              <a:lnTo>
                <a:pt x="2283648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FB47F-8FE1-46C6-BE55-B4BD72E2550D}">
      <dsp:nvSpPr>
        <dsp:cNvPr id="0" name=""/>
        <dsp:cNvSpPr/>
      </dsp:nvSpPr>
      <dsp:spPr>
        <a:xfrm>
          <a:off x="7441731" y="381150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3085D-50B6-4D9B-A8BA-908B20FE3ECB}">
      <dsp:nvSpPr>
        <dsp:cNvPr id="0" name=""/>
        <dsp:cNvSpPr/>
      </dsp:nvSpPr>
      <dsp:spPr>
        <a:xfrm>
          <a:off x="7441731" y="306654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43D64-268F-4C5E-8E09-0836992E1B2F}">
      <dsp:nvSpPr>
        <dsp:cNvPr id="0" name=""/>
        <dsp:cNvSpPr/>
      </dsp:nvSpPr>
      <dsp:spPr>
        <a:xfrm>
          <a:off x="7441731" y="232158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A0DF7-F26B-4337-9B2E-A62631C5A36C}">
      <dsp:nvSpPr>
        <dsp:cNvPr id="0" name=""/>
        <dsp:cNvSpPr/>
      </dsp:nvSpPr>
      <dsp:spPr>
        <a:xfrm>
          <a:off x="6187247" y="1576628"/>
          <a:ext cx="1300203" cy="23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4"/>
              </a:lnTo>
              <a:lnTo>
                <a:pt x="1300203" y="159474"/>
              </a:lnTo>
              <a:lnTo>
                <a:pt x="1300203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A60B3A-DBED-4C83-B3C1-B7E2F016312B}">
      <dsp:nvSpPr>
        <dsp:cNvPr id="0" name=""/>
        <dsp:cNvSpPr/>
      </dsp:nvSpPr>
      <dsp:spPr>
        <a:xfrm>
          <a:off x="6458285" y="381150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FAFD7-9C9D-4A1D-85B0-42EC8F0EB7CA}">
      <dsp:nvSpPr>
        <dsp:cNvPr id="0" name=""/>
        <dsp:cNvSpPr/>
      </dsp:nvSpPr>
      <dsp:spPr>
        <a:xfrm>
          <a:off x="6458285" y="306654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2D440-2547-4145-836B-25EEB156137A}">
      <dsp:nvSpPr>
        <dsp:cNvPr id="0" name=""/>
        <dsp:cNvSpPr/>
      </dsp:nvSpPr>
      <dsp:spPr>
        <a:xfrm>
          <a:off x="6458285" y="232158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2D8C1-A74A-47A5-BBEE-82C2C8FBF2D1}">
      <dsp:nvSpPr>
        <dsp:cNvPr id="0" name=""/>
        <dsp:cNvSpPr/>
      </dsp:nvSpPr>
      <dsp:spPr>
        <a:xfrm>
          <a:off x="6187247" y="1576628"/>
          <a:ext cx="316757" cy="23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4"/>
              </a:lnTo>
              <a:lnTo>
                <a:pt x="316757" y="159474"/>
              </a:lnTo>
              <a:lnTo>
                <a:pt x="316757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E3E4E4-A596-43D7-8049-50F53BCDF59F}">
      <dsp:nvSpPr>
        <dsp:cNvPr id="0" name=""/>
        <dsp:cNvSpPr/>
      </dsp:nvSpPr>
      <dsp:spPr>
        <a:xfrm>
          <a:off x="5474840" y="455646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8CCEDA-4022-45BB-A6F0-17D8917EC88C}">
      <dsp:nvSpPr>
        <dsp:cNvPr id="0" name=""/>
        <dsp:cNvSpPr/>
      </dsp:nvSpPr>
      <dsp:spPr>
        <a:xfrm>
          <a:off x="5474840" y="381150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5BBDE-F51B-4D6B-8178-2AF60BD54D47}">
      <dsp:nvSpPr>
        <dsp:cNvPr id="0" name=""/>
        <dsp:cNvSpPr/>
      </dsp:nvSpPr>
      <dsp:spPr>
        <a:xfrm>
          <a:off x="5474840" y="306654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CD127-0DB1-451C-B004-134CF01932CA}">
      <dsp:nvSpPr>
        <dsp:cNvPr id="0" name=""/>
        <dsp:cNvSpPr/>
      </dsp:nvSpPr>
      <dsp:spPr>
        <a:xfrm>
          <a:off x="5028837" y="2321588"/>
          <a:ext cx="491722" cy="23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4"/>
              </a:lnTo>
              <a:lnTo>
                <a:pt x="491722" y="159474"/>
              </a:lnTo>
              <a:lnTo>
                <a:pt x="491722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FECDC-CB16-4CE1-B0A6-F81AEB0B5647}">
      <dsp:nvSpPr>
        <dsp:cNvPr id="0" name=""/>
        <dsp:cNvSpPr/>
      </dsp:nvSpPr>
      <dsp:spPr>
        <a:xfrm>
          <a:off x="4491394" y="455646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11CCC-9645-4101-A2FA-FAAD2B9A35C1}">
      <dsp:nvSpPr>
        <dsp:cNvPr id="0" name=""/>
        <dsp:cNvSpPr/>
      </dsp:nvSpPr>
      <dsp:spPr>
        <a:xfrm>
          <a:off x="4491394" y="381150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7F0D1-2140-4F38-87C1-F567747EE36A}">
      <dsp:nvSpPr>
        <dsp:cNvPr id="0" name=""/>
        <dsp:cNvSpPr/>
      </dsp:nvSpPr>
      <dsp:spPr>
        <a:xfrm>
          <a:off x="4491394" y="306654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45E51-0F45-49EE-9CD7-46EA34B2766B}">
      <dsp:nvSpPr>
        <dsp:cNvPr id="0" name=""/>
        <dsp:cNvSpPr/>
      </dsp:nvSpPr>
      <dsp:spPr>
        <a:xfrm>
          <a:off x="4537114" y="2321588"/>
          <a:ext cx="491722" cy="234015"/>
        </a:xfrm>
        <a:custGeom>
          <a:avLst/>
          <a:gdLst/>
          <a:ahLst/>
          <a:cxnLst/>
          <a:rect l="0" t="0" r="0" b="0"/>
          <a:pathLst>
            <a:path>
              <a:moveTo>
                <a:pt x="491722" y="0"/>
              </a:moveTo>
              <a:lnTo>
                <a:pt x="491722" y="159474"/>
              </a:lnTo>
              <a:lnTo>
                <a:pt x="0" y="159474"/>
              </a:lnTo>
              <a:lnTo>
                <a:pt x="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B3FA3-8C44-495C-A426-96C0BE17AB76}">
      <dsp:nvSpPr>
        <dsp:cNvPr id="0" name=""/>
        <dsp:cNvSpPr/>
      </dsp:nvSpPr>
      <dsp:spPr>
        <a:xfrm>
          <a:off x="5028837" y="1576628"/>
          <a:ext cx="1158410" cy="234015"/>
        </a:xfrm>
        <a:custGeom>
          <a:avLst/>
          <a:gdLst/>
          <a:ahLst/>
          <a:cxnLst/>
          <a:rect l="0" t="0" r="0" b="0"/>
          <a:pathLst>
            <a:path>
              <a:moveTo>
                <a:pt x="1158410" y="0"/>
              </a:moveTo>
              <a:lnTo>
                <a:pt x="1158410" y="159474"/>
              </a:lnTo>
              <a:lnTo>
                <a:pt x="0" y="159474"/>
              </a:lnTo>
              <a:lnTo>
                <a:pt x="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D9326-A501-450B-98F6-3DE005792C21}">
      <dsp:nvSpPr>
        <dsp:cNvPr id="0" name=""/>
        <dsp:cNvSpPr/>
      </dsp:nvSpPr>
      <dsp:spPr>
        <a:xfrm>
          <a:off x="3974495" y="1576628"/>
          <a:ext cx="2212752" cy="234015"/>
        </a:xfrm>
        <a:custGeom>
          <a:avLst/>
          <a:gdLst/>
          <a:ahLst/>
          <a:cxnLst/>
          <a:rect l="0" t="0" r="0" b="0"/>
          <a:pathLst>
            <a:path>
              <a:moveTo>
                <a:pt x="2212752" y="0"/>
              </a:moveTo>
              <a:lnTo>
                <a:pt x="2212752" y="159474"/>
              </a:lnTo>
              <a:lnTo>
                <a:pt x="0" y="159474"/>
              </a:lnTo>
              <a:lnTo>
                <a:pt x="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1581C-9692-4B18-A0C6-1953F0F5FB65}">
      <dsp:nvSpPr>
        <dsp:cNvPr id="0" name=""/>
        <dsp:cNvSpPr/>
      </dsp:nvSpPr>
      <dsp:spPr>
        <a:xfrm>
          <a:off x="4101944" y="831668"/>
          <a:ext cx="2085303" cy="23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4"/>
              </a:lnTo>
              <a:lnTo>
                <a:pt x="2085303" y="159474"/>
              </a:lnTo>
              <a:lnTo>
                <a:pt x="2085303" y="2340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65094-E43B-4732-BA91-25F7CA588EE0}">
      <dsp:nvSpPr>
        <dsp:cNvPr id="0" name=""/>
        <dsp:cNvSpPr/>
      </dsp:nvSpPr>
      <dsp:spPr>
        <a:xfrm>
          <a:off x="1856131" y="1576628"/>
          <a:ext cx="1064021" cy="23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4"/>
              </a:lnTo>
              <a:lnTo>
                <a:pt x="1064021" y="159474"/>
              </a:lnTo>
              <a:lnTo>
                <a:pt x="1064021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8EBC4-1806-48BD-995D-447FD9A1AC55}">
      <dsp:nvSpPr>
        <dsp:cNvPr id="0" name=""/>
        <dsp:cNvSpPr/>
      </dsp:nvSpPr>
      <dsp:spPr>
        <a:xfrm>
          <a:off x="3308803" y="455646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1EF55-A8D9-4C39-B335-4AE5445BF8B2}">
      <dsp:nvSpPr>
        <dsp:cNvPr id="0" name=""/>
        <dsp:cNvSpPr/>
      </dsp:nvSpPr>
      <dsp:spPr>
        <a:xfrm>
          <a:off x="3308803" y="381150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29395-F83D-40A7-88C9-06DA613F42D4}">
      <dsp:nvSpPr>
        <dsp:cNvPr id="0" name=""/>
        <dsp:cNvSpPr/>
      </dsp:nvSpPr>
      <dsp:spPr>
        <a:xfrm>
          <a:off x="2862800" y="3066548"/>
          <a:ext cx="491722" cy="23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4"/>
              </a:lnTo>
              <a:lnTo>
                <a:pt x="491722" y="159474"/>
              </a:lnTo>
              <a:lnTo>
                <a:pt x="491722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EAF82-05A4-4132-B7E9-A8ACE58FD6AD}">
      <dsp:nvSpPr>
        <dsp:cNvPr id="0" name=""/>
        <dsp:cNvSpPr/>
      </dsp:nvSpPr>
      <dsp:spPr>
        <a:xfrm>
          <a:off x="2325358" y="455646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31D832-8731-4AEC-83EA-CCE0A871B399}">
      <dsp:nvSpPr>
        <dsp:cNvPr id="0" name=""/>
        <dsp:cNvSpPr/>
      </dsp:nvSpPr>
      <dsp:spPr>
        <a:xfrm>
          <a:off x="2325358" y="381150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A178C9-1012-47B8-8F4D-8B9495248852}">
      <dsp:nvSpPr>
        <dsp:cNvPr id="0" name=""/>
        <dsp:cNvSpPr/>
      </dsp:nvSpPr>
      <dsp:spPr>
        <a:xfrm>
          <a:off x="2371078" y="3066548"/>
          <a:ext cx="491722" cy="234015"/>
        </a:xfrm>
        <a:custGeom>
          <a:avLst/>
          <a:gdLst/>
          <a:ahLst/>
          <a:cxnLst/>
          <a:rect l="0" t="0" r="0" b="0"/>
          <a:pathLst>
            <a:path>
              <a:moveTo>
                <a:pt x="491722" y="0"/>
              </a:moveTo>
              <a:lnTo>
                <a:pt x="491722" y="159474"/>
              </a:lnTo>
              <a:lnTo>
                <a:pt x="0" y="159474"/>
              </a:lnTo>
              <a:lnTo>
                <a:pt x="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CD3237-5380-4CCC-97A7-525B19CD48A6}">
      <dsp:nvSpPr>
        <dsp:cNvPr id="0" name=""/>
        <dsp:cNvSpPr/>
      </dsp:nvSpPr>
      <dsp:spPr>
        <a:xfrm>
          <a:off x="1936707" y="2321588"/>
          <a:ext cx="926092" cy="23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4"/>
              </a:lnTo>
              <a:lnTo>
                <a:pt x="926092" y="159474"/>
              </a:lnTo>
              <a:lnTo>
                <a:pt x="926092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F11C3-19B0-4F2F-A904-B83F82DD087F}">
      <dsp:nvSpPr>
        <dsp:cNvPr id="0" name=""/>
        <dsp:cNvSpPr/>
      </dsp:nvSpPr>
      <dsp:spPr>
        <a:xfrm>
          <a:off x="1341912" y="455646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3B434-55F2-4205-B296-E9C6E8F77749}">
      <dsp:nvSpPr>
        <dsp:cNvPr id="0" name=""/>
        <dsp:cNvSpPr/>
      </dsp:nvSpPr>
      <dsp:spPr>
        <a:xfrm>
          <a:off x="1341912" y="381150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38B0A-C45C-4FF4-B3B3-39E3B44CBB00}">
      <dsp:nvSpPr>
        <dsp:cNvPr id="0" name=""/>
        <dsp:cNvSpPr/>
      </dsp:nvSpPr>
      <dsp:spPr>
        <a:xfrm>
          <a:off x="895909" y="3066548"/>
          <a:ext cx="491722" cy="23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74"/>
              </a:lnTo>
              <a:lnTo>
                <a:pt x="491722" y="159474"/>
              </a:lnTo>
              <a:lnTo>
                <a:pt x="491722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2CE52-DDE9-42EE-B608-DCD2F65B7416}">
      <dsp:nvSpPr>
        <dsp:cNvPr id="0" name=""/>
        <dsp:cNvSpPr/>
      </dsp:nvSpPr>
      <dsp:spPr>
        <a:xfrm>
          <a:off x="358467" y="455646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10265-8BCB-4FCB-82E3-A64030332702}">
      <dsp:nvSpPr>
        <dsp:cNvPr id="0" name=""/>
        <dsp:cNvSpPr/>
      </dsp:nvSpPr>
      <dsp:spPr>
        <a:xfrm>
          <a:off x="358467" y="381150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33019-C1D1-4BE9-9199-82DF58BDD665}">
      <dsp:nvSpPr>
        <dsp:cNvPr id="0" name=""/>
        <dsp:cNvSpPr/>
      </dsp:nvSpPr>
      <dsp:spPr>
        <a:xfrm>
          <a:off x="404187" y="3066548"/>
          <a:ext cx="491722" cy="234015"/>
        </a:xfrm>
        <a:custGeom>
          <a:avLst/>
          <a:gdLst/>
          <a:ahLst/>
          <a:cxnLst/>
          <a:rect l="0" t="0" r="0" b="0"/>
          <a:pathLst>
            <a:path>
              <a:moveTo>
                <a:pt x="491722" y="0"/>
              </a:moveTo>
              <a:lnTo>
                <a:pt x="491722" y="159474"/>
              </a:lnTo>
              <a:lnTo>
                <a:pt x="0" y="159474"/>
              </a:lnTo>
              <a:lnTo>
                <a:pt x="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C8A468-B1F8-4C6D-85DA-138135F68BA0}">
      <dsp:nvSpPr>
        <dsp:cNvPr id="0" name=""/>
        <dsp:cNvSpPr/>
      </dsp:nvSpPr>
      <dsp:spPr>
        <a:xfrm>
          <a:off x="895909" y="2321588"/>
          <a:ext cx="1040798" cy="234015"/>
        </a:xfrm>
        <a:custGeom>
          <a:avLst/>
          <a:gdLst/>
          <a:ahLst/>
          <a:cxnLst/>
          <a:rect l="0" t="0" r="0" b="0"/>
          <a:pathLst>
            <a:path>
              <a:moveTo>
                <a:pt x="1040798" y="0"/>
              </a:moveTo>
              <a:lnTo>
                <a:pt x="1040798" y="159474"/>
              </a:lnTo>
              <a:lnTo>
                <a:pt x="0" y="159474"/>
              </a:lnTo>
              <a:lnTo>
                <a:pt x="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6203ED-E4C5-4555-ACE9-EFF987342D77}">
      <dsp:nvSpPr>
        <dsp:cNvPr id="0" name=""/>
        <dsp:cNvSpPr/>
      </dsp:nvSpPr>
      <dsp:spPr>
        <a:xfrm>
          <a:off x="1810411" y="1576628"/>
          <a:ext cx="91440" cy="23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474"/>
              </a:lnTo>
              <a:lnTo>
                <a:pt x="126296" y="159474"/>
              </a:lnTo>
              <a:lnTo>
                <a:pt x="126296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042A0-C113-4B2F-98C7-03D801C00DEB}">
      <dsp:nvSpPr>
        <dsp:cNvPr id="0" name=""/>
        <dsp:cNvSpPr/>
      </dsp:nvSpPr>
      <dsp:spPr>
        <a:xfrm>
          <a:off x="872686" y="1576628"/>
          <a:ext cx="983445" cy="234015"/>
        </a:xfrm>
        <a:custGeom>
          <a:avLst/>
          <a:gdLst/>
          <a:ahLst/>
          <a:cxnLst/>
          <a:rect l="0" t="0" r="0" b="0"/>
          <a:pathLst>
            <a:path>
              <a:moveTo>
                <a:pt x="983445" y="0"/>
              </a:moveTo>
              <a:lnTo>
                <a:pt x="983445" y="159474"/>
              </a:lnTo>
              <a:lnTo>
                <a:pt x="0" y="159474"/>
              </a:lnTo>
              <a:lnTo>
                <a:pt x="0" y="234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2741D-44CD-4215-81BC-C96D67DD62DA}">
      <dsp:nvSpPr>
        <dsp:cNvPr id="0" name=""/>
        <dsp:cNvSpPr/>
      </dsp:nvSpPr>
      <dsp:spPr>
        <a:xfrm>
          <a:off x="1856131" y="831668"/>
          <a:ext cx="2245812" cy="234015"/>
        </a:xfrm>
        <a:custGeom>
          <a:avLst/>
          <a:gdLst/>
          <a:ahLst/>
          <a:cxnLst/>
          <a:rect l="0" t="0" r="0" b="0"/>
          <a:pathLst>
            <a:path>
              <a:moveTo>
                <a:pt x="2245812" y="0"/>
              </a:moveTo>
              <a:lnTo>
                <a:pt x="2245812" y="159474"/>
              </a:lnTo>
              <a:lnTo>
                <a:pt x="0" y="159474"/>
              </a:lnTo>
              <a:lnTo>
                <a:pt x="0" y="2340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8AFCA-69DD-44D9-BC79-F7C0861E28D0}">
      <dsp:nvSpPr>
        <dsp:cNvPr id="0" name=""/>
        <dsp:cNvSpPr/>
      </dsp:nvSpPr>
      <dsp:spPr>
        <a:xfrm>
          <a:off x="3470766" y="320724"/>
          <a:ext cx="1262355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ECC410-D86D-4AFC-8C4A-9B029D6798C1}">
      <dsp:nvSpPr>
        <dsp:cNvPr id="0" name=""/>
        <dsp:cNvSpPr/>
      </dsp:nvSpPr>
      <dsp:spPr>
        <a:xfrm>
          <a:off x="3560170" y="405658"/>
          <a:ext cx="1262355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NEMOCNICE</a:t>
          </a:r>
          <a:endParaRPr lang="cs-CZ" sz="1400" b="1" kern="1200" dirty="0"/>
        </a:p>
      </dsp:txBody>
      <dsp:txXfrm>
        <a:off x="3560170" y="405658"/>
        <a:ext cx="1262355" cy="510944"/>
      </dsp:txXfrm>
    </dsp:sp>
    <dsp:sp modelId="{6E47038A-867B-49ED-9C09-0877A425B868}">
      <dsp:nvSpPr>
        <dsp:cNvPr id="0" name=""/>
        <dsp:cNvSpPr/>
      </dsp:nvSpPr>
      <dsp:spPr>
        <a:xfrm>
          <a:off x="1453812" y="106568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6565CF-307D-4232-A217-2D803EA90678}">
      <dsp:nvSpPr>
        <dsp:cNvPr id="0" name=""/>
        <dsp:cNvSpPr/>
      </dsp:nvSpPr>
      <dsp:spPr>
        <a:xfrm>
          <a:off x="1543217" y="115061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INTERNÍ KLINIKA</a:t>
          </a:r>
          <a:endParaRPr lang="cs-CZ" sz="1000" b="1" kern="1200" dirty="0"/>
        </a:p>
      </dsp:txBody>
      <dsp:txXfrm>
        <a:off x="1543217" y="1150618"/>
        <a:ext cx="804637" cy="510944"/>
      </dsp:txXfrm>
    </dsp:sp>
    <dsp:sp modelId="{04601130-B08F-4062-AA11-6646A52A2D47}">
      <dsp:nvSpPr>
        <dsp:cNvPr id="0" name=""/>
        <dsp:cNvSpPr/>
      </dsp:nvSpPr>
      <dsp:spPr>
        <a:xfrm>
          <a:off x="389791" y="1810644"/>
          <a:ext cx="965789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5AFA47-DBE3-4A99-B82B-E2365B903051}">
      <dsp:nvSpPr>
        <dsp:cNvPr id="0" name=""/>
        <dsp:cNvSpPr/>
      </dsp:nvSpPr>
      <dsp:spPr>
        <a:xfrm>
          <a:off x="479195" y="1895578"/>
          <a:ext cx="965789" cy="510944"/>
        </a:xfrm>
        <a:prstGeom prst="roundRect">
          <a:avLst>
            <a:gd name="adj" fmla="val 10000"/>
          </a:avLst>
        </a:prstGeom>
        <a:solidFill>
          <a:srgbClr val="FF99FF">
            <a:alpha val="67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AMBULANCE</a:t>
          </a:r>
          <a:endParaRPr lang="cs-CZ" sz="1000" b="1" kern="1200" dirty="0"/>
        </a:p>
      </dsp:txBody>
      <dsp:txXfrm>
        <a:off x="479195" y="1895578"/>
        <a:ext cx="965789" cy="510944"/>
      </dsp:txXfrm>
    </dsp:sp>
    <dsp:sp modelId="{9647442F-078C-44A0-B977-D8D92AFC8DA3}">
      <dsp:nvSpPr>
        <dsp:cNvPr id="0" name=""/>
        <dsp:cNvSpPr/>
      </dsp:nvSpPr>
      <dsp:spPr>
        <a:xfrm>
          <a:off x="1534389" y="181064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095A34-1D02-4862-BA25-ECC8286A5F8F}">
      <dsp:nvSpPr>
        <dsp:cNvPr id="0" name=""/>
        <dsp:cNvSpPr/>
      </dsp:nvSpPr>
      <dsp:spPr>
        <a:xfrm>
          <a:off x="1623793" y="189557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ODDĚLENÍ</a:t>
          </a:r>
          <a:endParaRPr lang="cs-CZ" sz="1000" b="1" kern="1200" dirty="0"/>
        </a:p>
      </dsp:txBody>
      <dsp:txXfrm>
        <a:off x="1623793" y="1895578"/>
        <a:ext cx="804637" cy="510944"/>
      </dsp:txXfrm>
    </dsp:sp>
    <dsp:sp modelId="{2595A97A-4F6A-400E-8292-41FA7B2F2660}">
      <dsp:nvSpPr>
        <dsp:cNvPr id="0" name=""/>
        <dsp:cNvSpPr/>
      </dsp:nvSpPr>
      <dsp:spPr>
        <a:xfrm>
          <a:off x="493591" y="255560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FF4EB-B3DC-4789-8449-85CF120C4FD6}">
      <dsp:nvSpPr>
        <dsp:cNvPr id="0" name=""/>
        <dsp:cNvSpPr/>
      </dsp:nvSpPr>
      <dsp:spPr>
        <a:xfrm>
          <a:off x="582995" y="264053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Odd. 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kardiologie</a:t>
          </a:r>
          <a:endParaRPr lang="cs-CZ" sz="1000" b="1" kern="1200" dirty="0"/>
        </a:p>
      </dsp:txBody>
      <dsp:txXfrm>
        <a:off x="582995" y="2640538"/>
        <a:ext cx="804637" cy="510944"/>
      </dsp:txXfrm>
    </dsp:sp>
    <dsp:sp modelId="{CFB4B4E5-6416-4950-B901-94F0979727E7}">
      <dsp:nvSpPr>
        <dsp:cNvPr id="0" name=""/>
        <dsp:cNvSpPr/>
      </dsp:nvSpPr>
      <dsp:spPr>
        <a:xfrm>
          <a:off x="1868" y="330056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3B31A1-BBC9-4B40-AFF9-EE0B13955CDD}">
      <dsp:nvSpPr>
        <dsp:cNvPr id="0" name=""/>
        <dsp:cNvSpPr/>
      </dsp:nvSpPr>
      <dsp:spPr>
        <a:xfrm>
          <a:off x="91272" y="338549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1.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3 lůžka</a:t>
          </a:r>
          <a:endParaRPr lang="cs-CZ" sz="1000" b="1" kern="1200" dirty="0"/>
        </a:p>
      </dsp:txBody>
      <dsp:txXfrm>
        <a:off x="91272" y="3385498"/>
        <a:ext cx="804637" cy="510944"/>
      </dsp:txXfrm>
    </dsp:sp>
    <dsp:sp modelId="{C8F88DB6-3C97-46E4-902E-0DC44A034CE9}">
      <dsp:nvSpPr>
        <dsp:cNvPr id="0" name=""/>
        <dsp:cNvSpPr/>
      </dsp:nvSpPr>
      <dsp:spPr>
        <a:xfrm>
          <a:off x="1868" y="404552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E576EF-EE69-4137-AEB7-46AD230A7EFE}">
      <dsp:nvSpPr>
        <dsp:cNvPr id="0" name=""/>
        <dsp:cNvSpPr/>
      </dsp:nvSpPr>
      <dsp:spPr>
        <a:xfrm>
          <a:off x="91272" y="413045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3.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4 lůžka</a:t>
          </a:r>
          <a:endParaRPr lang="cs-CZ" sz="1000" b="1" kern="1200" dirty="0"/>
        </a:p>
      </dsp:txBody>
      <dsp:txXfrm>
        <a:off x="91272" y="4130458"/>
        <a:ext cx="804637" cy="510944"/>
      </dsp:txXfrm>
    </dsp:sp>
    <dsp:sp modelId="{BAF5E802-3C80-4443-AA72-3222749F6DE6}">
      <dsp:nvSpPr>
        <dsp:cNvPr id="0" name=""/>
        <dsp:cNvSpPr/>
      </dsp:nvSpPr>
      <dsp:spPr>
        <a:xfrm>
          <a:off x="1868" y="479048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1D21ED-64A7-4387-A47B-EAB5DB23B695}">
      <dsp:nvSpPr>
        <dsp:cNvPr id="0" name=""/>
        <dsp:cNvSpPr/>
      </dsp:nvSpPr>
      <dsp:spPr>
        <a:xfrm>
          <a:off x="91272" y="487541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5.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4 lůžka</a:t>
          </a:r>
          <a:endParaRPr lang="cs-CZ" sz="1000" b="1" kern="1200" dirty="0"/>
        </a:p>
      </dsp:txBody>
      <dsp:txXfrm>
        <a:off x="91272" y="4875418"/>
        <a:ext cx="804637" cy="510944"/>
      </dsp:txXfrm>
    </dsp:sp>
    <dsp:sp modelId="{C1E244E1-C435-41BC-B37E-5B802597910E}">
      <dsp:nvSpPr>
        <dsp:cNvPr id="0" name=""/>
        <dsp:cNvSpPr/>
      </dsp:nvSpPr>
      <dsp:spPr>
        <a:xfrm>
          <a:off x="985314" y="330056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546D2B-A3A0-4445-830C-731466FD2830}">
      <dsp:nvSpPr>
        <dsp:cNvPr id="0" name=""/>
        <dsp:cNvSpPr/>
      </dsp:nvSpPr>
      <dsp:spPr>
        <a:xfrm>
          <a:off x="1074718" y="338549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2.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3 lůžka</a:t>
          </a:r>
          <a:endParaRPr lang="cs-CZ" sz="1000" b="1" kern="1200" dirty="0"/>
        </a:p>
      </dsp:txBody>
      <dsp:txXfrm>
        <a:off x="1074718" y="3385498"/>
        <a:ext cx="804637" cy="510944"/>
      </dsp:txXfrm>
    </dsp:sp>
    <dsp:sp modelId="{388847A8-1A56-42BA-90E2-448B4907084F}">
      <dsp:nvSpPr>
        <dsp:cNvPr id="0" name=""/>
        <dsp:cNvSpPr/>
      </dsp:nvSpPr>
      <dsp:spPr>
        <a:xfrm>
          <a:off x="985314" y="404552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9EDC5F-92C5-4250-A1C1-0535FDA3384A}">
      <dsp:nvSpPr>
        <dsp:cNvPr id="0" name=""/>
        <dsp:cNvSpPr/>
      </dsp:nvSpPr>
      <dsp:spPr>
        <a:xfrm>
          <a:off x="1074718" y="413045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4.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4. lůžka</a:t>
          </a:r>
          <a:endParaRPr lang="cs-CZ" sz="1000" b="1" kern="1200" dirty="0"/>
        </a:p>
      </dsp:txBody>
      <dsp:txXfrm>
        <a:off x="1074718" y="4130458"/>
        <a:ext cx="804637" cy="510944"/>
      </dsp:txXfrm>
    </dsp:sp>
    <dsp:sp modelId="{7BE52F34-9016-4514-B2C0-8F48B9002B44}">
      <dsp:nvSpPr>
        <dsp:cNvPr id="0" name=""/>
        <dsp:cNvSpPr/>
      </dsp:nvSpPr>
      <dsp:spPr>
        <a:xfrm>
          <a:off x="985314" y="479048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5BFA2F-72A9-4815-8408-EB7A4DFAF702}">
      <dsp:nvSpPr>
        <dsp:cNvPr id="0" name=""/>
        <dsp:cNvSpPr/>
      </dsp:nvSpPr>
      <dsp:spPr>
        <a:xfrm>
          <a:off x="1074718" y="487541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6.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3 lůžka</a:t>
          </a:r>
          <a:endParaRPr lang="cs-CZ" sz="1000" b="1" kern="1200" dirty="0"/>
        </a:p>
      </dsp:txBody>
      <dsp:txXfrm>
        <a:off x="1074718" y="4875418"/>
        <a:ext cx="804637" cy="510944"/>
      </dsp:txXfrm>
    </dsp:sp>
    <dsp:sp modelId="{A698ADA6-1030-4D25-BB85-1673630E016C}">
      <dsp:nvSpPr>
        <dsp:cNvPr id="0" name=""/>
        <dsp:cNvSpPr/>
      </dsp:nvSpPr>
      <dsp:spPr>
        <a:xfrm>
          <a:off x="2345777" y="2555604"/>
          <a:ext cx="103404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A116B7-AD44-4917-B20F-9CF5B72F9ACB}">
      <dsp:nvSpPr>
        <dsp:cNvPr id="0" name=""/>
        <dsp:cNvSpPr/>
      </dsp:nvSpPr>
      <dsp:spPr>
        <a:xfrm>
          <a:off x="2435181" y="2640538"/>
          <a:ext cx="103404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Odd. B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err="1" smtClean="0"/>
            <a:t>gastroentero</a:t>
          </a:r>
          <a:endParaRPr lang="cs-CZ" sz="1000" b="1" kern="1200" dirty="0"/>
        </a:p>
      </dsp:txBody>
      <dsp:txXfrm>
        <a:off x="2435181" y="2640538"/>
        <a:ext cx="1034047" cy="510944"/>
      </dsp:txXfrm>
    </dsp:sp>
    <dsp:sp modelId="{6AAE64ED-73D9-4B06-B1F4-9E3C253CBC29}">
      <dsp:nvSpPr>
        <dsp:cNvPr id="0" name=""/>
        <dsp:cNvSpPr/>
      </dsp:nvSpPr>
      <dsp:spPr>
        <a:xfrm>
          <a:off x="1968759" y="330056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C601F8-AC0E-4C2A-B317-C78713A84DA4}">
      <dsp:nvSpPr>
        <dsp:cNvPr id="0" name=""/>
        <dsp:cNvSpPr/>
      </dsp:nvSpPr>
      <dsp:spPr>
        <a:xfrm>
          <a:off x="2058163" y="338549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2058163" y="3385498"/>
        <a:ext cx="804637" cy="510944"/>
      </dsp:txXfrm>
    </dsp:sp>
    <dsp:sp modelId="{001D6C28-B485-4F29-A936-4C4DB77C8306}">
      <dsp:nvSpPr>
        <dsp:cNvPr id="0" name=""/>
        <dsp:cNvSpPr/>
      </dsp:nvSpPr>
      <dsp:spPr>
        <a:xfrm>
          <a:off x="1968759" y="404552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5AB21D-01D6-4EA2-B9C8-A09038D62709}">
      <dsp:nvSpPr>
        <dsp:cNvPr id="0" name=""/>
        <dsp:cNvSpPr/>
      </dsp:nvSpPr>
      <dsp:spPr>
        <a:xfrm>
          <a:off x="2058163" y="413045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2058163" y="4130458"/>
        <a:ext cx="804637" cy="510944"/>
      </dsp:txXfrm>
    </dsp:sp>
    <dsp:sp modelId="{99E12311-8AD9-4AA1-AB4B-7DEACE0107F8}">
      <dsp:nvSpPr>
        <dsp:cNvPr id="0" name=""/>
        <dsp:cNvSpPr/>
      </dsp:nvSpPr>
      <dsp:spPr>
        <a:xfrm>
          <a:off x="1968759" y="479048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C3E7CF-FD35-4006-9FBB-1EF497688D9E}">
      <dsp:nvSpPr>
        <dsp:cNvPr id="0" name=""/>
        <dsp:cNvSpPr/>
      </dsp:nvSpPr>
      <dsp:spPr>
        <a:xfrm>
          <a:off x="2058163" y="487541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2058163" y="4875418"/>
        <a:ext cx="804637" cy="510944"/>
      </dsp:txXfrm>
    </dsp:sp>
    <dsp:sp modelId="{D0F64C72-D745-448B-BA91-F16FFBAC5C0A}">
      <dsp:nvSpPr>
        <dsp:cNvPr id="0" name=""/>
        <dsp:cNvSpPr/>
      </dsp:nvSpPr>
      <dsp:spPr>
        <a:xfrm>
          <a:off x="2952204" y="330056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5D367E-765D-4874-AD53-E53FD90B8B01}">
      <dsp:nvSpPr>
        <dsp:cNvPr id="0" name=""/>
        <dsp:cNvSpPr/>
      </dsp:nvSpPr>
      <dsp:spPr>
        <a:xfrm>
          <a:off x="3041609" y="338549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3041609" y="3385498"/>
        <a:ext cx="804637" cy="510944"/>
      </dsp:txXfrm>
    </dsp:sp>
    <dsp:sp modelId="{446C42D5-8DCA-4322-B52E-3124B22BDCEC}">
      <dsp:nvSpPr>
        <dsp:cNvPr id="0" name=""/>
        <dsp:cNvSpPr/>
      </dsp:nvSpPr>
      <dsp:spPr>
        <a:xfrm>
          <a:off x="2952204" y="404552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4F6F0D-C002-4AE9-8DB9-0954BEA3558E}">
      <dsp:nvSpPr>
        <dsp:cNvPr id="0" name=""/>
        <dsp:cNvSpPr/>
      </dsp:nvSpPr>
      <dsp:spPr>
        <a:xfrm>
          <a:off x="3041609" y="413045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3041609" y="4130458"/>
        <a:ext cx="804637" cy="510944"/>
      </dsp:txXfrm>
    </dsp:sp>
    <dsp:sp modelId="{7E66A3F1-0227-4F8D-B94D-90BF31E58001}">
      <dsp:nvSpPr>
        <dsp:cNvPr id="0" name=""/>
        <dsp:cNvSpPr/>
      </dsp:nvSpPr>
      <dsp:spPr>
        <a:xfrm>
          <a:off x="2952204" y="479048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C7A651-2D25-438C-BF58-11C11E2A4699}">
      <dsp:nvSpPr>
        <dsp:cNvPr id="0" name=""/>
        <dsp:cNvSpPr/>
      </dsp:nvSpPr>
      <dsp:spPr>
        <a:xfrm>
          <a:off x="3041609" y="487541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3041609" y="4875418"/>
        <a:ext cx="804637" cy="510944"/>
      </dsp:txXfrm>
    </dsp:sp>
    <dsp:sp modelId="{9922061F-8D40-4E58-ABF8-B178408BD923}">
      <dsp:nvSpPr>
        <dsp:cNvPr id="0" name=""/>
        <dsp:cNvSpPr/>
      </dsp:nvSpPr>
      <dsp:spPr>
        <a:xfrm>
          <a:off x="2517834" y="181064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92A2B3-20B9-448E-8317-0F95900F88E7}">
      <dsp:nvSpPr>
        <dsp:cNvPr id="0" name=""/>
        <dsp:cNvSpPr/>
      </dsp:nvSpPr>
      <dsp:spPr>
        <a:xfrm>
          <a:off x="2607238" y="1895578"/>
          <a:ext cx="804637" cy="510944"/>
        </a:xfrm>
        <a:prstGeom prst="roundRect">
          <a:avLst>
            <a:gd name="adj" fmla="val 10000"/>
          </a:avLst>
        </a:prstGeom>
        <a:solidFill>
          <a:srgbClr val="00FF00">
            <a:alpha val="8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JIP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8 lůžek</a:t>
          </a:r>
          <a:endParaRPr lang="cs-CZ" sz="1000" b="1" kern="1200" dirty="0"/>
        </a:p>
      </dsp:txBody>
      <dsp:txXfrm>
        <a:off x="2607238" y="1895578"/>
        <a:ext cx="804637" cy="510944"/>
      </dsp:txXfrm>
    </dsp:sp>
    <dsp:sp modelId="{1D5681D7-0316-41F3-AFF6-91991799EA3C}">
      <dsp:nvSpPr>
        <dsp:cNvPr id="0" name=""/>
        <dsp:cNvSpPr/>
      </dsp:nvSpPr>
      <dsp:spPr>
        <a:xfrm>
          <a:off x="5624420" y="1065684"/>
          <a:ext cx="1125655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F1EC54-42C4-4873-8A85-97B389E7F2C7}">
      <dsp:nvSpPr>
        <dsp:cNvPr id="0" name=""/>
        <dsp:cNvSpPr/>
      </dsp:nvSpPr>
      <dsp:spPr>
        <a:xfrm>
          <a:off x="5713824" y="1150618"/>
          <a:ext cx="1125655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CHIRUGICKÁ KLINIKA</a:t>
          </a:r>
          <a:endParaRPr lang="cs-CZ" sz="1000" b="1" kern="1200" dirty="0"/>
        </a:p>
      </dsp:txBody>
      <dsp:txXfrm>
        <a:off x="5713824" y="1150618"/>
        <a:ext cx="1125655" cy="510944"/>
      </dsp:txXfrm>
    </dsp:sp>
    <dsp:sp modelId="{5A8684F6-9810-4209-B872-77C65193C1C5}">
      <dsp:nvSpPr>
        <dsp:cNvPr id="0" name=""/>
        <dsp:cNvSpPr/>
      </dsp:nvSpPr>
      <dsp:spPr>
        <a:xfrm>
          <a:off x="3501280" y="1810644"/>
          <a:ext cx="946430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E8F0BD-10AC-4C90-903A-C74952C8B3C1}">
      <dsp:nvSpPr>
        <dsp:cNvPr id="0" name=""/>
        <dsp:cNvSpPr/>
      </dsp:nvSpPr>
      <dsp:spPr>
        <a:xfrm>
          <a:off x="3590684" y="1895578"/>
          <a:ext cx="946430" cy="510944"/>
        </a:xfrm>
        <a:prstGeom prst="roundRect">
          <a:avLst>
            <a:gd name="adj" fmla="val 10000"/>
          </a:avLst>
        </a:prstGeom>
        <a:solidFill>
          <a:srgbClr val="FF99FF">
            <a:alpha val="68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AMBULANCE</a:t>
          </a:r>
          <a:endParaRPr lang="cs-CZ" sz="1000" b="1" kern="1200" dirty="0"/>
        </a:p>
      </dsp:txBody>
      <dsp:txXfrm>
        <a:off x="3590684" y="1895578"/>
        <a:ext cx="946430" cy="510944"/>
      </dsp:txXfrm>
    </dsp:sp>
    <dsp:sp modelId="{BE29C0AE-A41D-4B35-865B-8BE8D54BF98D}">
      <dsp:nvSpPr>
        <dsp:cNvPr id="0" name=""/>
        <dsp:cNvSpPr/>
      </dsp:nvSpPr>
      <dsp:spPr>
        <a:xfrm>
          <a:off x="4626518" y="181064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0E1F03-8AF5-4895-9AC1-06F5AE8406D6}">
      <dsp:nvSpPr>
        <dsp:cNvPr id="0" name=""/>
        <dsp:cNvSpPr/>
      </dsp:nvSpPr>
      <dsp:spPr>
        <a:xfrm>
          <a:off x="4715923" y="1895578"/>
          <a:ext cx="804637" cy="510944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Odd.  KOSTNÍ CHIR.</a:t>
          </a:r>
          <a:endParaRPr lang="cs-CZ" sz="1000" b="1" kern="1200" dirty="0"/>
        </a:p>
      </dsp:txBody>
      <dsp:txXfrm>
        <a:off x="4715923" y="1895578"/>
        <a:ext cx="804637" cy="510944"/>
      </dsp:txXfrm>
    </dsp:sp>
    <dsp:sp modelId="{60A3285F-D559-44F6-8316-EE1C6CFDD642}">
      <dsp:nvSpPr>
        <dsp:cNvPr id="0" name=""/>
        <dsp:cNvSpPr/>
      </dsp:nvSpPr>
      <dsp:spPr>
        <a:xfrm>
          <a:off x="4134796" y="255560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F28327-2AB5-4B53-8556-DD84F4183574}">
      <dsp:nvSpPr>
        <dsp:cNvPr id="0" name=""/>
        <dsp:cNvSpPr/>
      </dsp:nvSpPr>
      <dsp:spPr>
        <a:xfrm>
          <a:off x="4224200" y="264053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SEPTICKÉ</a:t>
          </a:r>
          <a:endParaRPr lang="cs-CZ" sz="1000" b="1" kern="1200" dirty="0"/>
        </a:p>
      </dsp:txBody>
      <dsp:txXfrm>
        <a:off x="4224200" y="2640538"/>
        <a:ext cx="804637" cy="510944"/>
      </dsp:txXfrm>
    </dsp:sp>
    <dsp:sp modelId="{5FF48C7F-D748-425E-B179-CCB08925D3A4}">
      <dsp:nvSpPr>
        <dsp:cNvPr id="0" name=""/>
        <dsp:cNvSpPr/>
      </dsp:nvSpPr>
      <dsp:spPr>
        <a:xfrm>
          <a:off x="4134796" y="330056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72CB43-1851-4F30-969E-3331E6A7A47A}">
      <dsp:nvSpPr>
        <dsp:cNvPr id="0" name=""/>
        <dsp:cNvSpPr/>
      </dsp:nvSpPr>
      <dsp:spPr>
        <a:xfrm>
          <a:off x="4224200" y="338549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4224200" y="3385498"/>
        <a:ext cx="804637" cy="510944"/>
      </dsp:txXfrm>
    </dsp:sp>
    <dsp:sp modelId="{B4ADF7D3-9CF3-4EED-B1BF-0E7B1923368C}">
      <dsp:nvSpPr>
        <dsp:cNvPr id="0" name=""/>
        <dsp:cNvSpPr/>
      </dsp:nvSpPr>
      <dsp:spPr>
        <a:xfrm>
          <a:off x="4134796" y="404552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B95A5E-7823-4386-8315-AC58202D325E}">
      <dsp:nvSpPr>
        <dsp:cNvPr id="0" name=""/>
        <dsp:cNvSpPr/>
      </dsp:nvSpPr>
      <dsp:spPr>
        <a:xfrm>
          <a:off x="4224200" y="413045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4224200" y="4130458"/>
        <a:ext cx="804637" cy="510944"/>
      </dsp:txXfrm>
    </dsp:sp>
    <dsp:sp modelId="{7F1C96A1-14B5-4DB7-B417-25D9180443E6}">
      <dsp:nvSpPr>
        <dsp:cNvPr id="0" name=""/>
        <dsp:cNvSpPr/>
      </dsp:nvSpPr>
      <dsp:spPr>
        <a:xfrm>
          <a:off x="4134796" y="479048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F71AAB-8511-41A1-9E9F-DB5C1E506750}">
      <dsp:nvSpPr>
        <dsp:cNvPr id="0" name=""/>
        <dsp:cNvSpPr/>
      </dsp:nvSpPr>
      <dsp:spPr>
        <a:xfrm>
          <a:off x="4224200" y="487541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4224200" y="4875418"/>
        <a:ext cx="804637" cy="510944"/>
      </dsp:txXfrm>
    </dsp:sp>
    <dsp:sp modelId="{C28D306D-6A6C-4829-B2BB-5DCA559BAA32}">
      <dsp:nvSpPr>
        <dsp:cNvPr id="0" name=""/>
        <dsp:cNvSpPr/>
      </dsp:nvSpPr>
      <dsp:spPr>
        <a:xfrm>
          <a:off x="5118241" y="255560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E8B5DC-C821-4699-9495-A2728F0AFDDC}">
      <dsp:nvSpPr>
        <dsp:cNvPr id="0" name=""/>
        <dsp:cNvSpPr/>
      </dsp:nvSpPr>
      <dsp:spPr>
        <a:xfrm>
          <a:off x="5207645" y="264053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ASEPTICKÉ</a:t>
          </a:r>
          <a:endParaRPr lang="cs-CZ" sz="1000" b="1" kern="1200" dirty="0"/>
        </a:p>
      </dsp:txBody>
      <dsp:txXfrm>
        <a:off x="5207645" y="2640538"/>
        <a:ext cx="804637" cy="510944"/>
      </dsp:txXfrm>
    </dsp:sp>
    <dsp:sp modelId="{30CE05D4-E523-46A3-811A-5D2D322D64E4}">
      <dsp:nvSpPr>
        <dsp:cNvPr id="0" name=""/>
        <dsp:cNvSpPr/>
      </dsp:nvSpPr>
      <dsp:spPr>
        <a:xfrm>
          <a:off x="5118241" y="330056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A6472C-3D20-43E7-A9F1-C1C29D40AE30}">
      <dsp:nvSpPr>
        <dsp:cNvPr id="0" name=""/>
        <dsp:cNvSpPr/>
      </dsp:nvSpPr>
      <dsp:spPr>
        <a:xfrm>
          <a:off x="5207645" y="338549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5207645" y="3385498"/>
        <a:ext cx="804637" cy="510944"/>
      </dsp:txXfrm>
    </dsp:sp>
    <dsp:sp modelId="{C642FAA0-F4A6-48E1-8540-935A41786837}">
      <dsp:nvSpPr>
        <dsp:cNvPr id="0" name=""/>
        <dsp:cNvSpPr/>
      </dsp:nvSpPr>
      <dsp:spPr>
        <a:xfrm>
          <a:off x="5118241" y="404552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EA784B-A005-4A51-8BC4-7EF1B5C42516}">
      <dsp:nvSpPr>
        <dsp:cNvPr id="0" name=""/>
        <dsp:cNvSpPr/>
      </dsp:nvSpPr>
      <dsp:spPr>
        <a:xfrm>
          <a:off x="5207645" y="413045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5207645" y="4130458"/>
        <a:ext cx="804637" cy="510944"/>
      </dsp:txXfrm>
    </dsp:sp>
    <dsp:sp modelId="{A005C12E-2DC2-40E8-9D89-85B4CC7D13E6}">
      <dsp:nvSpPr>
        <dsp:cNvPr id="0" name=""/>
        <dsp:cNvSpPr/>
      </dsp:nvSpPr>
      <dsp:spPr>
        <a:xfrm>
          <a:off x="5118241" y="479048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7CDBD7-9C36-44D5-B5A2-22F8C3837769}">
      <dsp:nvSpPr>
        <dsp:cNvPr id="0" name=""/>
        <dsp:cNvSpPr/>
      </dsp:nvSpPr>
      <dsp:spPr>
        <a:xfrm>
          <a:off x="5207645" y="487541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5207645" y="4875418"/>
        <a:ext cx="804637" cy="510944"/>
      </dsp:txXfrm>
    </dsp:sp>
    <dsp:sp modelId="{5E50D4F6-FE7E-4451-AA53-F4211520E7E9}">
      <dsp:nvSpPr>
        <dsp:cNvPr id="0" name=""/>
        <dsp:cNvSpPr/>
      </dsp:nvSpPr>
      <dsp:spPr>
        <a:xfrm>
          <a:off x="6101687" y="181064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728C65-9B4A-4E9E-BEA7-44F955FFB054}">
      <dsp:nvSpPr>
        <dsp:cNvPr id="0" name=""/>
        <dsp:cNvSpPr/>
      </dsp:nvSpPr>
      <dsp:spPr>
        <a:xfrm>
          <a:off x="6191091" y="1895578"/>
          <a:ext cx="804637" cy="510944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Odd. CÉVNÍ CHIR.</a:t>
          </a:r>
          <a:endParaRPr lang="cs-CZ" sz="1000" b="1" kern="1200" dirty="0"/>
        </a:p>
      </dsp:txBody>
      <dsp:txXfrm>
        <a:off x="6191091" y="1895578"/>
        <a:ext cx="804637" cy="510944"/>
      </dsp:txXfrm>
    </dsp:sp>
    <dsp:sp modelId="{6EB76E47-3A71-4F50-A11F-4018929E4717}">
      <dsp:nvSpPr>
        <dsp:cNvPr id="0" name=""/>
        <dsp:cNvSpPr/>
      </dsp:nvSpPr>
      <dsp:spPr>
        <a:xfrm>
          <a:off x="6101687" y="255560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524DF1-01FB-4E38-928E-F366FF34A45B}">
      <dsp:nvSpPr>
        <dsp:cNvPr id="0" name=""/>
        <dsp:cNvSpPr/>
      </dsp:nvSpPr>
      <dsp:spPr>
        <a:xfrm>
          <a:off x="6191091" y="264053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6191091" y="2640538"/>
        <a:ext cx="804637" cy="510944"/>
      </dsp:txXfrm>
    </dsp:sp>
    <dsp:sp modelId="{B90FD33B-A3AE-4C3C-B307-6E4864D3475D}">
      <dsp:nvSpPr>
        <dsp:cNvPr id="0" name=""/>
        <dsp:cNvSpPr/>
      </dsp:nvSpPr>
      <dsp:spPr>
        <a:xfrm>
          <a:off x="6101687" y="330056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F14A1F-3736-480D-BC1A-FFCF255DB496}">
      <dsp:nvSpPr>
        <dsp:cNvPr id="0" name=""/>
        <dsp:cNvSpPr/>
      </dsp:nvSpPr>
      <dsp:spPr>
        <a:xfrm>
          <a:off x="6191091" y="338549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6191091" y="3385498"/>
        <a:ext cx="804637" cy="510944"/>
      </dsp:txXfrm>
    </dsp:sp>
    <dsp:sp modelId="{6664DFCE-513A-4963-984F-BC22B508E331}">
      <dsp:nvSpPr>
        <dsp:cNvPr id="0" name=""/>
        <dsp:cNvSpPr/>
      </dsp:nvSpPr>
      <dsp:spPr>
        <a:xfrm>
          <a:off x="6101687" y="404552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DC8294-E4EF-4D8C-9471-76FFF716B58C}">
      <dsp:nvSpPr>
        <dsp:cNvPr id="0" name=""/>
        <dsp:cNvSpPr/>
      </dsp:nvSpPr>
      <dsp:spPr>
        <a:xfrm>
          <a:off x="6191091" y="413045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6191091" y="4130458"/>
        <a:ext cx="804637" cy="510944"/>
      </dsp:txXfrm>
    </dsp:sp>
    <dsp:sp modelId="{70688DFB-F197-4031-8339-6734E23EA619}">
      <dsp:nvSpPr>
        <dsp:cNvPr id="0" name=""/>
        <dsp:cNvSpPr/>
      </dsp:nvSpPr>
      <dsp:spPr>
        <a:xfrm>
          <a:off x="7085132" y="181064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4E6903-7DAD-4309-875E-E95636CB6E02}">
      <dsp:nvSpPr>
        <dsp:cNvPr id="0" name=""/>
        <dsp:cNvSpPr/>
      </dsp:nvSpPr>
      <dsp:spPr>
        <a:xfrm>
          <a:off x="7174536" y="1895578"/>
          <a:ext cx="804637" cy="510944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Odd. TRAUMA CHIR.</a:t>
          </a:r>
          <a:endParaRPr lang="cs-CZ" sz="1000" b="1" kern="1200" dirty="0"/>
        </a:p>
      </dsp:txBody>
      <dsp:txXfrm>
        <a:off x="7174536" y="1895578"/>
        <a:ext cx="804637" cy="510944"/>
      </dsp:txXfrm>
    </dsp:sp>
    <dsp:sp modelId="{DEBB762D-8BEA-4970-8DBC-BFEEBBCD6F90}">
      <dsp:nvSpPr>
        <dsp:cNvPr id="0" name=""/>
        <dsp:cNvSpPr/>
      </dsp:nvSpPr>
      <dsp:spPr>
        <a:xfrm>
          <a:off x="7085132" y="255560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4368E0-770E-4D1E-A55B-807EE31DB578}">
      <dsp:nvSpPr>
        <dsp:cNvPr id="0" name=""/>
        <dsp:cNvSpPr/>
      </dsp:nvSpPr>
      <dsp:spPr>
        <a:xfrm>
          <a:off x="7174536" y="264053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7174536" y="2640538"/>
        <a:ext cx="804637" cy="510944"/>
      </dsp:txXfrm>
    </dsp:sp>
    <dsp:sp modelId="{603824DF-F0E0-4E77-8275-296A01C3B2FB}">
      <dsp:nvSpPr>
        <dsp:cNvPr id="0" name=""/>
        <dsp:cNvSpPr/>
      </dsp:nvSpPr>
      <dsp:spPr>
        <a:xfrm>
          <a:off x="7085132" y="330056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B30FB2-9B0A-482A-BF04-06C37BD45BC5}">
      <dsp:nvSpPr>
        <dsp:cNvPr id="0" name=""/>
        <dsp:cNvSpPr/>
      </dsp:nvSpPr>
      <dsp:spPr>
        <a:xfrm>
          <a:off x="7174536" y="338549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7174536" y="3385498"/>
        <a:ext cx="804637" cy="510944"/>
      </dsp:txXfrm>
    </dsp:sp>
    <dsp:sp modelId="{493767A6-DF68-421F-B382-55F292705041}">
      <dsp:nvSpPr>
        <dsp:cNvPr id="0" name=""/>
        <dsp:cNvSpPr/>
      </dsp:nvSpPr>
      <dsp:spPr>
        <a:xfrm>
          <a:off x="7085132" y="404552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659D8-1589-4733-97E8-84D62A6DABB0}">
      <dsp:nvSpPr>
        <dsp:cNvPr id="0" name=""/>
        <dsp:cNvSpPr/>
      </dsp:nvSpPr>
      <dsp:spPr>
        <a:xfrm>
          <a:off x="7174536" y="4130458"/>
          <a:ext cx="804637" cy="510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b="1" kern="1200"/>
        </a:p>
      </dsp:txBody>
      <dsp:txXfrm>
        <a:off x="7174536" y="4130458"/>
        <a:ext cx="804637" cy="510944"/>
      </dsp:txXfrm>
    </dsp:sp>
    <dsp:sp modelId="{F5255A1B-DEB4-4289-B458-01926C7F653A}">
      <dsp:nvSpPr>
        <dsp:cNvPr id="0" name=""/>
        <dsp:cNvSpPr/>
      </dsp:nvSpPr>
      <dsp:spPr>
        <a:xfrm>
          <a:off x="8068578" y="1810644"/>
          <a:ext cx="804637" cy="51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4FE4CA-7EAA-48E5-BFD5-F21AFB4F0C5F}">
      <dsp:nvSpPr>
        <dsp:cNvPr id="0" name=""/>
        <dsp:cNvSpPr/>
      </dsp:nvSpPr>
      <dsp:spPr>
        <a:xfrm>
          <a:off x="8157982" y="1895578"/>
          <a:ext cx="804637" cy="510944"/>
        </a:xfrm>
        <a:prstGeom prst="roundRect">
          <a:avLst>
            <a:gd name="adj" fmla="val 10000"/>
          </a:avLst>
        </a:prstGeom>
        <a:solidFill>
          <a:srgbClr val="00FF00">
            <a:alpha val="8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JIP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6 lůžek</a:t>
          </a:r>
          <a:endParaRPr lang="cs-CZ" sz="1000" b="1" kern="1200" dirty="0"/>
        </a:p>
      </dsp:txBody>
      <dsp:txXfrm>
        <a:off x="8157982" y="1895578"/>
        <a:ext cx="804637" cy="5109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4FB3BE-5433-4D2E-8446-66D06A3BF7FD}">
      <dsp:nvSpPr>
        <dsp:cNvPr id="0" name=""/>
        <dsp:cNvSpPr/>
      </dsp:nvSpPr>
      <dsp:spPr>
        <a:xfrm>
          <a:off x="5895196" y="0"/>
          <a:ext cx="1042638" cy="52030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V.</a:t>
          </a:r>
          <a:endParaRPr lang="cs-CZ" sz="3400" kern="1200" dirty="0"/>
        </a:p>
      </dsp:txBody>
      <dsp:txXfrm>
        <a:off x="5895196" y="0"/>
        <a:ext cx="1042638" cy="1560909"/>
      </dsp:txXfrm>
    </dsp:sp>
    <dsp:sp modelId="{F4DF536C-8FFC-42DD-982D-26FBA3BE9E1A}">
      <dsp:nvSpPr>
        <dsp:cNvPr id="0" name=""/>
        <dsp:cNvSpPr/>
      </dsp:nvSpPr>
      <dsp:spPr>
        <a:xfrm>
          <a:off x="4678784" y="0"/>
          <a:ext cx="1042638" cy="52030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IV.</a:t>
          </a:r>
          <a:endParaRPr lang="cs-CZ" sz="3400" kern="1200" dirty="0"/>
        </a:p>
      </dsp:txBody>
      <dsp:txXfrm>
        <a:off x="4678784" y="0"/>
        <a:ext cx="1042638" cy="1560909"/>
      </dsp:txXfrm>
    </dsp:sp>
    <dsp:sp modelId="{BF990057-FB03-45AF-BD4D-78C2A6DA2C1E}">
      <dsp:nvSpPr>
        <dsp:cNvPr id="0" name=""/>
        <dsp:cNvSpPr/>
      </dsp:nvSpPr>
      <dsp:spPr>
        <a:xfrm>
          <a:off x="3505110" y="0"/>
          <a:ext cx="1042638" cy="52030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III.</a:t>
          </a:r>
          <a:endParaRPr lang="cs-CZ" sz="3400" kern="1200" dirty="0"/>
        </a:p>
      </dsp:txBody>
      <dsp:txXfrm>
        <a:off x="3505110" y="0"/>
        <a:ext cx="1042638" cy="1560909"/>
      </dsp:txXfrm>
    </dsp:sp>
    <dsp:sp modelId="{6BC58978-FA9D-4DDF-A3D1-1D6B31018DB3}">
      <dsp:nvSpPr>
        <dsp:cNvPr id="0" name=""/>
        <dsp:cNvSpPr/>
      </dsp:nvSpPr>
      <dsp:spPr>
        <a:xfrm>
          <a:off x="2245960" y="0"/>
          <a:ext cx="1042638" cy="52030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II.</a:t>
          </a:r>
          <a:endParaRPr lang="cs-CZ" sz="3400" kern="1200" dirty="0"/>
        </a:p>
      </dsp:txBody>
      <dsp:txXfrm>
        <a:off x="2245960" y="0"/>
        <a:ext cx="1042638" cy="1560909"/>
      </dsp:txXfrm>
    </dsp:sp>
    <dsp:sp modelId="{8C6AEBEA-9856-4D74-ABAB-53F38CB594ED}">
      <dsp:nvSpPr>
        <dsp:cNvPr id="0" name=""/>
        <dsp:cNvSpPr/>
      </dsp:nvSpPr>
      <dsp:spPr>
        <a:xfrm>
          <a:off x="1029549" y="0"/>
          <a:ext cx="1042638" cy="52030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I.</a:t>
          </a:r>
          <a:endParaRPr lang="cs-CZ" sz="3400" kern="1200" dirty="0"/>
        </a:p>
      </dsp:txBody>
      <dsp:txXfrm>
        <a:off x="1029549" y="0"/>
        <a:ext cx="1042638" cy="1560909"/>
      </dsp:txXfrm>
    </dsp:sp>
    <dsp:sp modelId="{45934DBD-B29C-403E-A950-2FF48A63560F}">
      <dsp:nvSpPr>
        <dsp:cNvPr id="0" name=""/>
        <dsp:cNvSpPr/>
      </dsp:nvSpPr>
      <dsp:spPr>
        <a:xfrm>
          <a:off x="1116435" y="2754759"/>
          <a:ext cx="1161586" cy="6716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0" kern="1200" baseline="0" dirty="0" smtClean="0">
              <a:solidFill>
                <a:schemeClr val="bg1"/>
              </a:solidFill>
              <a:latin typeface="Arial Black" pitchFamily="34" charset="0"/>
            </a:rPr>
            <a:t>Náměstkyně</a:t>
          </a:r>
          <a:r>
            <a:rPr lang="cs-CZ" sz="1000" b="1" kern="1200" baseline="0" dirty="0" smtClean="0">
              <a:solidFill>
                <a:srgbClr val="FF0066"/>
              </a:solidFill>
              <a:latin typeface="Arial Black" pitchFamily="34" charset="0"/>
            </a:rPr>
            <a:t>          </a:t>
          </a:r>
          <a:r>
            <a:rPr lang="cs-CZ" sz="1000" b="1" kern="1200" dirty="0" smtClean="0"/>
            <a:t> pro  </a:t>
          </a:r>
          <a:r>
            <a:rPr lang="cs-CZ" sz="1000" b="1" kern="1200" dirty="0" err="1" smtClean="0"/>
            <a:t>oš</a:t>
          </a:r>
          <a:r>
            <a:rPr lang="cs-CZ" sz="1000" b="1" kern="1200" dirty="0" smtClean="0"/>
            <a:t>.  péči</a:t>
          </a:r>
          <a:endParaRPr lang="cs-CZ" sz="1000" b="1" kern="1200" dirty="0"/>
        </a:p>
      </dsp:txBody>
      <dsp:txXfrm>
        <a:off x="1116435" y="2754759"/>
        <a:ext cx="1161586" cy="671602"/>
      </dsp:txXfrm>
    </dsp:sp>
    <dsp:sp modelId="{39BA606C-2893-4619-A6B9-292DD25008D5}">
      <dsp:nvSpPr>
        <dsp:cNvPr id="0" name=""/>
        <dsp:cNvSpPr/>
      </dsp:nvSpPr>
      <dsp:spPr>
        <a:xfrm rot="17590528">
          <a:off x="2010240" y="2677122"/>
          <a:ext cx="883109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883109" y="75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7590528">
        <a:off x="2429717" y="2662559"/>
        <a:ext cx="44155" cy="44155"/>
      </dsp:txXfrm>
    </dsp:sp>
    <dsp:sp modelId="{8354605C-43FB-4243-840D-E422DC622B79}">
      <dsp:nvSpPr>
        <dsp:cNvPr id="0" name=""/>
        <dsp:cNvSpPr/>
      </dsp:nvSpPr>
      <dsp:spPr>
        <a:xfrm>
          <a:off x="2625568" y="2061497"/>
          <a:ext cx="868865" cy="4344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/>
            <a:t>Vrchní sestra kliniky</a:t>
          </a:r>
          <a:endParaRPr lang="cs-CZ" sz="800" b="1" kern="1200" dirty="0"/>
        </a:p>
      </dsp:txBody>
      <dsp:txXfrm>
        <a:off x="2625568" y="2061497"/>
        <a:ext cx="868865" cy="434432"/>
      </dsp:txXfrm>
    </dsp:sp>
    <dsp:sp modelId="{0D912A09-7876-40DD-AAFB-92C347A4B70E}">
      <dsp:nvSpPr>
        <dsp:cNvPr id="0" name=""/>
        <dsp:cNvSpPr/>
      </dsp:nvSpPr>
      <dsp:spPr>
        <a:xfrm rot="19457599">
          <a:off x="3454204" y="2146300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457599">
        <a:off x="3657506" y="2143114"/>
        <a:ext cx="21400" cy="21400"/>
      </dsp:txXfrm>
    </dsp:sp>
    <dsp:sp modelId="{2F417538-5B0A-4685-97F4-903A4B28EFED}">
      <dsp:nvSpPr>
        <dsp:cNvPr id="0" name=""/>
        <dsp:cNvSpPr/>
      </dsp:nvSpPr>
      <dsp:spPr>
        <a:xfrm>
          <a:off x="3841979" y="1811698"/>
          <a:ext cx="868865" cy="4344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Staniční sestra oddělení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3841979" y="1811698"/>
        <a:ext cx="868865" cy="434432"/>
      </dsp:txXfrm>
    </dsp:sp>
    <dsp:sp modelId="{EA17A375-2070-4493-8D93-87E420156410}">
      <dsp:nvSpPr>
        <dsp:cNvPr id="0" name=""/>
        <dsp:cNvSpPr/>
      </dsp:nvSpPr>
      <dsp:spPr>
        <a:xfrm rot="19457599">
          <a:off x="4670616" y="1896501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457599">
        <a:off x="4873918" y="1893315"/>
        <a:ext cx="21400" cy="21400"/>
      </dsp:txXfrm>
    </dsp:sp>
    <dsp:sp modelId="{D1FF9F2E-92D5-4889-86D2-59369C385F89}">
      <dsp:nvSpPr>
        <dsp:cNvPr id="0" name=""/>
        <dsp:cNvSpPr/>
      </dsp:nvSpPr>
      <dsp:spPr>
        <a:xfrm>
          <a:off x="5058391" y="1561900"/>
          <a:ext cx="868865" cy="4344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Sestra u lůžka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5058391" y="1561900"/>
        <a:ext cx="868865" cy="434432"/>
      </dsp:txXfrm>
    </dsp:sp>
    <dsp:sp modelId="{4907A30B-2766-4018-AF9E-B89CBA4DC346}">
      <dsp:nvSpPr>
        <dsp:cNvPr id="0" name=""/>
        <dsp:cNvSpPr/>
      </dsp:nvSpPr>
      <dsp:spPr>
        <a:xfrm rot="2142401">
          <a:off x="4670616" y="2146300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42401">
        <a:off x="4873918" y="2143114"/>
        <a:ext cx="21400" cy="21400"/>
      </dsp:txXfrm>
    </dsp:sp>
    <dsp:sp modelId="{5E7E437B-DACA-4A50-AEE5-F2C88BF6E1B0}">
      <dsp:nvSpPr>
        <dsp:cNvPr id="0" name=""/>
        <dsp:cNvSpPr/>
      </dsp:nvSpPr>
      <dsp:spPr>
        <a:xfrm>
          <a:off x="5058391" y="2061497"/>
          <a:ext cx="868865" cy="4344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Sestra u lůžka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5058391" y="2061497"/>
        <a:ext cx="868865" cy="434432"/>
      </dsp:txXfrm>
    </dsp:sp>
    <dsp:sp modelId="{D576AA6A-2BD8-4F67-A88D-D195BFB3CF6B}">
      <dsp:nvSpPr>
        <dsp:cNvPr id="0" name=""/>
        <dsp:cNvSpPr/>
      </dsp:nvSpPr>
      <dsp:spPr>
        <a:xfrm rot="2142401">
          <a:off x="3454204" y="2396098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42401">
        <a:off x="3657506" y="2392913"/>
        <a:ext cx="21400" cy="21400"/>
      </dsp:txXfrm>
    </dsp:sp>
    <dsp:sp modelId="{EADC7B5A-0236-484A-99FF-55D089230F78}">
      <dsp:nvSpPr>
        <dsp:cNvPr id="0" name=""/>
        <dsp:cNvSpPr/>
      </dsp:nvSpPr>
      <dsp:spPr>
        <a:xfrm>
          <a:off x="3841979" y="2311296"/>
          <a:ext cx="868865" cy="4344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Staniční sestra oddělení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3841979" y="2311296"/>
        <a:ext cx="868865" cy="434432"/>
      </dsp:txXfrm>
    </dsp:sp>
    <dsp:sp modelId="{E50FBEA0-841B-4270-98B1-63879B0B2D50}">
      <dsp:nvSpPr>
        <dsp:cNvPr id="0" name=""/>
        <dsp:cNvSpPr/>
      </dsp:nvSpPr>
      <dsp:spPr>
        <a:xfrm rot="19083737">
          <a:off x="2218188" y="2926921"/>
          <a:ext cx="467212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67212" y="75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083737">
        <a:off x="2440114" y="2922755"/>
        <a:ext cx="23360" cy="23360"/>
      </dsp:txXfrm>
    </dsp:sp>
    <dsp:sp modelId="{3D200D81-489F-4137-A1DB-D96C5DAB39F4}">
      <dsp:nvSpPr>
        <dsp:cNvPr id="0" name=""/>
        <dsp:cNvSpPr/>
      </dsp:nvSpPr>
      <dsp:spPr>
        <a:xfrm>
          <a:off x="2625568" y="2561095"/>
          <a:ext cx="868865" cy="4344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/>
            <a:t>Oddělení vzdělávání</a:t>
          </a:r>
          <a:endParaRPr lang="cs-CZ" sz="800" b="1" kern="1200" dirty="0"/>
        </a:p>
      </dsp:txBody>
      <dsp:txXfrm>
        <a:off x="2625568" y="2561095"/>
        <a:ext cx="868865" cy="434432"/>
      </dsp:txXfrm>
    </dsp:sp>
    <dsp:sp modelId="{2350B477-ADF3-4BFA-94A7-023D7BA3709E}">
      <dsp:nvSpPr>
        <dsp:cNvPr id="0" name=""/>
        <dsp:cNvSpPr/>
      </dsp:nvSpPr>
      <dsp:spPr>
        <a:xfrm rot="4009472">
          <a:off x="2010240" y="3488968"/>
          <a:ext cx="883109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883109" y="75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4009472">
        <a:off x="2429717" y="3474405"/>
        <a:ext cx="44155" cy="44155"/>
      </dsp:txXfrm>
    </dsp:sp>
    <dsp:sp modelId="{0D8ECEB0-11BF-4CAE-820C-4BBAD6E71B2F}">
      <dsp:nvSpPr>
        <dsp:cNvPr id="0" name=""/>
        <dsp:cNvSpPr/>
      </dsp:nvSpPr>
      <dsp:spPr>
        <a:xfrm>
          <a:off x="2625568" y="3685190"/>
          <a:ext cx="868865" cy="4344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/>
            <a:t>Vrchní sestra kliniky</a:t>
          </a:r>
          <a:endParaRPr lang="cs-CZ" sz="800" b="1" kern="1200" dirty="0"/>
        </a:p>
      </dsp:txBody>
      <dsp:txXfrm>
        <a:off x="2625568" y="3685190"/>
        <a:ext cx="868865" cy="434432"/>
      </dsp:txXfrm>
    </dsp:sp>
    <dsp:sp modelId="{8FCF6DFA-76A7-45D1-BC0E-CD3FDB30D7DA}">
      <dsp:nvSpPr>
        <dsp:cNvPr id="0" name=""/>
        <dsp:cNvSpPr/>
      </dsp:nvSpPr>
      <dsp:spPr>
        <a:xfrm rot="17945813">
          <a:off x="3310860" y="3582643"/>
          <a:ext cx="714692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714692" y="75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7945813">
        <a:off x="3650339" y="3572290"/>
        <a:ext cx="35734" cy="35734"/>
      </dsp:txXfrm>
    </dsp:sp>
    <dsp:sp modelId="{7843ECF1-500D-490A-886A-0F4F3DC06D6D}">
      <dsp:nvSpPr>
        <dsp:cNvPr id="0" name=""/>
        <dsp:cNvSpPr/>
      </dsp:nvSpPr>
      <dsp:spPr>
        <a:xfrm>
          <a:off x="3841979" y="3060693"/>
          <a:ext cx="868865" cy="4344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Staniční sestra operačních sálů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3841979" y="3060693"/>
        <a:ext cx="868865" cy="434432"/>
      </dsp:txXfrm>
    </dsp:sp>
    <dsp:sp modelId="{131A00E8-965D-4AE7-A768-5466821D8821}">
      <dsp:nvSpPr>
        <dsp:cNvPr id="0" name=""/>
        <dsp:cNvSpPr/>
      </dsp:nvSpPr>
      <dsp:spPr>
        <a:xfrm rot="19457599">
          <a:off x="4670616" y="3145495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457599">
        <a:off x="4873918" y="3142309"/>
        <a:ext cx="21400" cy="21400"/>
      </dsp:txXfrm>
    </dsp:sp>
    <dsp:sp modelId="{951DD3E2-474C-4693-A3C7-A56FAE4F0A4B}">
      <dsp:nvSpPr>
        <dsp:cNvPr id="0" name=""/>
        <dsp:cNvSpPr/>
      </dsp:nvSpPr>
      <dsp:spPr>
        <a:xfrm>
          <a:off x="5058391" y="2810894"/>
          <a:ext cx="868865" cy="4344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Instrumentářka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5058391" y="2810894"/>
        <a:ext cx="868865" cy="434432"/>
      </dsp:txXfrm>
    </dsp:sp>
    <dsp:sp modelId="{340E13E7-D77C-4A1E-BC7E-4A9A007FEF9D}">
      <dsp:nvSpPr>
        <dsp:cNvPr id="0" name=""/>
        <dsp:cNvSpPr/>
      </dsp:nvSpPr>
      <dsp:spPr>
        <a:xfrm>
          <a:off x="5927257" y="3020596"/>
          <a:ext cx="347546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347546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092341" y="3019422"/>
        <a:ext cx="17377" cy="17377"/>
      </dsp:txXfrm>
    </dsp:sp>
    <dsp:sp modelId="{3F22F51C-0612-418D-8618-2C191C36032E}">
      <dsp:nvSpPr>
        <dsp:cNvPr id="0" name=""/>
        <dsp:cNvSpPr/>
      </dsp:nvSpPr>
      <dsp:spPr>
        <a:xfrm>
          <a:off x="6274803" y="2810894"/>
          <a:ext cx="868865" cy="43443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Ošetřovatel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6274803" y="2810894"/>
        <a:ext cx="868865" cy="434432"/>
      </dsp:txXfrm>
    </dsp:sp>
    <dsp:sp modelId="{6289E61C-1DB7-454F-8962-DA9F4FD54C7F}">
      <dsp:nvSpPr>
        <dsp:cNvPr id="0" name=""/>
        <dsp:cNvSpPr/>
      </dsp:nvSpPr>
      <dsp:spPr>
        <a:xfrm rot="2142401">
          <a:off x="4670616" y="3395294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42401">
        <a:off x="4873918" y="3392108"/>
        <a:ext cx="21400" cy="21400"/>
      </dsp:txXfrm>
    </dsp:sp>
    <dsp:sp modelId="{FADF5420-4194-4544-ACEE-09D006CE302F}">
      <dsp:nvSpPr>
        <dsp:cNvPr id="0" name=""/>
        <dsp:cNvSpPr/>
      </dsp:nvSpPr>
      <dsp:spPr>
        <a:xfrm>
          <a:off x="5058391" y="3310491"/>
          <a:ext cx="868865" cy="4344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Anesteziologická sestra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5058391" y="3310491"/>
        <a:ext cx="868865" cy="434432"/>
      </dsp:txXfrm>
    </dsp:sp>
    <dsp:sp modelId="{7C279907-7858-4ADE-9327-7BE4FDDE26E7}">
      <dsp:nvSpPr>
        <dsp:cNvPr id="0" name=""/>
        <dsp:cNvSpPr/>
      </dsp:nvSpPr>
      <dsp:spPr>
        <a:xfrm>
          <a:off x="5927257" y="3520193"/>
          <a:ext cx="347546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347546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092341" y="3519019"/>
        <a:ext cx="17377" cy="17377"/>
      </dsp:txXfrm>
    </dsp:sp>
    <dsp:sp modelId="{0BF3815B-08A6-4E23-8A1A-0D6D2832F0A3}">
      <dsp:nvSpPr>
        <dsp:cNvPr id="0" name=""/>
        <dsp:cNvSpPr/>
      </dsp:nvSpPr>
      <dsp:spPr>
        <a:xfrm>
          <a:off x="6274803" y="3310491"/>
          <a:ext cx="868865" cy="43443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err="1" smtClean="0">
              <a:solidFill>
                <a:schemeClr val="tx1"/>
              </a:solidFill>
            </a:rPr>
            <a:t>Veobecný</a:t>
          </a:r>
          <a:r>
            <a:rPr lang="cs-CZ" sz="800" b="1" kern="1200" dirty="0" smtClean="0">
              <a:solidFill>
                <a:schemeClr val="tx1"/>
              </a:solidFill>
            </a:rPr>
            <a:t>    sanitář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6274803" y="3310491"/>
        <a:ext cx="868865" cy="434432"/>
      </dsp:txXfrm>
    </dsp:sp>
    <dsp:sp modelId="{2AA6D709-A948-484B-A8FE-FBA591A1D851}">
      <dsp:nvSpPr>
        <dsp:cNvPr id="0" name=""/>
        <dsp:cNvSpPr/>
      </dsp:nvSpPr>
      <dsp:spPr>
        <a:xfrm rot="20243038">
          <a:off x="3480602" y="3825721"/>
          <a:ext cx="359743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359743" y="75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0243038">
        <a:off x="3651480" y="3824242"/>
        <a:ext cx="17987" cy="17987"/>
      </dsp:txXfrm>
    </dsp:sp>
    <dsp:sp modelId="{DD061475-F3CD-4325-9ABF-166AB2C455BA}">
      <dsp:nvSpPr>
        <dsp:cNvPr id="0" name=""/>
        <dsp:cNvSpPr/>
      </dsp:nvSpPr>
      <dsp:spPr>
        <a:xfrm>
          <a:off x="3826514" y="3546849"/>
          <a:ext cx="868865" cy="4344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Staniční sestra oddělení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3826514" y="3546849"/>
        <a:ext cx="868865" cy="434432"/>
      </dsp:txXfrm>
    </dsp:sp>
    <dsp:sp modelId="{ABCD177B-262A-4B28-8B8B-DCE7C5B6A050}">
      <dsp:nvSpPr>
        <dsp:cNvPr id="0" name=""/>
        <dsp:cNvSpPr/>
      </dsp:nvSpPr>
      <dsp:spPr>
        <a:xfrm rot="3654187">
          <a:off x="3310860" y="4207140"/>
          <a:ext cx="714692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714692" y="75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3654187">
        <a:off x="3650339" y="4196787"/>
        <a:ext cx="35734" cy="35734"/>
      </dsp:txXfrm>
    </dsp:sp>
    <dsp:sp modelId="{A2EFE793-E6B3-4D48-BA7B-7185C063F5B8}">
      <dsp:nvSpPr>
        <dsp:cNvPr id="0" name=""/>
        <dsp:cNvSpPr/>
      </dsp:nvSpPr>
      <dsp:spPr>
        <a:xfrm>
          <a:off x="3841979" y="4309687"/>
          <a:ext cx="868865" cy="4344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Staniční sestra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JIP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3841979" y="4309687"/>
        <a:ext cx="868865" cy="434432"/>
      </dsp:txXfrm>
    </dsp:sp>
    <dsp:sp modelId="{78737158-140C-4C0E-8CE8-D0DAF3EB8CEC}">
      <dsp:nvSpPr>
        <dsp:cNvPr id="0" name=""/>
        <dsp:cNvSpPr/>
      </dsp:nvSpPr>
      <dsp:spPr>
        <a:xfrm rot="19457599">
          <a:off x="4670616" y="4394489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457599">
        <a:off x="4873918" y="4391304"/>
        <a:ext cx="21400" cy="21400"/>
      </dsp:txXfrm>
    </dsp:sp>
    <dsp:sp modelId="{213B30CE-BCF0-4772-8937-29B99F5B8496}">
      <dsp:nvSpPr>
        <dsp:cNvPr id="0" name=""/>
        <dsp:cNvSpPr/>
      </dsp:nvSpPr>
      <dsp:spPr>
        <a:xfrm>
          <a:off x="5058391" y="4059888"/>
          <a:ext cx="868865" cy="4344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Sestra u lůžka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specialistka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5058391" y="4059888"/>
        <a:ext cx="868865" cy="434432"/>
      </dsp:txXfrm>
    </dsp:sp>
    <dsp:sp modelId="{DAF5D8B9-3FA4-418D-AAD9-FDF820C369EC}">
      <dsp:nvSpPr>
        <dsp:cNvPr id="0" name=""/>
        <dsp:cNvSpPr/>
      </dsp:nvSpPr>
      <dsp:spPr>
        <a:xfrm rot="19457599">
          <a:off x="5887028" y="4144690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457599">
        <a:off x="6090330" y="4141505"/>
        <a:ext cx="21400" cy="21400"/>
      </dsp:txXfrm>
    </dsp:sp>
    <dsp:sp modelId="{15223986-BD5C-4CA3-9F28-1F7DC3794DF0}">
      <dsp:nvSpPr>
        <dsp:cNvPr id="0" name=""/>
        <dsp:cNvSpPr/>
      </dsp:nvSpPr>
      <dsp:spPr>
        <a:xfrm>
          <a:off x="6274803" y="3810089"/>
          <a:ext cx="868865" cy="43443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Všeobecný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err="1" smtClean="0">
              <a:solidFill>
                <a:schemeClr val="tx1"/>
              </a:solidFill>
            </a:rPr>
            <a:t>samitář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6274803" y="3810089"/>
        <a:ext cx="868865" cy="434432"/>
      </dsp:txXfrm>
    </dsp:sp>
    <dsp:sp modelId="{852F11D7-2E0F-4A87-9F50-84163DD8E7FA}">
      <dsp:nvSpPr>
        <dsp:cNvPr id="0" name=""/>
        <dsp:cNvSpPr/>
      </dsp:nvSpPr>
      <dsp:spPr>
        <a:xfrm rot="2142401">
          <a:off x="5887028" y="4394489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42401">
        <a:off x="6090330" y="4391304"/>
        <a:ext cx="21400" cy="21400"/>
      </dsp:txXfrm>
    </dsp:sp>
    <dsp:sp modelId="{36596E6E-2BD1-4908-8A6D-D037DA06ECF9}">
      <dsp:nvSpPr>
        <dsp:cNvPr id="0" name=""/>
        <dsp:cNvSpPr/>
      </dsp:nvSpPr>
      <dsp:spPr>
        <a:xfrm>
          <a:off x="6274803" y="4309687"/>
          <a:ext cx="868865" cy="43443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ošetřovatel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6274803" y="4309687"/>
        <a:ext cx="868865" cy="434432"/>
      </dsp:txXfrm>
    </dsp:sp>
    <dsp:sp modelId="{20BA180C-D4F1-4A6D-B99C-31E6348F7B61}">
      <dsp:nvSpPr>
        <dsp:cNvPr id="0" name=""/>
        <dsp:cNvSpPr/>
      </dsp:nvSpPr>
      <dsp:spPr>
        <a:xfrm rot="2142401">
          <a:off x="4670616" y="4644288"/>
          <a:ext cx="428004" cy="15029"/>
        </a:xfrm>
        <a:custGeom>
          <a:avLst/>
          <a:gdLst/>
          <a:ahLst/>
          <a:cxnLst/>
          <a:rect l="0" t="0" r="0" b="0"/>
          <a:pathLst>
            <a:path>
              <a:moveTo>
                <a:pt x="0" y="7514"/>
              </a:moveTo>
              <a:lnTo>
                <a:pt x="428004" y="75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42401">
        <a:off x="4873918" y="4641103"/>
        <a:ext cx="21400" cy="21400"/>
      </dsp:txXfrm>
    </dsp:sp>
    <dsp:sp modelId="{9BBEB300-DDBD-428F-B33A-FDE2F2482B28}">
      <dsp:nvSpPr>
        <dsp:cNvPr id="0" name=""/>
        <dsp:cNvSpPr/>
      </dsp:nvSpPr>
      <dsp:spPr>
        <a:xfrm>
          <a:off x="5058391" y="4559486"/>
          <a:ext cx="868865" cy="4344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Sestra u lůžka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 smtClean="0">
              <a:solidFill>
                <a:schemeClr val="tx1"/>
              </a:solidFill>
            </a:rPr>
            <a:t>specialistka</a:t>
          </a:r>
          <a:endParaRPr lang="cs-CZ" sz="800" b="1" kern="1200" dirty="0">
            <a:solidFill>
              <a:schemeClr val="tx1"/>
            </a:solidFill>
          </a:endParaRPr>
        </a:p>
      </dsp:txBody>
      <dsp:txXfrm>
        <a:off x="5058391" y="4559486"/>
        <a:ext cx="868865" cy="434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059BBB5-B911-4DF8-AFF3-CD07D73360A2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C5D05A6-22B4-46F0-9FD2-B521C8566B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OŠETŘOVACÍ  JEDNOTKA</a:t>
            </a:r>
            <a:endParaRPr lang="cs-CZ" dirty="0"/>
          </a:p>
        </p:txBody>
      </p:sp>
      <p:pic>
        <p:nvPicPr>
          <p:cNvPr id="4" name="Picture 5" descr="C:\Users\Miroslav\AppData\Local\Microsoft\Windows\Temporary Internet Files\Content.IE5\I4PHT71R\MP90040755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45024"/>
            <a:ext cx="4104456" cy="2735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ZÁZEMÍ PRO PERSONÁL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ÚČELNÉ, PŘEHLEDNÉ VYBAVENÍ</a:t>
            </a:r>
          </a:p>
          <a:p>
            <a:pPr lvl="1"/>
            <a:r>
              <a:rPr lang="cs-CZ" dirty="0" smtClean="0"/>
              <a:t>PRACOVNA</a:t>
            </a:r>
          </a:p>
          <a:p>
            <a:pPr lvl="1"/>
            <a:r>
              <a:rPr lang="cs-CZ" dirty="0" smtClean="0"/>
              <a:t>VYŠETŘOVNA</a:t>
            </a:r>
          </a:p>
          <a:p>
            <a:pPr lvl="1"/>
            <a:r>
              <a:rPr lang="cs-CZ" dirty="0" smtClean="0"/>
              <a:t>ČISTÍCÍ MÍSTNOST</a:t>
            </a:r>
          </a:p>
          <a:p>
            <a:pPr lvl="1"/>
            <a:r>
              <a:rPr lang="cs-CZ" dirty="0" smtClean="0"/>
              <a:t>DENNÍ MÍSTNOST, ŠATNA</a:t>
            </a:r>
          </a:p>
          <a:p>
            <a:pPr lvl="1"/>
            <a:r>
              <a:rPr lang="cs-CZ" dirty="0" smtClean="0"/>
              <a:t>SKLADY PRO MATERIÁL, LÉČIVA, PRÁDLO, ZAŘÍZENÍ</a:t>
            </a:r>
          </a:p>
          <a:p>
            <a:pPr lvl="1"/>
            <a:r>
              <a:rPr lang="cs-CZ" dirty="0" smtClean="0"/>
              <a:t>SKLAD PRO POUŽITÉ PRÁDLO A POMŮCKY</a:t>
            </a:r>
          </a:p>
          <a:p>
            <a:pPr lvl="1"/>
            <a:r>
              <a:rPr lang="cs-CZ" dirty="0" smtClean="0"/>
              <a:t>MÍSTNOST PRO ZEMŘELÉ</a:t>
            </a:r>
            <a:endParaRPr lang="cs-CZ" dirty="0"/>
          </a:p>
        </p:txBody>
      </p:sp>
      <p:pic>
        <p:nvPicPr>
          <p:cNvPr id="3075" name="Picture 3" descr="C:\Users\Miroslav\AppData\Local\Microsoft\Windows\Temporary Internet Files\Content.IE5\NHZSX4LF\MP90040908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6113" y="4278985"/>
            <a:ext cx="1747887" cy="2579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183880" cy="1051560"/>
          </a:xfrm>
        </p:spPr>
        <p:txBody>
          <a:bodyPr/>
          <a:lstStyle/>
          <a:p>
            <a:r>
              <a:rPr lang="cs-CZ" dirty="0" smtClean="0"/>
              <a:t>BEZPEČNOST 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183880" cy="4770856"/>
          </a:xfrm>
        </p:spPr>
        <p:txBody>
          <a:bodyPr>
            <a:noAutofit/>
          </a:bodyPr>
          <a:lstStyle/>
          <a:p>
            <a:r>
              <a:rPr lang="cs-CZ" sz="1400" dirty="0" smtClean="0"/>
              <a:t>Bezpečnost pacientů</a:t>
            </a:r>
          </a:p>
          <a:p>
            <a:pPr lvl="1"/>
            <a:r>
              <a:rPr lang="cs-CZ" sz="1400" dirty="0" smtClean="0"/>
              <a:t>Stav absence poškození nebo potenciální možnosti poškození v souvislosti s péčí léčebnou a ošetřovat.</a:t>
            </a:r>
          </a:p>
          <a:p>
            <a:pPr lvl="1"/>
            <a:r>
              <a:rPr lang="cs-CZ" sz="1400" dirty="0" smtClean="0"/>
              <a:t>Organizace Joint </a:t>
            </a:r>
            <a:r>
              <a:rPr lang="cs-CZ" sz="1400" dirty="0" err="1" smtClean="0"/>
              <a:t>Commision</a:t>
            </a:r>
            <a:r>
              <a:rPr lang="cs-CZ" sz="1400" dirty="0" smtClean="0"/>
              <a:t> </a:t>
            </a:r>
            <a:r>
              <a:rPr lang="cs-CZ" sz="1400" dirty="0" err="1" smtClean="0"/>
              <a:t>International</a:t>
            </a:r>
            <a:r>
              <a:rPr lang="cs-CZ" sz="1400" dirty="0" smtClean="0"/>
              <a:t> sem zahrnuje několik kritérií – kontrola nebezpečného materiálu, požární bezpečnost, </a:t>
            </a:r>
            <a:r>
              <a:rPr lang="cs-CZ" sz="1400" dirty="0" err="1" smtClean="0"/>
              <a:t>bezpečnost</a:t>
            </a:r>
            <a:r>
              <a:rPr lang="cs-CZ" sz="1400" dirty="0" smtClean="0"/>
              <a:t> při práci s biomedicínským vybavením, prevence a kontrola infekcí, bezpečná likvidace použitých jehel a jiných ostrých předmětů, atd.</a:t>
            </a:r>
          </a:p>
          <a:p>
            <a:pPr lvl="1"/>
            <a:r>
              <a:rPr lang="cs-CZ" sz="1400" dirty="0" smtClean="0"/>
              <a:t>Bezpečím se již v minulosti zabývala </a:t>
            </a:r>
            <a:r>
              <a:rPr lang="cs-CZ" sz="1400" dirty="0" err="1" smtClean="0"/>
              <a:t>Virginia</a:t>
            </a:r>
            <a:r>
              <a:rPr lang="cs-CZ" sz="1400" dirty="0" smtClean="0"/>
              <a:t> </a:t>
            </a:r>
            <a:r>
              <a:rPr lang="cs-CZ" sz="1400" dirty="0" err="1" smtClean="0"/>
              <a:t>Henderson</a:t>
            </a:r>
            <a:r>
              <a:rPr lang="cs-CZ" sz="1400" dirty="0" smtClean="0"/>
              <a:t>, která odstraňování rizik zahrnula do biologických potřeb jedince a mezi kroky </a:t>
            </a:r>
            <a:r>
              <a:rPr lang="cs-CZ" sz="1400" dirty="0" err="1" smtClean="0"/>
              <a:t>oš</a:t>
            </a:r>
            <a:r>
              <a:rPr lang="cs-CZ" sz="1400" dirty="0" smtClean="0"/>
              <a:t>. péče zařadila „pomoc pacientovi vyvarovat se nebezpečí z okolí a předcházet zranění sebe a druhých“.</a:t>
            </a:r>
          </a:p>
          <a:p>
            <a:r>
              <a:rPr lang="cs-CZ" sz="1400" dirty="0" smtClean="0"/>
              <a:t>Příklady typických rizik:</a:t>
            </a:r>
          </a:p>
          <a:p>
            <a:pPr lvl="1"/>
            <a:r>
              <a:rPr lang="cs-CZ" sz="1400" dirty="0" smtClean="0"/>
              <a:t>Pádů</a:t>
            </a:r>
          </a:p>
          <a:p>
            <a:pPr lvl="1"/>
            <a:r>
              <a:rPr lang="cs-CZ" sz="1400" dirty="0" smtClean="0"/>
              <a:t>Vzniku dekubitů</a:t>
            </a:r>
          </a:p>
          <a:p>
            <a:pPr lvl="1"/>
            <a:r>
              <a:rPr lang="cs-CZ" sz="1400" dirty="0" smtClean="0"/>
              <a:t>Nutričního deficitu</a:t>
            </a:r>
          </a:p>
          <a:p>
            <a:pPr lvl="1"/>
            <a:r>
              <a:rPr lang="cs-CZ" sz="1400" dirty="0" smtClean="0"/>
              <a:t>Nefunkční resuscitační vozíky</a:t>
            </a:r>
          </a:p>
          <a:p>
            <a:pPr lvl="1"/>
            <a:r>
              <a:rPr lang="cs-CZ" sz="1400" dirty="0" smtClean="0"/>
              <a:t>Nefunkční signalizace</a:t>
            </a:r>
          </a:p>
          <a:p>
            <a:pPr lvl="1"/>
            <a:r>
              <a:rPr lang="cs-CZ" sz="1400" dirty="0" smtClean="0"/>
              <a:t>Mokré podlahy</a:t>
            </a:r>
          </a:p>
          <a:p>
            <a:pPr lvl="1"/>
            <a:r>
              <a:rPr lang="cs-CZ" sz="1400" dirty="0" smtClean="0"/>
              <a:t>Nedostatečné značení nouzových východů</a:t>
            </a:r>
          </a:p>
          <a:p>
            <a:pPr lvl="1"/>
            <a:r>
              <a:rPr lang="cs-CZ" sz="1400" dirty="0" smtClean="0"/>
              <a:t>Nesprávné uložení léků</a:t>
            </a:r>
          </a:p>
          <a:p>
            <a:pPr lvl="1"/>
            <a:r>
              <a:rPr lang="cs-CZ" sz="1400" dirty="0" smtClean="0"/>
              <a:t>Nedostatečná hygiena rukou personálu</a:t>
            </a:r>
          </a:p>
          <a:p>
            <a:pPr lvl="1"/>
            <a:r>
              <a:rPr lang="cs-CZ" sz="1400" dirty="0" smtClean="0"/>
              <a:t>Nečitelné a nedostatečné záznamy v dokumentaci pacienta</a:t>
            </a:r>
          </a:p>
          <a:p>
            <a:pPr lvl="1"/>
            <a:r>
              <a:rPr lang="cs-CZ" sz="1400" dirty="0" smtClean="0"/>
              <a:t>Atd.</a:t>
            </a:r>
            <a:endParaRPr lang="cs-CZ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FAKTORY OVLIVŇUJÍCÍ VZNIK ÚRAZŮ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VĚK</a:t>
            </a:r>
          </a:p>
          <a:p>
            <a:r>
              <a:rPr lang="cs-CZ" dirty="0" smtClean="0"/>
              <a:t>PORUCHY SMYSLOVÉHO VNÍMÁNÍ</a:t>
            </a:r>
          </a:p>
          <a:p>
            <a:r>
              <a:rPr lang="cs-CZ" dirty="0" smtClean="0"/>
              <a:t>ŽIVOTNÍ STYL</a:t>
            </a:r>
          </a:p>
          <a:p>
            <a:r>
              <a:rPr lang="cs-CZ" dirty="0" smtClean="0"/>
              <a:t>ÚROVEŇ VĚDOMÍ</a:t>
            </a:r>
          </a:p>
          <a:p>
            <a:r>
              <a:rPr lang="cs-CZ" dirty="0" smtClean="0"/>
              <a:t>MOBILITA</a:t>
            </a:r>
          </a:p>
          <a:p>
            <a:r>
              <a:rPr lang="cs-CZ" dirty="0" smtClean="0"/>
              <a:t>SCHOPNOST KOMUNIKACE</a:t>
            </a:r>
          </a:p>
          <a:p>
            <a:r>
              <a:rPr lang="cs-CZ" dirty="0" smtClean="0"/>
              <a:t>EMOČNÍ STAV</a:t>
            </a:r>
          </a:p>
          <a:p>
            <a:r>
              <a:rPr lang="cs-CZ" dirty="0" smtClean="0"/>
              <a:t>MÍRA INFORMOVANOSTI PACIENTA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545792"/>
            <a:ext cx="8183880" cy="1051560"/>
          </a:xfrm>
        </p:spPr>
        <p:txBody>
          <a:bodyPr/>
          <a:lstStyle/>
          <a:p>
            <a:r>
              <a:rPr lang="cs-CZ" dirty="0" smtClean="0"/>
              <a:t>PREVENCE ZRANĚNÍ A PÁDŮ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Je jedním z hlavních úkolů zdravotníků nebo pečující osoby v domácnosti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Volné průchody, prostory a cesty</a:t>
            </a:r>
          </a:p>
          <a:p>
            <a:pPr lvl="1"/>
            <a:r>
              <a:rPr lang="cs-CZ" dirty="0" smtClean="0"/>
              <a:t>Stabilní nábytek</a:t>
            </a:r>
          </a:p>
          <a:p>
            <a:pPr lvl="1"/>
            <a:r>
              <a:rPr lang="cs-CZ" dirty="0" smtClean="0"/>
              <a:t>Dostupnost věcí denní potřeby</a:t>
            </a:r>
          </a:p>
          <a:p>
            <a:pPr lvl="1"/>
            <a:r>
              <a:rPr lang="cs-CZ" dirty="0" smtClean="0"/>
              <a:t>Vhodné a přiměřené osvětlení</a:t>
            </a:r>
          </a:p>
          <a:p>
            <a:pPr lvl="1"/>
            <a:r>
              <a:rPr lang="cs-CZ" dirty="0" smtClean="0"/>
              <a:t>Dobrý stav podlah</a:t>
            </a:r>
          </a:p>
          <a:p>
            <a:pPr lvl="1"/>
            <a:r>
              <a:rPr lang="cs-CZ" dirty="0" smtClean="0"/>
              <a:t>Udržované vybavení</a:t>
            </a:r>
          </a:p>
          <a:p>
            <a:pPr lvl="1"/>
            <a:r>
              <a:rPr lang="cs-CZ" dirty="0" smtClean="0"/>
              <a:t>Péče o nohy</a:t>
            </a:r>
          </a:p>
          <a:p>
            <a:pPr lvl="1"/>
            <a:r>
              <a:rPr lang="cs-CZ" dirty="0" smtClean="0"/>
              <a:t>Kvalitní a bezpečná obuv</a:t>
            </a:r>
          </a:p>
          <a:p>
            <a:r>
              <a:rPr lang="cs-CZ" dirty="0" smtClean="0"/>
              <a:t>Osoby na lůžku</a:t>
            </a:r>
          </a:p>
          <a:p>
            <a:pPr lvl="1"/>
            <a:r>
              <a:rPr lang="cs-CZ" dirty="0" smtClean="0"/>
              <a:t>Přístup k lůžku ze tří stran, dostatek prostoru pro pohyb</a:t>
            </a:r>
          </a:p>
          <a:p>
            <a:pPr lvl="1"/>
            <a:r>
              <a:rPr lang="cs-CZ" dirty="0" smtClean="0"/>
              <a:t>Orientaci usnadňuje barva stěn, označení schodů (1.,poslední)</a:t>
            </a:r>
          </a:p>
          <a:p>
            <a:pPr lvl="1"/>
            <a:r>
              <a:rPr lang="cs-CZ" dirty="0" smtClean="0"/>
              <a:t>Protiskluzová podlaha, označení nerovností, označení vlhké podlahy, světlo</a:t>
            </a:r>
          </a:p>
          <a:p>
            <a:pPr lvl="1"/>
            <a:r>
              <a:rPr lang="cs-CZ" dirty="0" smtClean="0"/>
              <a:t>Polohovatelné, výškově stavitelné lůžko, zábrany, pomocná zařízení,…</a:t>
            </a:r>
          </a:p>
          <a:p>
            <a:pPr lvl="1"/>
            <a:r>
              <a:rPr lang="cs-CZ" dirty="0" smtClean="0"/>
              <a:t>Kulaté rohy nábytku, připevnění ke zdi, madla</a:t>
            </a:r>
          </a:p>
          <a:p>
            <a:pPr lvl="1"/>
            <a:r>
              <a:rPr lang="cs-CZ" dirty="0" smtClean="0"/>
              <a:t>Signalizace na pokoji, v koupelně, WC, chodbě</a:t>
            </a:r>
          </a:p>
          <a:p>
            <a:r>
              <a:rPr lang="cs-CZ" dirty="0" smtClean="0"/>
              <a:t>Zpracujte pravidla práce s novým pacientem v rámci prevence pádů.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SORRORIGENIE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IANTROGENIE = poškození lékařem</a:t>
            </a:r>
          </a:p>
          <a:p>
            <a:r>
              <a:rPr lang="cs-CZ" dirty="0" smtClean="0"/>
              <a:t>SORRORIGENIE = poškození sestrou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Zpracujte skutečnou nebo vymyslete modelovou situaci možnosti poškození pacienta, např. při edukaci, ošetření rány, doprovodu na vyšetření, hygienické péči,…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ZDRAVOTNICKÝ TÝM</a:t>
            </a:r>
            <a:endParaRPr lang="cs-CZ" dirty="0"/>
          </a:p>
        </p:txBody>
      </p:sp>
      <p:pic>
        <p:nvPicPr>
          <p:cNvPr id="1030" name="Picture 6" descr="C:\Users\Miroslav\AppData\Local\Microsoft\Windows\Temporary Internet Files\Content.IE5\I4PHT71R\MC90015569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5136" y="1584744"/>
            <a:ext cx="4203088" cy="3284416"/>
          </a:xfrm>
          <a:prstGeom prst="rect">
            <a:avLst/>
          </a:prstGeom>
          <a:noFill/>
        </p:spPr>
      </p:pic>
      <p:pic>
        <p:nvPicPr>
          <p:cNvPr id="10" name="Picture 3" descr="C:\Users\Miroslav\AppData\Local\Microsoft\Windows\Temporary Internet Files\Content.IE5\3LN9333J\MC90007127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6546" y="1484784"/>
            <a:ext cx="6146825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bg1"/>
                </a:solidFill>
              </a:rPr>
              <a:t>1. ZDRAVOTNICKÝ</a:t>
            </a:r>
            <a:r>
              <a:rPr lang="cs-CZ" dirty="0" smtClean="0"/>
              <a:t>  </a:t>
            </a:r>
            <a:r>
              <a:rPr lang="cs-CZ" dirty="0" smtClean="0">
                <a:solidFill>
                  <a:schemeClr val="bg1"/>
                </a:solidFill>
              </a:rPr>
              <a:t>TÝM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2. OŠETŘOVATELSKÝ  TÝM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chemeClr val="bg1"/>
                </a:solidFill>
              </a:rPr>
              <a:t>Zdravotnický</a:t>
            </a:r>
            <a:r>
              <a:rPr lang="cs-CZ" dirty="0" smtClean="0"/>
              <a:t> tým tvoří zdravotníci s různým oborem i úrovní vzdělání. Je </a:t>
            </a:r>
            <a:r>
              <a:rPr lang="cs-CZ" b="1" dirty="0" err="1" smtClean="0">
                <a:solidFill>
                  <a:schemeClr val="bg1"/>
                </a:solidFill>
              </a:rPr>
              <a:t>multidisciplinární</a:t>
            </a:r>
            <a:r>
              <a:rPr lang="cs-CZ" dirty="0" smtClean="0"/>
              <a:t>, existuje dělba práce a kompetence, právní zodpovědnost s jedním společným cílem </a:t>
            </a:r>
            <a:r>
              <a:rPr lang="cs-CZ" dirty="0" smtClean="0">
                <a:latin typeface="Calibri"/>
                <a:cs typeface="Calibri"/>
              </a:rPr>
              <a:t>→ spokojený, příp. zdravý pacient. Postavení sestry…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>Ošetřovatelský</a:t>
            </a:r>
            <a:r>
              <a:rPr lang="cs-CZ" dirty="0" smtClean="0">
                <a:latin typeface="Calibri"/>
                <a:cs typeface="Calibri"/>
              </a:rPr>
              <a:t> tým je součástí týmu zdravotnického. Kompetence i kvalifikovanost jeho členů určuje vyhl.39/2004 Sb.                              Poskytuje </a:t>
            </a:r>
            <a:r>
              <a:rPr lang="cs-CZ" dirty="0" err="1" smtClean="0">
                <a:latin typeface="Calibri"/>
                <a:cs typeface="Calibri"/>
              </a:rPr>
              <a:t>oš</a:t>
            </a:r>
            <a:r>
              <a:rPr lang="cs-CZ" dirty="0" smtClean="0">
                <a:latin typeface="Calibri"/>
                <a:cs typeface="Calibri"/>
              </a:rPr>
              <a:t>. péči. Definice… základní, specializovaná, vysoce specializovaná.</a:t>
            </a:r>
            <a:endParaRPr lang="cs-CZ" dirty="0"/>
          </a:p>
        </p:txBody>
      </p:sp>
      <p:pic>
        <p:nvPicPr>
          <p:cNvPr id="6146" name="Picture 2" descr="C:\Users\Miroslav\AppData\Local\Microsoft\Windows\Temporary Internet Files\Content.IE5\NHZSX4LF\MP90040094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437112"/>
            <a:ext cx="1734696" cy="1387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HIERARCHIE </a:t>
            </a:r>
            <a:br>
              <a:rPr lang="cs-CZ" dirty="0" smtClean="0"/>
            </a:br>
            <a:r>
              <a:rPr lang="cs-CZ" dirty="0" smtClean="0"/>
              <a:t>OŠETŘOVATELSKÉHO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VŠEOBECNÁ SESTRA</a:t>
            </a:r>
          </a:p>
          <a:p>
            <a:pPr lvl="1"/>
            <a:r>
              <a:rPr lang="cs-CZ" dirty="0" smtClean="0"/>
              <a:t>BEZ ODBORNÉHO  DOHLEDU</a:t>
            </a:r>
          </a:p>
          <a:p>
            <a:pPr lvl="1"/>
            <a:r>
              <a:rPr lang="cs-CZ" dirty="0" smtClean="0"/>
              <a:t>S ODBORNÝM DOHLEDU</a:t>
            </a:r>
          </a:p>
          <a:p>
            <a:r>
              <a:rPr lang="cs-CZ" dirty="0" smtClean="0"/>
              <a:t>ZDRAVOTNICKÝ ASISTENT</a:t>
            </a:r>
          </a:p>
          <a:p>
            <a:r>
              <a:rPr lang="cs-CZ" dirty="0" smtClean="0"/>
              <a:t>OŠETŘOVATEL</a:t>
            </a:r>
          </a:p>
          <a:p>
            <a:r>
              <a:rPr lang="cs-CZ" dirty="0" smtClean="0"/>
              <a:t>VŠEOBECNÝ SANITÁŘ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VRCHNÍ S.-STANIČNÍ S.-SESTRA U LŮŽKA</a:t>
            </a:r>
            <a:endParaRPr lang="cs-CZ" dirty="0"/>
          </a:p>
        </p:txBody>
      </p:sp>
      <p:pic>
        <p:nvPicPr>
          <p:cNvPr id="5122" name="Picture 2" descr="C:\Users\Miroslav\AppData\Local\Microsoft\Windows\Temporary Internet Files\Content.IE5\ZUK9GHEW\MP90040100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0182" y="0"/>
            <a:ext cx="3233818" cy="3717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517232"/>
            <a:ext cx="8183880" cy="1051560"/>
          </a:xfrm>
        </p:spPr>
        <p:txBody>
          <a:bodyPr/>
          <a:lstStyle/>
          <a:p>
            <a:pPr algn="ctr"/>
            <a:r>
              <a:rPr lang="cs-CZ" dirty="0" smtClean="0"/>
              <a:t>HIERARCHIE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73218" cy="5203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 najdete 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Ošetřovatelské postupy I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(</a:t>
            </a:r>
            <a:r>
              <a:rPr lang="cs-CZ" dirty="0" err="1" smtClean="0"/>
              <a:t>Vytejčková</a:t>
            </a:r>
            <a:r>
              <a:rPr lang="cs-CZ" dirty="0" smtClean="0"/>
              <a:t> a kol., str. 27)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Doplňte samostudiem kapitolu:</a:t>
            </a:r>
          </a:p>
          <a:p>
            <a:r>
              <a:rPr lang="cs-CZ" dirty="0" smtClean="0"/>
              <a:t>Organizace práce sestry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(</a:t>
            </a:r>
            <a:r>
              <a:rPr lang="cs-CZ" dirty="0" err="1" smtClean="0"/>
              <a:t>Vytejčková</a:t>
            </a:r>
            <a:r>
              <a:rPr lang="cs-CZ" dirty="0" smtClean="0"/>
              <a:t> </a:t>
            </a:r>
            <a:r>
              <a:rPr lang="cs-CZ" dirty="0" smtClean="0"/>
              <a:t>a kol., </a:t>
            </a:r>
            <a:r>
              <a:rPr lang="cs-CZ" dirty="0" smtClean="0"/>
              <a:t>str. 13)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Ošetřovací jednotka=oddělení je základním prvkem každé lůžkové části zdravotnického zařízení.</a:t>
            </a:r>
          </a:p>
          <a:p>
            <a:r>
              <a:rPr lang="cs-CZ" dirty="0" smtClean="0"/>
              <a:t>Počet lůžek této jednotky se liší podle zaměření – specializace tohoto oddělení. V průměru se pohybuje mezi 20 a 30 lůžky v případě standardních oddělení, specializovaná a především intenzívní oddělení jsou menší.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72008" y="530225"/>
          <a:ext cx="8964488" cy="5707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B8AFCA-69DD-44D9-BC79-F7C0861E28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4DB8AFCA-69DD-44D9-BC79-F7C0861E28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ECC410-D86D-4AFC-8C4A-9B029D6798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79ECC410-D86D-4AFC-8C4A-9B029D6798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C2741D-44CD-4215-81BC-C96D67DD62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FDC2741D-44CD-4215-81BC-C96D67DD62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47038A-867B-49ED-9C09-0877A425B8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6E47038A-867B-49ED-9C09-0877A425B8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6565CF-307D-4232-A217-2D803EA90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C76565CF-307D-4232-A217-2D803EA90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21581C-9692-4B18-A0C6-1953F0F5F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AC21581C-9692-4B18-A0C6-1953F0F5FB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5681D7-0316-41F3-AFF6-91991799E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1D5681D7-0316-41F3-AFF6-91991799EA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F1EC54-42C4-4873-8A85-97B389E7F2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A0F1EC54-42C4-4873-8A85-97B389E7F2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7042A0-C113-4B2F-98C7-03D801C00D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A67042A0-C113-4B2F-98C7-03D801C00D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601130-B08F-4062-AA11-6646A52A2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04601130-B08F-4062-AA11-6646A52A2D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5AFA47-DBE3-4A99-B82B-E2365B9030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FD5AFA47-DBE3-4A99-B82B-E2365B9030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6203ED-E4C5-4555-ACE9-EFF987342D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6E6203ED-E4C5-4555-ACE9-EFF987342D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47442F-078C-44A0-B977-D8D92AFC8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9647442F-078C-44A0-B977-D8D92AFC8D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095A34-1D02-4862-BA25-ECC8286A5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7A095A34-1D02-4862-BA25-ECC8286A5F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F65094-E43B-4732-BA91-25F7CA588E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graphicEl>
                                              <a:dgm id="{93F65094-E43B-4732-BA91-25F7CA588E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22061F-8D40-4E58-ABF8-B178408BD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9922061F-8D40-4E58-ABF8-B178408BD9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92A2B3-20B9-448E-8317-0F95900F88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">
                                            <p:graphicEl>
                                              <a:dgm id="{3292A2B3-20B9-448E-8317-0F95900F88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BD9326-A501-450B-98F6-3DE00579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graphicEl>
                                              <a:dgm id="{6EBD9326-A501-450B-98F6-3DE005792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8684F6-9810-4209-B872-77C65193C1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graphicEl>
                                              <a:dgm id="{5A8684F6-9810-4209-B872-77C65193C1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E8F0BD-10AC-4C90-903A-C74952C8B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46E8F0BD-10AC-4C90-903A-C74952C8B3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1B3FA3-8C44-495C-A426-96C0BE17AB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">
                                            <p:graphicEl>
                                              <a:dgm id="{321B3FA3-8C44-495C-A426-96C0BE17AB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29C0AE-A41D-4B35-865B-8BE8D54BF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BE29C0AE-A41D-4B35-865B-8BE8D54BF9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0E1F03-8AF5-4895-9AC1-06F5AE840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870E1F03-8AF5-4895-9AC1-06F5AE8406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02D8C1-A74A-47A5-BBEE-82C2C8FBF2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graphicEl>
                                              <a:dgm id="{BB02D8C1-A74A-47A5-BBEE-82C2C8FBF2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50D4F6-FE7E-4451-AA53-F4211520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>
                                            <p:graphicEl>
                                              <a:dgm id="{5E50D4F6-FE7E-4451-AA53-F4211520E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728C65-9B4A-4E9E-BEA7-44F955FFB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">
                                            <p:graphicEl>
                                              <a:dgm id="{19728C65-9B4A-4E9E-BEA7-44F955FFB0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8A0DF7-F26B-4337-9B2E-A62631C5A3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">
                                            <p:graphicEl>
                                              <a:dgm id="{928A0DF7-F26B-4337-9B2E-A62631C5A3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688DFB-F197-4031-8339-6734E23EA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4">
                                            <p:graphicEl>
                                              <a:dgm id="{70688DFB-F197-4031-8339-6734E23EA6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4E6903-7DAD-4309-875E-E95636CB6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">
                                            <p:graphicEl>
                                              <a:dgm id="{494E6903-7DAD-4309-875E-E95636CB6E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622875-39A3-4FEE-BB47-3803A56ABE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4">
                                            <p:graphicEl>
                                              <a:dgm id="{26622875-39A3-4FEE-BB47-3803A56ABE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255A1B-DEB4-4289-B458-01926C7F65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4">
                                            <p:graphicEl>
                                              <a:dgm id="{F5255A1B-DEB4-4289-B458-01926C7F65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4FE4CA-7EAA-48E5-BFD5-F21AFB4F0C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">
                                            <p:graphicEl>
                                              <a:dgm id="{744FE4CA-7EAA-48E5-BFD5-F21AFB4F0C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C8A468-B1F8-4C6D-85DA-138135F68B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4">
                                            <p:graphicEl>
                                              <a:dgm id="{84C8A468-B1F8-4C6D-85DA-138135F68B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95A97A-4F6A-400E-8292-41FA7B2F26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4">
                                            <p:graphicEl>
                                              <a:dgm id="{2595A97A-4F6A-400E-8292-41FA7B2F26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BFF4EB-B3DC-4789-8449-85CF120C4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4">
                                            <p:graphicEl>
                                              <a:dgm id="{D8BFF4EB-B3DC-4789-8449-85CF120C4F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CD3237-5380-4CCC-97A7-525B19CD48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4">
                                            <p:graphicEl>
                                              <a:dgm id="{2ACD3237-5380-4CCC-97A7-525B19CD48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98ADA6-1030-4D25-BB85-1673630E01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4">
                                            <p:graphicEl>
                                              <a:dgm id="{A698ADA6-1030-4D25-BB85-1673630E01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A116B7-AD44-4917-B20F-9CF5B72F9A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4">
                                            <p:graphicEl>
                                              <a:dgm id="{ADA116B7-AD44-4917-B20F-9CF5B72F9A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C45E51-0F45-49EE-9CD7-46EA34B27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4">
                                            <p:graphicEl>
                                              <a:dgm id="{CDC45E51-0F45-49EE-9CD7-46EA34B276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A3285F-D559-44F6-8316-EE1C6CFDD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4">
                                            <p:graphicEl>
                                              <a:dgm id="{60A3285F-D559-44F6-8316-EE1C6CFDD6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F28327-2AB5-4B53-8556-DD84F41835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4">
                                            <p:graphicEl>
                                              <a:dgm id="{BFF28327-2AB5-4B53-8556-DD84F41835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5CD127-0DB1-451C-B004-134CF0193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4">
                                            <p:graphicEl>
                                              <a:dgm id="{7E5CD127-0DB1-451C-B004-134CF01932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8D306D-6A6C-4829-B2BB-5DCA559BAA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4">
                                            <p:graphicEl>
                                              <a:dgm id="{C28D306D-6A6C-4829-B2BB-5DCA559BAA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E8B5DC-C821-4699-9495-A2728F0AFD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4">
                                            <p:graphicEl>
                                              <a:dgm id="{A5E8B5DC-C821-4699-9495-A2728F0AFD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E2D440-2547-4145-836B-25EEB15613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4">
                                            <p:graphicEl>
                                              <a:dgm id="{65E2D440-2547-4145-836B-25EEB15613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B76E47-3A71-4F50-A11F-4018929E47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4">
                                            <p:graphicEl>
                                              <a:dgm id="{6EB76E47-3A71-4F50-A11F-4018929E47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524DF1-01FB-4E38-928E-F366FF34A4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4">
                                            <p:graphicEl>
                                              <a:dgm id="{E5524DF1-01FB-4E38-928E-F366FF34A4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943D64-268F-4C5E-8E09-0836992E1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4">
                                            <p:graphicEl>
                                              <a:dgm id="{4B943D64-268F-4C5E-8E09-0836992E1B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BB762D-8BEA-4970-8DBC-BFEEBBCD6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4">
                                            <p:graphicEl>
                                              <a:dgm id="{DEBB762D-8BEA-4970-8DBC-BFEEBBCD6F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4368E0-770E-4D1E-A55B-807EE31DB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4">
                                            <p:graphicEl>
                                              <a:dgm id="{AE4368E0-770E-4D1E-A55B-807EE31DB5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933019-C1D1-4BE9-9199-82DF58BDD6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4">
                                            <p:graphicEl>
                                              <a:dgm id="{2C933019-C1D1-4BE9-9199-82DF58BDD6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B4B4E5-6416-4950-B901-94F0979727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4">
                                            <p:graphicEl>
                                              <a:dgm id="{CFB4B4E5-6416-4950-B901-94F0979727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3B31A1-BBC9-4B40-AFF9-EE0B13955C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4">
                                            <p:graphicEl>
                                              <a:dgm id="{503B31A1-BBC9-4B40-AFF9-EE0B13955C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438B0A-C45C-4FF4-B3B3-39E3B44CBB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4">
                                            <p:graphicEl>
                                              <a:dgm id="{66438B0A-C45C-4FF4-B3B3-39E3B44CBB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E244E1-C435-41BC-B37E-5B80259791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4">
                                            <p:graphicEl>
                                              <a:dgm id="{C1E244E1-C435-41BC-B37E-5B80259791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546D2B-A3A0-4445-830C-731466FD2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4">
                                            <p:graphicEl>
                                              <a:dgm id="{2F546D2B-A3A0-4445-830C-731466FD28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A178C9-1012-47B8-8F4D-8B94952488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4">
                                            <p:graphicEl>
                                              <a:dgm id="{99A178C9-1012-47B8-8F4D-8B94952488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AE64ED-73D9-4B06-B1F4-9E3C253CBC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2000"/>
                                        <p:tgtEl>
                                          <p:spTgt spid="4">
                                            <p:graphicEl>
                                              <a:dgm id="{6AAE64ED-73D9-4B06-B1F4-9E3C253CBC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C601F8-AC0E-4C2A-B317-C78713A84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4">
                                            <p:graphicEl>
                                              <a:dgm id="{1EC601F8-AC0E-4C2A-B317-C78713A84D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429395-F83D-40A7-88C9-06DA613F42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000"/>
                                        <p:tgtEl>
                                          <p:spTgt spid="4">
                                            <p:graphicEl>
                                              <a:dgm id="{75429395-F83D-40A7-88C9-06DA613F42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F64C72-D745-448B-BA91-F16FFBAC5C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2000"/>
                                        <p:tgtEl>
                                          <p:spTgt spid="4">
                                            <p:graphicEl>
                                              <a:dgm id="{D0F64C72-D745-448B-BA91-F16FFBAC5C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5D367E-765D-4874-AD53-E53FD90B8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4">
                                            <p:graphicEl>
                                              <a:dgm id="{785D367E-765D-4874-AD53-E53FD90B8B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57F0D1-2140-4F38-87C1-F567747EE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4">
                                            <p:graphicEl>
                                              <a:dgm id="{6557F0D1-2140-4F38-87C1-F567747EE3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F48C7F-D748-425E-B179-CCB08925D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4">
                                            <p:graphicEl>
                                              <a:dgm id="{5FF48C7F-D748-425E-B179-CCB08925D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72CB43-1851-4F30-969E-3331E6A7A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4">
                                            <p:graphicEl>
                                              <a:dgm id="{8E72CB43-1851-4F30-969E-3331E6A7A4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B5BBDE-F51B-4D6B-8178-2AF60BD54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2000"/>
                                        <p:tgtEl>
                                          <p:spTgt spid="4">
                                            <p:graphicEl>
                                              <a:dgm id="{91B5BBDE-F51B-4D6B-8178-2AF60BD54D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CE05D4-E523-46A3-811A-5D2D322D64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2000"/>
                                        <p:tgtEl>
                                          <p:spTgt spid="4">
                                            <p:graphicEl>
                                              <a:dgm id="{30CE05D4-E523-46A3-811A-5D2D322D64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A6472C-3D20-43E7-A9F1-C1C29D40AE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000"/>
                                        <p:tgtEl>
                                          <p:spTgt spid="4">
                                            <p:graphicEl>
                                              <a:dgm id="{37A6472C-3D20-43E7-A9F1-C1C29D40AE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8FAFD7-9C9D-4A1D-85B0-42EC8F0EB7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2000"/>
                                        <p:tgtEl>
                                          <p:spTgt spid="4">
                                            <p:graphicEl>
                                              <a:dgm id="{DA8FAFD7-9C9D-4A1D-85B0-42EC8F0EB7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0FD33B-A3AE-4C3C-B307-6E4864D347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2000"/>
                                        <p:tgtEl>
                                          <p:spTgt spid="4">
                                            <p:graphicEl>
                                              <a:dgm id="{B90FD33B-A3AE-4C3C-B307-6E4864D347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F14A1F-3736-480D-BC1A-FFCF255DB4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2000"/>
                                        <p:tgtEl>
                                          <p:spTgt spid="4">
                                            <p:graphicEl>
                                              <a:dgm id="{B3F14A1F-3736-480D-BC1A-FFCF255DB4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33085D-50B6-4D9B-A8BA-908B20FE3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4">
                                            <p:graphicEl>
                                              <a:dgm id="{E133085D-50B6-4D9B-A8BA-908B20FE3E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3824DF-F0E0-4E77-8275-296A01C3B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4">
                                            <p:graphicEl>
                                              <a:dgm id="{603824DF-F0E0-4E77-8275-296A01C3B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B30FB2-9B0A-482A-BF04-06C37BD45B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4">
                                            <p:graphicEl>
                                              <a:dgm id="{B2B30FB2-9B0A-482A-BF04-06C37BD45B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510265-8BCB-4FCB-82E3-A640303327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000"/>
                                        <p:tgtEl>
                                          <p:spTgt spid="4">
                                            <p:graphicEl>
                                              <a:dgm id="{54510265-8BCB-4FCB-82E3-A640303327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F88DB6-3C97-46E4-902E-0DC44A034C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4">
                                            <p:graphicEl>
                                              <a:dgm id="{C8F88DB6-3C97-46E4-902E-0DC44A034C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E576EF-EE69-4137-AEB7-46AD230A7E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2000"/>
                                        <p:tgtEl>
                                          <p:spTgt spid="4">
                                            <p:graphicEl>
                                              <a:dgm id="{44E576EF-EE69-4137-AEB7-46AD230A7E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E3B434-55F2-4205-B296-E9C6E8F77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2000"/>
                                        <p:tgtEl>
                                          <p:spTgt spid="4">
                                            <p:graphicEl>
                                              <a:dgm id="{B2E3B434-55F2-4205-B296-E9C6E8F777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8847A8-1A56-42BA-90E2-448B49070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2000"/>
                                        <p:tgtEl>
                                          <p:spTgt spid="4">
                                            <p:graphicEl>
                                              <a:dgm id="{388847A8-1A56-42BA-90E2-448B490708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9EDC5F-92C5-4250-A1C1-0535FDA338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2000"/>
                                        <p:tgtEl>
                                          <p:spTgt spid="4">
                                            <p:graphicEl>
                                              <a:dgm id="{709EDC5F-92C5-4250-A1C1-0535FDA338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31D832-8731-4AEC-83EA-CCE0A871B3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4">
                                            <p:graphicEl>
                                              <a:dgm id="{C931D832-8731-4AEC-83EA-CCE0A871B3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1D6C28-B485-4F29-A936-4C4DB77C83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2000"/>
                                        <p:tgtEl>
                                          <p:spTgt spid="4">
                                            <p:graphicEl>
                                              <a:dgm id="{001D6C28-B485-4F29-A936-4C4DB77C83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5AB21D-01D6-4EA2-B9C8-A09038D62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2000"/>
                                        <p:tgtEl>
                                          <p:spTgt spid="4">
                                            <p:graphicEl>
                                              <a:dgm id="{125AB21D-01D6-4EA2-B9C8-A09038D627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71EF55-A8D9-4C39-B335-4AE5445BF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2000"/>
                                        <p:tgtEl>
                                          <p:spTgt spid="4">
                                            <p:graphicEl>
                                              <a:dgm id="{B671EF55-A8D9-4C39-B335-4AE5445BF8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6C42D5-8DCA-4322-B52E-3124B22BDC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2000"/>
                                        <p:tgtEl>
                                          <p:spTgt spid="4">
                                            <p:graphicEl>
                                              <a:dgm id="{446C42D5-8DCA-4322-B52E-3124B22BDC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4F6F0D-C002-4AE9-8DB9-0954BEA355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2000"/>
                                        <p:tgtEl>
                                          <p:spTgt spid="4">
                                            <p:graphicEl>
                                              <a:dgm id="{944F6F0D-C002-4AE9-8DB9-0954BEA355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B11CCC-9645-4101-A2FA-FAAD2B9A3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2000"/>
                                        <p:tgtEl>
                                          <p:spTgt spid="4">
                                            <p:graphicEl>
                                              <a:dgm id="{8CB11CCC-9645-4101-A2FA-FAAD2B9A35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ADF7D3-9CF3-4EED-B1BF-0E7B192336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2000"/>
                                        <p:tgtEl>
                                          <p:spTgt spid="4">
                                            <p:graphicEl>
                                              <a:dgm id="{B4ADF7D3-9CF3-4EED-B1BF-0E7B192336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B95A5E-7823-4386-8315-AC58202D32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2000"/>
                                        <p:tgtEl>
                                          <p:spTgt spid="4">
                                            <p:graphicEl>
                                              <a:dgm id="{9EB95A5E-7823-4386-8315-AC58202D32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8CCEDA-4022-45BB-A6F0-17D8917EC8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2000"/>
                                        <p:tgtEl>
                                          <p:spTgt spid="4">
                                            <p:graphicEl>
                                              <a:dgm id="{368CCEDA-4022-45BB-A6F0-17D8917EC8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42FAA0-F4A6-48E1-8540-935A417868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2000"/>
                                        <p:tgtEl>
                                          <p:spTgt spid="4">
                                            <p:graphicEl>
                                              <a:dgm id="{C642FAA0-F4A6-48E1-8540-935A417868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EA784B-A005-4A51-8BC4-7EF1B5C425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2000"/>
                                        <p:tgtEl>
                                          <p:spTgt spid="4">
                                            <p:graphicEl>
                                              <a:dgm id="{5AEA784B-A005-4A51-8BC4-7EF1B5C425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A60B3A-DBED-4C83-B3C1-B7E2F0163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2000"/>
                                        <p:tgtEl>
                                          <p:spTgt spid="4">
                                            <p:graphicEl>
                                              <a:dgm id="{9DA60B3A-DBED-4C83-B3C1-B7E2F01631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64DFCE-513A-4963-984F-BC22B508E3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2000"/>
                                        <p:tgtEl>
                                          <p:spTgt spid="4">
                                            <p:graphicEl>
                                              <a:dgm id="{6664DFCE-513A-4963-984F-BC22B508E3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C8294-E4EF-4D8C-9471-76FFF716B5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2000"/>
                                        <p:tgtEl>
                                          <p:spTgt spid="4">
                                            <p:graphicEl>
                                              <a:dgm id="{88DC8294-E4EF-4D8C-9471-76FFF716B5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3FB47F-8FE1-46C6-BE55-B4BD72E255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2000"/>
                                        <p:tgtEl>
                                          <p:spTgt spid="4">
                                            <p:graphicEl>
                                              <a:dgm id="{F93FB47F-8FE1-46C6-BE55-B4BD72E255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3767A6-DF68-421F-B382-55F2927050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2000"/>
                                        <p:tgtEl>
                                          <p:spTgt spid="4">
                                            <p:graphicEl>
                                              <a:dgm id="{493767A6-DF68-421F-B382-55F2927050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E659D8-1589-4733-97E8-84D62A6DAB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2000"/>
                                        <p:tgtEl>
                                          <p:spTgt spid="4">
                                            <p:graphicEl>
                                              <a:dgm id="{BEE659D8-1589-4733-97E8-84D62A6DAB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E2CE52-DDE9-42EE-B608-DCD2F65B7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2000"/>
                                        <p:tgtEl>
                                          <p:spTgt spid="4">
                                            <p:graphicEl>
                                              <a:dgm id="{08E2CE52-DDE9-42EE-B608-DCD2F65B74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F5E802-3C80-4443-AA72-3222749F6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2000"/>
                                        <p:tgtEl>
                                          <p:spTgt spid="4">
                                            <p:graphicEl>
                                              <a:dgm id="{BAF5E802-3C80-4443-AA72-3222749F6D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1D21ED-64A7-4387-A47B-EAB5DB23B6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2000"/>
                                        <p:tgtEl>
                                          <p:spTgt spid="4">
                                            <p:graphicEl>
                                              <a:dgm id="{641D21ED-64A7-4387-A47B-EAB5DB23B6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6F11C3-19B0-4F2F-A904-B83F82DD0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2000"/>
                                        <p:tgtEl>
                                          <p:spTgt spid="4">
                                            <p:graphicEl>
                                              <a:dgm id="{D86F11C3-19B0-4F2F-A904-B83F82DD08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E52F34-9016-4514-B2C0-8F48B9002B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2000"/>
                                        <p:tgtEl>
                                          <p:spTgt spid="4">
                                            <p:graphicEl>
                                              <a:dgm id="{7BE52F34-9016-4514-B2C0-8F48B9002B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5BFA2F-72A9-4815-8408-EB7A4DFAF7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2000"/>
                                        <p:tgtEl>
                                          <p:spTgt spid="4">
                                            <p:graphicEl>
                                              <a:dgm id="{295BFA2F-72A9-4815-8408-EB7A4DFAF7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5EAF82-05A4-4132-B7E9-A8ACE58FD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2000"/>
                                        <p:tgtEl>
                                          <p:spTgt spid="4">
                                            <p:graphicEl>
                                              <a:dgm id="{0D5EAF82-05A4-4132-B7E9-A8ACE58FD6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E12311-8AD9-4AA1-AB4B-7DEACE0107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2000"/>
                                        <p:tgtEl>
                                          <p:spTgt spid="4">
                                            <p:graphicEl>
                                              <a:dgm id="{99E12311-8AD9-4AA1-AB4B-7DEACE0107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C3E7CF-FD35-4006-9FBB-1EF497688D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2000"/>
                                        <p:tgtEl>
                                          <p:spTgt spid="4">
                                            <p:graphicEl>
                                              <a:dgm id="{FCC3E7CF-FD35-4006-9FBB-1EF497688D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F8EBC4-1806-48BD-995D-447FD9A1A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2000"/>
                                        <p:tgtEl>
                                          <p:spTgt spid="4">
                                            <p:graphicEl>
                                              <a:dgm id="{D9F8EBC4-1806-48BD-995D-447FD9A1AC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66A3F1-0227-4F8D-B94D-90BF31E58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2000"/>
                                        <p:tgtEl>
                                          <p:spTgt spid="4">
                                            <p:graphicEl>
                                              <a:dgm id="{7E66A3F1-0227-4F8D-B94D-90BF31E580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C7A651-2D25-438C-BF58-11C11E2A4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2000"/>
                                        <p:tgtEl>
                                          <p:spTgt spid="4">
                                            <p:graphicEl>
                                              <a:dgm id="{15C7A651-2D25-438C-BF58-11C11E2A46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3FECDC-CB16-4CE1-B0A6-F81AEB0B5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2000"/>
                                        <p:tgtEl>
                                          <p:spTgt spid="4">
                                            <p:graphicEl>
                                              <a:dgm id="{CF3FECDC-CB16-4CE1-B0A6-F81AEB0B56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1C96A1-14B5-4DB7-B417-25D918044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2000"/>
                                        <p:tgtEl>
                                          <p:spTgt spid="4">
                                            <p:graphicEl>
                                              <a:dgm id="{7F1C96A1-14B5-4DB7-B417-25D9180443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F71AAB-8511-41A1-9E9F-DB5C1E506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2000"/>
                                        <p:tgtEl>
                                          <p:spTgt spid="4">
                                            <p:graphicEl>
                                              <a:dgm id="{33F71AAB-8511-41A1-9E9F-DB5C1E5067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E3E4E4-A596-43D7-8049-50F53BCDF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2" dur="2000"/>
                                        <p:tgtEl>
                                          <p:spTgt spid="4">
                                            <p:graphicEl>
                                              <a:dgm id="{90E3E4E4-A596-43D7-8049-50F53BCDF5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05C12E-2DC2-40E8-9D89-85B4CC7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2000"/>
                                        <p:tgtEl>
                                          <p:spTgt spid="4">
                                            <p:graphicEl>
                                              <a:dgm id="{A005C12E-2DC2-40E8-9D89-85B4CC7D13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7CDBD7-9C36-44D5-B5A2-22F8C3837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2000"/>
                                        <p:tgtEl>
                                          <p:spTgt spid="4">
                                            <p:graphicEl>
                                              <a:dgm id="{7E7CDBD7-9C36-44D5-B5A2-22F8C3837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OŠETŘOVACÍCH JEDNOTEK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Rozdělení vychází z uspořádání jednotlivých částí oddělení.</a:t>
            </a:r>
          </a:p>
          <a:p>
            <a:r>
              <a:rPr lang="cs-CZ" dirty="0" smtClean="0"/>
              <a:t>Dříve bývalo běžné tzv. SÁLOVÉ ODD., kde na jednom pokoji bylo 12 – 20 lůžek. Tento sál byl rozdělen zástěnami na menší prostory o které se starala 1 sestra.</a:t>
            </a:r>
          </a:p>
          <a:p>
            <a:r>
              <a:rPr lang="cs-CZ" dirty="0" smtClean="0"/>
              <a:t>Velkou nevýhodou bylo vzájemné rušení, nebezpečí šíření nákaz, ztráta soukromí,vysoká náročnost fyzická a psychická pro zdravotníky.</a:t>
            </a:r>
          </a:p>
          <a:p>
            <a:r>
              <a:rPr lang="cs-CZ" dirty="0" smtClean="0"/>
              <a:t>Dnes spíše u JIP, ARO.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OŠETŘOVACÍCH JEDNOTEK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současné době najdeme běžně uspořádání:</a:t>
            </a:r>
          </a:p>
          <a:p>
            <a:pPr lvl="1"/>
            <a:r>
              <a:rPr lang="cs-CZ" dirty="0" smtClean="0"/>
              <a:t>Jednostranné</a:t>
            </a:r>
          </a:p>
          <a:p>
            <a:pPr lvl="2"/>
            <a:r>
              <a:rPr lang="cs-CZ" b="1" dirty="0" smtClean="0">
                <a:solidFill>
                  <a:srgbClr val="002060"/>
                </a:solidFill>
              </a:rPr>
              <a:t>Výhody</a:t>
            </a:r>
            <a:r>
              <a:rPr lang="cs-CZ" dirty="0" smtClean="0"/>
              <a:t>: světlé a prostorné chodby (květiny, návštěvy, prostory pro pacienty).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Nevýhody</a:t>
            </a:r>
            <a:r>
              <a:rPr lang="cs-CZ" dirty="0" smtClean="0"/>
              <a:t>: délka chodby – vzdálenost pokojů a ošetřovny.</a:t>
            </a:r>
          </a:p>
          <a:p>
            <a:pPr lvl="1"/>
            <a:r>
              <a:rPr lang="cs-CZ" dirty="0" smtClean="0"/>
              <a:t>Oboustranné</a:t>
            </a:r>
          </a:p>
          <a:p>
            <a:pPr lvl="2"/>
            <a:r>
              <a:rPr lang="cs-CZ" b="1" dirty="0" smtClean="0">
                <a:solidFill>
                  <a:srgbClr val="002060"/>
                </a:solidFill>
              </a:rPr>
              <a:t>Výhody</a:t>
            </a:r>
            <a:r>
              <a:rPr lang="cs-CZ" dirty="0" smtClean="0"/>
              <a:t>: menší vzdálenosti, dostatek zázemí pro provoz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Nevýhody</a:t>
            </a:r>
            <a:r>
              <a:rPr lang="cs-CZ" dirty="0" smtClean="0"/>
              <a:t>: často nepřítomnost denního světla a volných prostor pro návštěvy i pacienty.</a:t>
            </a:r>
          </a:p>
          <a:p>
            <a:pPr lvl="1"/>
            <a:r>
              <a:rPr lang="cs-CZ" dirty="0" smtClean="0"/>
              <a:t>Kruhové</a:t>
            </a:r>
          </a:p>
          <a:p>
            <a:pPr lvl="2"/>
            <a:r>
              <a:rPr lang="cs-CZ" b="1" dirty="0" smtClean="0">
                <a:solidFill>
                  <a:srgbClr val="002060"/>
                </a:solidFill>
              </a:rPr>
              <a:t>Výhody</a:t>
            </a:r>
            <a:r>
              <a:rPr lang="cs-CZ" dirty="0" smtClean="0"/>
              <a:t>: rychlá dostupnost pokojů, přehlednost, dostupnost provozních prostor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Nevýhody</a:t>
            </a:r>
            <a:r>
              <a:rPr lang="cs-CZ" dirty="0" smtClean="0"/>
              <a:t>: nepřítomnost denního světla pro personál, omezený prostor.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USPOŘÁDÁNÍ OŠETŘOVACÍ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Imobilní, nesoběstační a pacienti nároční na ošetřovatelskou péči, zmatení, dementní - blíže ošetřovně.</a:t>
            </a:r>
          </a:p>
          <a:p>
            <a:r>
              <a:rPr lang="cs-CZ" dirty="0" smtClean="0"/>
              <a:t>Seskupování pacientů na pokojích by mělo respektovat jejich míru soběstačnosti, případně závažnost celkového stavu, věk.</a:t>
            </a:r>
          </a:p>
          <a:p>
            <a:r>
              <a:rPr lang="cs-CZ" dirty="0" smtClean="0"/>
              <a:t>Pacienti méně mobilní, ale jinak soběstační – blíže koupelně a WC.</a:t>
            </a:r>
          </a:p>
          <a:p>
            <a:r>
              <a:rPr lang="cs-CZ" dirty="0" smtClean="0"/>
              <a:t>Plně soběstační a chodící – blíže společným prostorům (čítárna, jídelna, místnost s TV,…)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DĚLENÍ OŠETŘOVACÍCH JEDNOTEK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STANDARDNÍ</a:t>
            </a:r>
          </a:p>
          <a:p>
            <a:r>
              <a:rPr lang="cs-CZ" dirty="0" smtClean="0"/>
              <a:t>SPECIALIZOVANÉ</a:t>
            </a:r>
          </a:p>
          <a:p>
            <a:pPr lvl="1"/>
            <a:r>
              <a:rPr lang="cs-CZ" dirty="0" smtClean="0"/>
              <a:t>INTENZÍVNÍ</a:t>
            </a:r>
          </a:p>
          <a:p>
            <a:pPr lvl="1"/>
            <a:r>
              <a:rPr lang="cs-CZ" dirty="0" smtClean="0"/>
              <a:t>ANESTEZIOLOGICKO-RESUSCITAČNÍ</a:t>
            </a:r>
          </a:p>
          <a:p>
            <a:pPr lvl="1"/>
            <a:r>
              <a:rPr lang="cs-CZ" dirty="0" smtClean="0"/>
              <a:t>INTERMEDIÁRNÍ</a:t>
            </a:r>
            <a:endParaRPr lang="cs-CZ" dirty="0"/>
          </a:p>
        </p:txBody>
      </p:sp>
      <p:pic>
        <p:nvPicPr>
          <p:cNvPr id="1026" name="Picture 2" descr="C:\Users\Miroslav\AppData\Local\Microsoft\Windows\Temporary Internet Files\Content.IE5\58P8MR5F\MP90039927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655024"/>
            <a:ext cx="2136272" cy="2670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POKOJE PACIENTŮ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Vybavení</a:t>
            </a:r>
            <a:r>
              <a:rPr lang="cs-CZ" dirty="0" smtClean="0"/>
              <a:t> by mělo odpovídat požadavkům EU:</a:t>
            </a:r>
          </a:p>
          <a:p>
            <a:pPr lvl="1"/>
            <a:r>
              <a:rPr lang="cs-CZ" dirty="0" smtClean="0"/>
              <a:t>Optimálně 3-4 lůžka (1-4)</a:t>
            </a:r>
          </a:p>
          <a:p>
            <a:pPr lvl="1"/>
            <a:r>
              <a:rPr lang="cs-CZ" dirty="0" smtClean="0"/>
              <a:t>Barvy</a:t>
            </a:r>
          </a:p>
          <a:p>
            <a:pPr lvl="1"/>
            <a:r>
              <a:rPr lang="cs-CZ" dirty="0" smtClean="0"/>
              <a:t>Osvětlení (denní, noční)</a:t>
            </a:r>
          </a:p>
          <a:p>
            <a:pPr lvl="1"/>
            <a:r>
              <a:rPr lang="cs-CZ" dirty="0" smtClean="0"/>
              <a:t>Povrchy </a:t>
            </a:r>
          </a:p>
          <a:p>
            <a:pPr lvl="1"/>
            <a:r>
              <a:rPr lang="cs-CZ" dirty="0" smtClean="0"/>
              <a:t>Větrání (vlhkost, teplota)</a:t>
            </a:r>
          </a:p>
          <a:p>
            <a:pPr lvl="1"/>
            <a:r>
              <a:rPr lang="cs-CZ" dirty="0" smtClean="0"/>
              <a:t>Domácí prostředí</a:t>
            </a:r>
          </a:p>
          <a:p>
            <a:pPr lvl="1"/>
            <a:r>
              <a:rPr lang="cs-CZ" dirty="0" smtClean="0"/>
              <a:t>Bezpečnostní prvky</a:t>
            </a:r>
          </a:p>
          <a:p>
            <a:pPr lvl="1"/>
            <a:r>
              <a:rPr lang="cs-CZ" dirty="0" smtClean="0"/>
              <a:t>Signalizace , dorozumívací zařízení</a:t>
            </a:r>
          </a:p>
          <a:p>
            <a:pPr lvl="1"/>
            <a:r>
              <a:rPr lang="cs-CZ" dirty="0" smtClean="0"/>
              <a:t>Toaleta, sprcha, umyvadlo, zrcadlo</a:t>
            </a:r>
          </a:p>
          <a:p>
            <a:r>
              <a:rPr lang="cs-CZ" b="1" dirty="0" smtClean="0"/>
              <a:t>Nadstandardní</a:t>
            </a:r>
            <a:r>
              <a:rPr lang="cs-CZ" dirty="0" smtClean="0"/>
              <a:t> pokoje</a:t>
            </a:r>
            <a:endParaRPr lang="cs-CZ" dirty="0"/>
          </a:p>
        </p:txBody>
      </p:sp>
      <p:pic>
        <p:nvPicPr>
          <p:cNvPr id="2052" name="Picture 4" descr="C:\Users\Miroslav\AppData\Local\Microsoft\Windows\Temporary Internet Files\Content.IE5\58P8MR5F\MC9003590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829136"/>
            <a:ext cx="2555776" cy="2028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VYBAVENÍ ODDĚLENÍ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JÍDELNA</a:t>
            </a:r>
          </a:p>
          <a:p>
            <a:r>
              <a:rPr lang="cs-CZ" dirty="0" smtClean="0"/>
              <a:t>KUCHYŇKA</a:t>
            </a:r>
          </a:p>
          <a:p>
            <a:r>
              <a:rPr lang="cs-CZ" dirty="0" smtClean="0"/>
              <a:t>KUCHYŇKA PRO PACIENTY</a:t>
            </a:r>
          </a:p>
          <a:p>
            <a:r>
              <a:rPr lang="cs-CZ" dirty="0" smtClean="0"/>
              <a:t>DENNÍ MÍSTNOST, ČÍTÁRNA</a:t>
            </a:r>
          </a:p>
          <a:p>
            <a:r>
              <a:rPr lang="cs-CZ" dirty="0" smtClean="0"/>
              <a:t>MÍSTNOST PRO NÁVŠTĚVY</a:t>
            </a:r>
          </a:p>
          <a:p>
            <a:r>
              <a:rPr lang="cs-CZ" dirty="0" smtClean="0"/>
              <a:t>KOUPELNY, WC (vybavení pro imobilní)</a:t>
            </a:r>
          </a:p>
          <a:p>
            <a:r>
              <a:rPr lang="cs-CZ" dirty="0" smtClean="0"/>
              <a:t>VYŠETŘOVNA</a:t>
            </a:r>
          </a:p>
          <a:p>
            <a:r>
              <a:rPr lang="cs-CZ" dirty="0" smtClean="0"/>
              <a:t>HERNA PRO DĚTI (dětské odd.)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lastní 1">
      <a:majorFont>
        <a:latin typeface="Arial Black"/>
        <a:ea typeface=""/>
        <a:cs typeface=""/>
      </a:majorFont>
      <a:minorFont>
        <a:latin typeface="Constant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521</TotalTime>
  <Words>900</Words>
  <Application>Microsoft Office PowerPoint</Application>
  <PresentationFormat>Předvádění na obrazovce (4:3)</PresentationFormat>
  <Paragraphs>192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Aspekt</vt:lpstr>
      <vt:lpstr>OŠETŘOVACÍ  JEDNOTKA</vt:lpstr>
      <vt:lpstr>DEFINICE</vt:lpstr>
      <vt:lpstr>Snímek 3</vt:lpstr>
      <vt:lpstr>TYPY OŠETŘOVACÍCH JEDNOTEK</vt:lpstr>
      <vt:lpstr>TYPY OŠETŘOVACÍCH JEDNOTEK</vt:lpstr>
      <vt:lpstr>USPOŘÁDÁNÍ OŠETŘOVACÍ JEDNOTKY</vt:lpstr>
      <vt:lpstr>DĚLENÍ OŠETŘOVACÍCH JEDNOTEK</vt:lpstr>
      <vt:lpstr>POKOJE PACIENTŮ</vt:lpstr>
      <vt:lpstr>DALŠÍ VYBAVENÍ ODDĚLENÍ</vt:lpstr>
      <vt:lpstr>ZÁZEMÍ PRO PERSONÁL</vt:lpstr>
      <vt:lpstr>BEZPEČNOST  PROSTŘEDÍ</vt:lpstr>
      <vt:lpstr>FAKTORY OVLIVŇUJÍCÍ VZNIK ÚRAZŮ</vt:lpstr>
      <vt:lpstr>PREVENCE ZRANĚNÍ A PÁDŮ</vt:lpstr>
      <vt:lpstr>PREVENCE SORRORIGENIE</vt:lpstr>
      <vt:lpstr>ZDRAVOTNICKÝ TÝM</vt:lpstr>
      <vt:lpstr>  1. ZDRAVOTNICKÝ  TÝM 2. OŠETŘOVATELSKÝ  TÝM</vt:lpstr>
      <vt:lpstr>HIERARCHIE  OŠETŘOVATELSKÉHO TÝMU</vt:lpstr>
      <vt:lpstr>HIERARCHIE</vt:lpstr>
      <vt:lpstr>Více najdete v: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OŠETŘOVACÍ  JEDNOTKA</dc:title>
  <dc:creator>Gre</dc:creator>
  <cp:lastModifiedBy>Miroslav</cp:lastModifiedBy>
  <cp:revision>6</cp:revision>
  <dcterms:created xsi:type="dcterms:W3CDTF">2012-08-23T08:07:43Z</dcterms:created>
  <dcterms:modified xsi:type="dcterms:W3CDTF">2012-09-19T07:47:51Z</dcterms:modified>
</cp:coreProperties>
</file>