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53"/>
  </p:notesMasterIdLst>
  <p:sldIdLst>
    <p:sldId id="256" r:id="rId2"/>
    <p:sldId id="345" r:id="rId3"/>
    <p:sldId id="346" r:id="rId4"/>
    <p:sldId id="347" r:id="rId5"/>
    <p:sldId id="324" r:id="rId6"/>
    <p:sldId id="257" r:id="rId7"/>
    <p:sldId id="259" r:id="rId8"/>
    <p:sldId id="264" r:id="rId9"/>
    <p:sldId id="265" r:id="rId10"/>
    <p:sldId id="326" r:id="rId11"/>
    <p:sldId id="263" r:id="rId12"/>
    <p:sldId id="266" r:id="rId13"/>
    <p:sldId id="333" r:id="rId14"/>
    <p:sldId id="334" r:id="rId15"/>
    <p:sldId id="336" r:id="rId16"/>
    <p:sldId id="335" r:id="rId17"/>
    <p:sldId id="267" r:id="rId18"/>
    <p:sldId id="268" r:id="rId19"/>
    <p:sldId id="325" r:id="rId20"/>
    <p:sldId id="270" r:id="rId21"/>
    <p:sldId id="276" r:id="rId22"/>
    <p:sldId id="272" r:id="rId23"/>
    <p:sldId id="273" r:id="rId24"/>
    <p:sldId id="327" r:id="rId25"/>
    <p:sldId id="275" r:id="rId26"/>
    <p:sldId id="278" r:id="rId27"/>
    <p:sldId id="279" r:id="rId28"/>
    <p:sldId id="280" r:id="rId29"/>
    <p:sldId id="274" r:id="rId30"/>
    <p:sldId id="277" r:id="rId31"/>
    <p:sldId id="269" r:id="rId32"/>
    <p:sldId id="271" r:id="rId33"/>
    <p:sldId id="284" r:id="rId34"/>
    <p:sldId id="282" r:id="rId35"/>
    <p:sldId id="285" r:id="rId36"/>
    <p:sldId id="286" r:id="rId37"/>
    <p:sldId id="348" r:id="rId38"/>
    <p:sldId id="349" r:id="rId39"/>
    <p:sldId id="290" r:id="rId40"/>
    <p:sldId id="289" r:id="rId41"/>
    <p:sldId id="291" r:id="rId42"/>
    <p:sldId id="292" r:id="rId43"/>
    <p:sldId id="328" r:id="rId44"/>
    <p:sldId id="344" r:id="rId45"/>
    <p:sldId id="337" r:id="rId46"/>
    <p:sldId id="338" r:id="rId47"/>
    <p:sldId id="339" r:id="rId48"/>
    <p:sldId id="340" r:id="rId49"/>
    <p:sldId id="341" r:id="rId50"/>
    <p:sldId id="342" r:id="rId51"/>
    <p:sldId id="343" r:id="rId52"/>
  </p:sldIdLst>
  <p:sldSz cx="12192000" cy="6858000"/>
  <p:notesSz cx="6858000" cy="9144000"/>
  <p:custDataLst>
    <p:tags r:id="rId54"/>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9" d="100"/>
          <a:sy n="109"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t>
        <a:bodyPr/>
        <a:lstStyle/>
        <a:p>
          <a:endParaRPr lang="cs-CZ"/>
        </a:p>
      </dgm:t>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t>
        <a:bodyPr/>
        <a:lstStyle/>
        <a:p>
          <a:endParaRPr lang="cs-CZ"/>
        </a:p>
      </dgm:t>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t>
        <a:bodyPr/>
        <a:lstStyle/>
        <a:p>
          <a:endParaRPr lang="cs-CZ"/>
        </a:p>
      </dgm:t>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t>
        <a:bodyPr/>
        <a:lstStyle/>
        <a:p>
          <a:endParaRPr lang="cs-CZ"/>
        </a:p>
      </dgm:t>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0CCA2F66-F714-44E5-807C-21A2CB15BF49}" type="presOf" srcId="{7B3F76EF-910E-4CFD-8E2D-E2C167AC125D}" destId="{A04D67F2-1D43-4EFF-9F2D-9D91EC57A9F6}" srcOrd="0" destOrd="0" presId="urn:microsoft.com/office/officeart/2008/layout/VerticalCurvedList"/>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t>
        <a:bodyPr/>
        <a:lstStyle/>
        <a:p>
          <a:endParaRPr lang="cs-CZ"/>
        </a:p>
      </dgm:t>
    </dgm:pt>
    <dgm:pt modelId="{B07CE34A-27BC-4D08-B452-8E3718431893}" type="pres">
      <dgm:prSet presAssocID="{BE573803-D924-483B-9E97-C354C359A7B6}" presName="parentText" presStyleLbl="node1" presStyleIdx="0" presStyleCnt="3">
        <dgm:presLayoutVars>
          <dgm:chMax val="0"/>
          <dgm:bulletEnabled val="1"/>
        </dgm:presLayoutVars>
      </dgm:prSet>
      <dgm:spPr/>
      <dgm:t>
        <a:bodyPr/>
        <a:lstStyle/>
        <a:p>
          <a:endParaRPr lang="cs-CZ"/>
        </a:p>
      </dgm:t>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t>
        <a:bodyPr/>
        <a:lstStyle/>
        <a:p>
          <a:endParaRPr lang="cs-CZ"/>
        </a:p>
      </dgm:t>
    </dgm:pt>
    <dgm:pt modelId="{F65CF058-C5E2-445A-8CB6-9F38C8EE71F1}" type="pres">
      <dgm:prSet presAssocID="{97E36847-131E-409B-BB65-9ADA1324D82E}" presName="childText" presStyleLbl="revTx" presStyleIdx="0" presStyleCnt="1">
        <dgm:presLayoutVars>
          <dgm:bulletEnabled val="1"/>
        </dgm:presLayoutVars>
      </dgm:prSet>
      <dgm:spPr/>
      <dgm:t>
        <a:bodyPr/>
        <a:lstStyle/>
        <a:p>
          <a:endParaRPr lang="cs-CZ"/>
        </a:p>
      </dgm:t>
    </dgm:pt>
    <dgm:pt modelId="{519FFDDC-7BA5-4E47-BA13-A614187E8915}" type="pres">
      <dgm:prSet presAssocID="{D20120F4-660E-44F8-8E56-F0752C74C501}" presName="parentText" presStyleLbl="node1" presStyleIdx="2" presStyleCnt="3">
        <dgm:presLayoutVars>
          <dgm:chMax val="0"/>
          <dgm:bulletEnabled val="1"/>
        </dgm:presLayoutVars>
      </dgm:prSet>
      <dgm:spPr/>
      <dgm:t>
        <a:bodyPr/>
        <a:lstStyle/>
        <a:p>
          <a:endParaRPr lang="cs-CZ"/>
        </a:p>
      </dgm:t>
    </dgm:pt>
  </dgm:ptLst>
  <dgm:cxnLst>
    <dgm:cxn modelId="{D6D1C2C3-B960-45DD-9216-645E5664F549}" type="presOf" srcId="{5C0561A4-E758-408F-8DCE-AC2BF0AE8864}" destId="{5396DA6D-1A3C-4CA7-8B6F-46D357C8575C}"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465214E1-EDD3-4336-BCE2-5B9B5BB47DCC}" srcId="{5C0561A4-E758-408F-8DCE-AC2BF0AE8864}" destId="{BE573803-D924-483B-9E97-C354C359A7B6}" srcOrd="0" destOrd="0" parTransId="{C84DC2D3-B824-4D49-AE7C-0042673A12AE}" sibTransId="{EB435A96-42F7-406E-A4C5-AC0AACA03463}"/>
    <dgm:cxn modelId="{4C5D052D-863A-4152-A71D-630918AC3AF9}" type="presOf" srcId="{D20120F4-660E-44F8-8E56-F0752C74C501}" destId="{519FFDDC-7BA5-4E47-BA13-A614187E8915}"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5D54B625-F424-476F-BD0C-A18E1F401F91}" type="presOf" srcId="{97E36847-131E-409B-BB65-9ADA1324D82E}" destId="{589E5E0B-0EC1-4A29-993E-7A647AB67F8A}" srcOrd="0" destOrd="0" presId="urn:microsoft.com/office/officeart/2005/8/layout/vList2"/>
    <dgm:cxn modelId="{DE235DF3-5E1B-4478-BDD0-77F7B17726BF}" srcId="{5C0561A4-E758-408F-8DCE-AC2BF0AE8864}" destId="{D20120F4-660E-44F8-8E56-F0752C74C501}" srcOrd="2" destOrd="0" parTransId="{AF22DE1F-7456-4C4A-8D0F-FACFCD589AE6}" sibTransId="{3F8656FC-FDB0-451F-87F3-06DDF6F7A2A4}"/>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a:t>Až tři léta nebo zákaz činnosti</a:t>
          </a:r>
          <a:endParaRPr lang="cs-CZ"/>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t>
        <a:bodyPr/>
        <a:lstStyle/>
        <a:p>
          <a:endParaRPr lang="cs-CZ"/>
        </a:p>
      </dgm:t>
    </dgm:pt>
    <dgm:pt modelId="{86D9EFE1-0398-4CD4-A2CC-EFDE333DD0D1}" type="pres">
      <dgm:prSet presAssocID="{F7AB53AE-789E-475D-B039-A2345008E5FF}" presName="parentText" presStyleLbl="node1" presStyleIdx="0" presStyleCnt="1">
        <dgm:presLayoutVars>
          <dgm:chMax val="0"/>
          <dgm:bulletEnabled val="1"/>
        </dgm:presLayoutVars>
      </dgm:prSet>
      <dgm:spPr/>
      <dgm:t>
        <a:bodyPr/>
        <a:lstStyle/>
        <a:p>
          <a:endParaRPr lang="cs-CZ"/>
        </a:p>
      </dgm:t>
    </dgm:pt>
    <dgm:pt modelId="{52694621-B397-4812-9EF7-BFDB5322D4E2}" type="pres">
      <dgm:prSet presAssocID="{F7AB53AE-789E-475D-B039-A2345008E5FF}" presName="childText" presStyleLbl="revTx" presStyleIdx="0" presStyleCnt="1">
        <dgm:presLayoutVars>
          <dgm:bulletEnabled val="1"/>
        </dgm:presLayoutVars>
      </dgm:prSet>
      <dgm:spPr/>
      <dgm:t>
        <a:bodyPr/>
        <a:lstStyle/>
        <a:p>
          <a:endParaRPr lang="cs-CZ"/>
        </a:p>
      </dgm:t>
    </dgm:pt>
  </dgm:ptLst>
  <dgm:cxnLst>
    <dgm:cxn modelId="{D456A3B0-A590-45A0-98C0-8EED0A67D768}" type="presOf" srcId="{F7AB53AE-789E-475D-B039-A2345008E5FF}" destId="{86D9EFE1-0398-4CD4-A2CC-EFDE333DD0D1}" srcOrd="0" destOrd="0" presId="urn:microsoft.com/office/officeart/2005/8/layout/vList2"/>
    <dgm:cxn modelId="{331CC693-B823-4971-B05A-693E8C097AFD}" type="presOf" srcId="{B1F6CAEB-7735-4D60-8369-43FFF887031F}" destId="{36315353-BFEF-4D59-9A00-813CA07B0497}"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D95482EA-79BD-41E5-8DED-31C6A7454676}" srcId="{F7AB53AE-789E-475D-B039-A2345008E5FF}" destId="{1BA9B5B9-DE6E-4D1A-B4F8-EA3B354B29A1}" srcOrd="0" destOrd="0" parTransId="{7C5ACFF9-BFC2-4D80-97CB-3AA7A44B351B}" sibTransId="{0B7A8AA5-F425-4EB4-9C8E-128775454B1C}"/>
    <dgm:cxn modelId="{750E3BEA-936F-4940-9339-58D98B0F549B}" type="presOf" srcId="{1BA9B5B9-DE6E-4D1A-B4F8-EA3B354B29A1}" destId="{52694621-B397-4812-9EF7-BFDB5322D4E2}" srcOrd="0" destOrd="0" presId="urn:microsoft.com/office/officeart/2005/8/layout/vList2"/>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t>
        <a:bodyPr/>
        <a:lstStyle/>
        <a:p>
          <a:endParaRPr lang="cs-CZ"/>
        </a:p>
      </dgm:t>
    </dgm:pt>
    <dgm:pt modelId="{AEEC0FFD-E9E2-4519-9C52-F6E1AE9D74C7}" type="pres">
      <dgm:prSet presAssocID="{B5D93D6D-260F-4616-B742-EADAD5B613AA}" presName="parentText" presStyleLbl="node1" presStyleIdx="0" presStyleCnt="2">
        <dgm:presLayoutVars>
          <dgm:chMax val="0"/>
          <dgm:bulletEnabled val="1"/>
        </dgm:presLayoutVars>
      </dgm:prSet>
      <dgm:spPr/>
      <dgm:t>
        <a:bodyPr/>
        <a:lstStyle/>
        <a:p>
          <a:endParaRPr lang="cs-CZ"/>
        </a:p>
      </dgm:t>
    </dgm:pt>
    <dgm:pt modelId="{98B34BC2-A2A3-48E8-B13A-F79E480C5107}" type="pres">
      <dgm:prSet presAssocID="{B5D93D6D-260F-4616-B742-EADAD5B613AA}" presName="childText" presStyleLbl="revTx" presStyleIdx="0" presStyleCnt="2">
        <dgm:presLayoutVars>
          <dgm:bulletEnabled val="1"/>
        </dgm:presLayoutVars>
      </dgm:prSet>
      <dgm:spPr/>
      <dgm:t>
        <a:bodyPr/>
        <a:lstStyle/>
        <a:p>
          <a:endParaRPr lang="cs-CZ"/>
        </a:p>
      </dgm:t>
    </dgm:pt>
    <dgm:pt modelId="{C6167A1F-4343-413F-84CF-B0AC72F3645E}" type="pres">
      <dgm:prSet presAssocID="{AC88221B-2618-4B76-B1C1-1D9A60C0DBE0}" presName="parentText" presStyleLbl="node1" presStyleIdx="1" presStyleCnt="2">
        <dgm:presLayoutVars>
          <dgm:chMax val="0"/>
          <dgm:bulletEnabled val="1"/>
        </dgm:presLayoutVars>
      </dgm:prSet>
      <dgm:spPr/>
      <dgm:t>
        <a:bodyPr/>
        <a:lstStyle/>
        <a:p>
          <a:endParaRPr lang="cs-CZ"/>
        </a:p>
      </dgm:t>
    </dgm:pt>
    <dgm:pt modelId="{3A85BED8-7CBB-4BBE-9C31-CAAB11A74624}" type="pres">
      <dgm:prSet presAssocID="{AC88221B-2618-4B76-B1C1-1D9A60C0DBE0}" presName="childText" presStyleLbl="revTx" presStyleIdx="1" presStyleCnt="2">
        <dgm:presLayoutVars>
          <dgm:bulletEnabled val="1"/>
        </dgm:presLayoutVars>
      </dgm:prSet>
      <dgm:spPr/>
      <dgm:t>
        <a:bodyPr/>
        <a:lstStyle/>
        <a:p>
          <a:endParaRPr lang="cs-CZ"/>
        </a:p>
      </dgm:t>
    </dgm:pt>
  </dgm:ptLst>
  <dgm:cxnLst>
    <dgm:cxn modelId="{B388596C-7281-460C-AEDC-DF56C084A563}" srcId="{9B4FC6A9-E6D7-47B1-BC04-BF4102465BE0}" destId="{B5D93D6D-260F-4616-B742-EADAD5B613AA}" srcOrd="0" destOrd="0" parTransId="{5BBF50BC-06A9-4F03-B0E6-E8303006549D}" sibTransId="{2E6579D5-C4CA-4208-AFB2-6F311A0BE0EB}"/>
    <dgm:cxn modelId="{259BDD3C-95F2-4C95-8726-810752D44F2B}" type="presOf" srcId="{AC88221B-2618-4B76-B1C1-1D9A60C0DBE0}" destId="{C6167A1F-4343-413F-84CF-B0AC72F3645E}" srcOrd="0" destOrd="0" presId="urn:microsoft.com/office/officeart/2005/8/layout/vList2"/>
    <dgm:cxn modelId="{1D43CD6C-C50C-4A41-BA7F-C1F315123E86}" type="presOf" srcId="{B5D93D6D-260F-4616-B742-EADAD5B613AA}" destId="{AEEC0FFD-E9E2-4519-9C52-F6E1AE9D74C7}" srcOrd="0" destOrd="0" presId="urn:microsoft.com/office/officeart/2005/8/layout/vList2"/>
    <dgm:cxn modelId="{C1192520-816D-45E3-A374-71EEDC76BF61}" type="presOf" srcId="{46875F99-7846-4AE9-AE7C-FEA6C334C49D}" destId="{98B34BC2-A2A3-48E8-B13A-F79E480C5107}"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3A92CB4F-AC13-4DD2-BC25-4EBDB9FEE751}" type="presOf" srcId="{9B4FC6A9-E6D7-47B1-BC04-BF4102465BE0}" destId="{B3847248-A599-4BF7-98CD-BEB285B8A121}"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29548B07-416C-4342-A67D-6C2CD52072CB}" srcId="{9B4FC6A9-E6D7-47B1-BC04-BF4102465BE0}" destId="{AC88221B-2618-4B76-B1C1-1D9A60C0DBE0}" srcOrd="1" destOrd="0" parTransId="{F1B3394B-9735-4B38-BD5D-9F2C2491A22E}" sibTransId="{EDDE20AB-4DDE-4E86-830D-D2F08661C83F}"/>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DAC6B99-AD19-42EA-ACB1-3C4E53EA418D}">
      <dgm:prSet/>
      <dgm:spPr/>
      <dgm:t>
        <a:bodyPr/>
        <a:lstStyle/>
        <a:p>
          <a:pPr rtl="0"/>
          <a:r>
            <a:rPr lang="cs-CZ"/>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a:t>I okamžitá výpověď</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t>
        <a:bodyPr/>
        <a:lstStyle/>
        <a:p>
          <a:endParaRPr lang="cs-CZ"/>
        </a:p>
      </dgm:t>
    </dgm:pt>
    <dgm:pt modelId="{4FF923D9-5B54-4218-A4D2-EF4E90F3D674}" type="pres">
      <dgm:prSet presAssocID="{3DAC6B99-AD19-42EA-ACB1-3C4E53EA418D}" presName="parentText" presStyleLbl="node1" presStyleIdx="0" presStyleCnt="2">
        <dgm:presLayoutVars>
          <dgm:chMax val="0"/>
          <dgm:bulletEnabled val="1"/>
        </dgm:presLayoutVars>
      </dgm:prSet>
      <dgm:spPr/>
      <dgm:t>
        <a:bodyPr/>
        <a:lstStyle/>
        <a:p>
          <a:endParaRPr lang="cs-CZ"/>
        </a:p>
      </dgm:t>
    </dgm:pt>
    <dgm:pt modelId="{60917FCD-AD7A-4FA1-BEB0-2E5B62C43D54}" type="pres">
      <dgm:prSet presAssocID="{3DAC6B99-AD19-42EA-ACB1-3C4E53EA418D}" presName="childText" presStyleLbl="revTx" presStyleIdx="0" presStyleCnt="2">
        <dgm:presLayoutVars>
          <dgm:bulletEnabled val="1"/>
        </dgm:presLayoutVars>
      </dgm:prSet>
      <dgm:spPr/>
      <dgm:t>
        <a:bodyPr/>
        <a:lstStyle/>
        <a:p>
          <a:endParaRPr lang="cs-CZ"/>
        </a:p>
      </dgm:t>
    </dgm:pt>
    <dgm:pt modelId="{6C11EE1B-D5E9-4ED9-9665-B3219DD0938A}" type="pres">
      <dgm:prSet presAssocID="{03D0DA06-AA2C-4C4E-B74F-12DAA3831907}" presName="parentText" presStyleLbl="node1" presStyleIdx="1" presStyleCnt="2">
        <dgm:presLayoutVars>
          <dgm:chMax val="0"/>
          <dgm:bulletEnabled val="1"/>
        </dgm:presLayoutVars>
      </dgm:prSet>
      <dgm:spPr/>
      <dgm:t>
        <a:bodyPr/>
        <a:lstStyle/>
        <a:p>
          <a:endParaRPr lang="cs-CZ"/>
        </a:p>
      </dgm:t>
    </dgm:pt>
    <dgm:pt modelId="{88929937-DA56-407B-BB7D-3EE3560D46FF}" type="pres">
      <dgm:prSet presAssocID="{03D0DA06-AA2C-4C4E-B74F-12DAA3831907}" presName="childText" presStyleLbl="revTx" presStyleIdx="1" presStyleCnt="2">
        <dgm:presLayoutVars>
          <dgm:bulletEnabled val="1"/>
        </dgm:presLayoutVars>
      </dgm:prSet>
      <dgm:spPr/>
      <dgm:t>
        <a:bodyPr/>
        <a:lstStyle/>
        <a:p>
          <a:endParaRPr lang="cs-CZ"/>
        </a:p>
      </dgm:t>
    </dgm:pt>
  </dgm:ptLst>
  <dgm:cxnLst>
    <dgm:cxn modelId="{1BD0633F-D30F-4D2A-B95A-BAD3B2184BE0}" srcId="{43DF1654-2F17-4295-8E31-432616B6A59B}" destId="{03D0DA06-AA2C-4C4E-B74F-12DAA3831907}" srcOrd="1" destOrd="0" parTransId="{01F2A5A3-13BF-49F6-B590-6B8502072729}" sibTransId="{F97AD2D9-1084-4F90-839F-B29FCBC2E84E}"/>
    <dgm:cxn modelId="{70AF8881-8FA0-4A1E-B23F-E0083A2E11BD}" type="presOf" srcId="{03D0DA06-AA2C-4C4E-B74F-12DAA3831907}" destId="{6C11EE1B-D5E9-4ED9-9665-B3219DD0938A}" srcOrd="0" destOrd="0" presId="urn:microsoft.com/office/officeart/2005/8/layout/vList2"/>
    <dgm:cxn modelId="{24993305-46CE-4E15-A1F5-902DA4D5EF90}" type="presOf" srcId="{3DAC6B99-AD19-42EA-ACB1-3C4E53EA418D}" destId="{4FF923D9-5B54-4218-A4D2-EF4E90F3D67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6996BA48-D854-4FB9-8D8D-D9D793A68E9E}" type="presOf" srcId="{43DF1654-2F17-4295-8E31-432616B6A59B}" destId="{67A87B5A-FC51-4E76-BDCD-6C8B0EAA9BDF}"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7951F56A-6E6D-4D20-BA85-18F70AB06803}" type="presOf" srcId="{144C2E5F-7BCB-4F89-8D43-43BEE11C0311}" destId="{88929937-DA56-407B-BB7D-3EE3560D46FF}" srcOrd="0" destOrd="0" presId="urn:microsoft.com/office/officeart/2005/8/layout/vList2"/>
    <dgm:cxn modelId="{BC9475A7-2B75-4CC3-B439-337259B1625A}" srcId="{3DAC6B99-AD19-42EA-ACB1-3C4E53EA418D}" destId="{56831175-A8A6-4D79-9779-E0708AB0D8A5}" srcOrd="0" destOrd="0" parTransId="{744625C3-BCA9-48A0-9A33-DAB1A0D11E2B}" sibTransId="{6B2B0D80-65E6-4E38-A89C-01CFABADE743}"/>
    <dgm:cxn modelId="{54F7429D-CC1A-437E-BD55-4BD067C9D9DD}" type="presOf" srcId="{56831175-A8A6-4D79-9779-E0708AB0D8A5}" destId="{60917FCD-AD7A-4FA1-BEB0-2E5B62C43D54}" srcOrd="0" destOrd="0" presId="urn:microsoft.com/office/officeart/2005/8/layout/vList2"/>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t>
        <a:bodyPr/>
        <a:lstStyle/>
        <a:p>
          <a:endParaRPr lang="cs-CZ"/>
        </a:p>
      </dgm:t>
    </dgm:pt>
    <dgm:pt modelId="{35B3D416-B6D1-44FA-9AC6-7FBD7A5B88A2}" type="pres">
      <dgm:prSet presAssocID="{98FB543F-9443-4BA5-8619-1B502F185834}" presName="parentText" presStyleLbl="node1" presStyleIdx="0" presStyleCnt="2">
        <dgm:presLayoutVars>
          <dgm:chMax val="0"/>
          <dgm:bulletEnabled val="1"/>
        </dgm:presLayoutVars>
      </dgm:prSet>
      <dgm:spPr/>
      <dgm:t>
        <a:bodyPr/>
        <a:lstStyle/>
        <a:p>
          <a:endParaRPr lang="cs-CZ"/>
        </a:p>
      </dgm:t>
    </dgm:pt>
    <dgm:pt modelId="{720FE3E8-4FCC-4C00-897C-FAFAF4CF443C}" type="pres">
      <dgm:prSet presAssocID="{98FB543F-9443-4BA5-8619-1B502F185834}" presName="childText" presStyleLbl="revTx" presStyleIdx="0" presStyleCnt="1">
        <dgm:presLayoutVars>
          <dgm:bulletEnabled val="1"/>
        </dgm:presLayoutVars>
      </dgm:prSet>
      <dgm:spPr/>
      <dgm:t>
        <a:bodyPr/>
        <a:lstStyle/>
        <a:p>
          <a:endParaRPr lang="cs-CZ"/>
        </a:p>
      </dgm:t>
    </dgm:pt>
    <dgm:pt modelId="{CC969A04-FDAD-4EF4-903E-E067DDCCB84B}" type="pres">
      <dgm:prSet presAssocID="{6AD30044-131F-4F23-BD78-7735011150F2}" presName="parentText" presStyleLbl="node1" presStyleIdx="1" presStyleCnt="2">
        <dgm:presLayoutVars>
          <dgm:chMax val="0"/>
          <dgm:bulletEnabled val="1"/>
        </dgm:presLayoutVars>
      </dgm:prSet>
      <dgm:spPr/>
      <dgm:t>
        <a:bodyPr/>
        <a:lstStyle/>
        <a:p>
          <a:endParaRPr lang="cs-CZ"/>
        </a:p>
      </dgm:t>
    </dgm:pt>
  </dgm:ptLst>
  <dgm:cxnLst>
    <dgm:cxn modelId="{5CA65954-9A09-4217-9206-DDEF2B0ACDA2}" srcId="{98FB543F-9443-4BA5-8619-1B502F185834}" destId="{0A65C271-164B-43A5-8492-F2057A5085DF}" srcOrd="2" destOrd="0" parTransId="{E7589738-16C8-482A-8113-FE205C033C4D}" sibTransId="{C27B44D5-4B53-4B8F-A058-913D460AC1DE}"/>
    <dgm:cxn modelId="{5EDB0BD7-AF0C-4474-820B-B2BEC5EC50F4}" type="presOf" srcId="{0A65C271-164B-43A5-8492-F2057A5085DF}" destId="{720FE3E8-4FCC-4C00-897C-FAFAF4CF443C}" srcOrd="0" destOrd="2" presId="urn:microsoft.com/office/officeart/2005/8/layout/vList2"/>
    <dgm:cxn modelId="{D0F01424-C84C-464C-94FC-CC5D4DE2D36B}" type="presOf" srcId="{36CF3356-475B-4B59-B871-20DD2D359852}" destId="{720FE3E8-4FCC-4C00-897C-FAFAF4CF443C}" srcOrd="0" destOrd="1"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71554F69-B036-4590-8DAE-A02855386054}" srcId="{98FB543F-9443-4BA5-8619-1B502F185834}" destId="{36CF3356-475B-4B59-B871-20DD2D359852}" srcOrd="1" destOrd="0" parTransId="{ECDB73FD-0DC6-4729-B505-7096E83ED9AE}" sibTransId="{56D83015-0DD7-4CF5-9AC9-2F9EB1EC3159}"/>
    <dgm:cxn modelId="{5349853C-33BA-4C07-B860-54B0D9EC4791}" type="presOf" srcId="{DC86AE81-6BAF-4BFA-83AF-2EDB54AC45F7}" destId="{720FE3E8-4FCC-4C00-897C-FAFAF4CF443C}" srcOrd="0" destOrd="3" presId="urn:microsoft.com/office/officeart/2005/8/layout/vList2"/>
    <dgm:cxn modelId="{2748C991-B917-4221-9612-92F18A263850}" type="presOf" srcId="{98FB543F-9443-4BA5-8619-1B502F185834}" destId="{35B3D416-B6D1-44FA-9AC6-7FBD7A5B88A2}" srcOrd="0" destOrd="0" presId="urn:microsoft.com/office/officeart/2005/8/layout/vList2"/>
    <dgm:cxn modelId="{179F988A-E599-496B-9B38-C4639047F46A}" type="presOf" srcId="{C63541D3-548B-432D-B527-590C7723BF25}" destId="{7091B156-B676-4BBB-B829-53D0696C71E2}" srcOrd="0" destOrd="0" presId="urn:microsoft.com/office/officeart/2005/8/layout/vList2"/>
    <dgm:cxn modelId="{ECD8C11C-FBF8-4992-A89B-6F95AA50DE71}" srcId="{C63541D3-548B-432D-B527-590C7723BF25}" destId="{6AD30044-131F-4F23-BD78-7735011150F2}" srcOrd="1" destOrd="0" parTransId="{9AC5F25B-D790-4C95-BF57-14C0DA76132A}" sibTransId="{F18CF7B1-3080-4B08-B70F-F16790CD9F69}"/>
    <dgm:cxn modelId="{452288EF-910A-49BA-AB6F-ACC2CFC95107}" type="presOf" srcId="{32322A84-60D6-4841-915C-605A9D5C966D}" destId="{720FE3E8-4FCC-4C00-897C-FAFAF4CF443C}"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B506B8-C2D9-4DFC-8416-1ECCC198E183}" type="doc">
      <dgm:prSet loTypeId="urn:microsoft.com/office/officeart/2005/8/layout/radial6" loCatId="relationship" qsTypeId="urn:microsoft.com/office/officeart/2005/8/quickstyle/3d2" qsCatId="3D" csTypeId="urn:microsoft.com/office/officeart/2005/8/colors/accent1_2" csCatId="accent1" phldr="1"/>
      <dgm:spPr/>
      <dgm:t>
        <a:bodyPr/>
        <a:lstStyle/>
        <a:p>
          <a:endParaRPr lang="cs-CZ"/>
        </a:p>
      </dgm:t>
    </dgm:pt>
    <dgm:pt modelId="{453C3D7A-729B-40D5-9755-1CD93AA39FA9}">
      <dgm:prSet/>
      <dgm:spPr/>
      <dgm:t>
        <a:bodyPr/>
        <a:lstStyle/>
        <a:p>
          <a:pPr algn="ctr" rtl="0"/>
          <a:r>
            <a:rPr lang="cs-CZ" dirty="0"/>
            <a:t>Osobnostní práva</a:t>
          </a:r>
        </a:p>
      </dgm:t>
    </dgm:pt>
    <dgm:pt modelId="{BC87FE68-83CF-4BC2-BFD2-4F8D395A11D6}" type="parTrans" cxnId="{BC163BAE-9268-407D-905C-469F34CA7A1F}">
      <dgm:prSet/>
      <dgm:spPr/>
      <dgm:t>
        <a:bodyPr/>
        <a:lstStyle/>
        <a:p>
          <a:pPr algn="ctr"/>
          <a:endParaRPr lang="cs-CZ"/>
        </a:p>
      </dgm:t>
    </dgm:pt>
    <dgm:pt modelId="{3C7F024A-0349-4AAB-BC32-C4075FE6D4F6}" type="sibTrans" cxnId="{BC163BAE-9268-407D-905C-469F34CA7A1F}">
      <dgm:prSet/>
      <dgm:spPr/>
      <dgm:t>
        <a:bodyPr/>
        <a:lstStyle/>
        <a:p>
          <a:pPr algn="ctr"/>
          <a:endParaRPr lang="cs-CZ"/>
        </a:p>
      </dgm:t>
    </dgm:pt>
    <dgm:pt modelId="{A83A6D5A-58F9-4B79-835D-CA33A89A27E1}">
      <dgm:prSet/>
      <dgm:spPr/>
      <dgm:t>
        <a:bodyPr/>
        <a:lstStyle/>
        <a:p>
          <a:pPr algn="ctr" rtl="0"/>
          <a:r>
            <a:rPr lang="cs-CZ" dirty="0"/>
            <a:t>Soukromí</a:t>
          </a:r>
        </a:p>
      </dgm:t>
    </dgm:pt>
    <dgm:pt modelId="{77E0E757-EDC4-4640-B8F9-2A683EDD6728}" type="parTrans" cxnId="{1B1BCF7D-BAD9-4F77-B235-C77CACDD07B7}">
      <dgm:prSet/>
      <dgm:spPr/>
      <dgm:t>
        <a:bodyPr/>
        <a:lstStyle/>
        <a:p>
          <a:pPr algn="ctr"/>
          <a:endParaRPr lang="cs-CZ"/>
        </a:p>
      </dgm:t>
    </dgm:pt>
    <dgm:pt modelId="{419E29FF-C3B4-439B-8F75-CDF0F812D709}" type="sibTrans" cxnId="{1B1BCF7D-BAD9-4F77-B235-C77CACDD07B7}">
      <dgm:prSet/>
      <dgm:spPr/>
      <dgm:t>
        <a:bodyPr/>
        <a:lstStyle/>
        <a:p>
          <a:pPr algn="ctr"/>
          <a:endParaRPr lang="cs-CZ"/>
        </a:p>
      </dgm:t>
    </dgm:pt>
    <dgm:pt modelId="{BE98E162-FE58-4C03-9449-E4C9851E06F9}">
      <dgm:prSet/>
      <dgm:spPr/>
      <dgm:t>
        <a:bodyPr/>
        <a:lstStyle/>
        <a:p>
          <a:pPr algn="ctr" rtl="0"/>
          <a:r>
            <a:rPr lang="cs-CZ" dirty="0"/>
            <a:t>Důstojnost</a:t>
          </a:r>
        </a:p>
      </dgm:t>
    </dgm:pt>
    <dgm:pt modelId="{D5C8606A-14D0-405D-964C-5282502598CC}" type="parTrans" cxnId="{1A6FB221-95B8-4D43-A1C4-FF7C6CE9F36A}">
      <dgm:prSet/>
      <dgm:spPr/>
      <dgm:t>
        <a:bodyPr/>
        <a:lstStyle/>
        <a:p>
          <a:pPr algn="ctr"/>
          <a:endParaRPr lang="cs-CZ"/>
        </a:p>
      </dgm:t>
    </dgm:pt>
    <dgm:pt modelId="{B43D31A0-5C6E-47E9-A266-C688B9C77E4A}" type="sibTrans" cxnId="{1A6FB221-95B8-4D43-A1C4-FF7C6CE9F36A}">
      <dgm:prSet/>
      <dgm:spPr/>
      <dgm:t>
        <a:bodyPr/>
        <a:lstStyle/>
        <a:p>
          <a:pPr algn="ctr"/>
          <a:endParaRPr lang="cs-CZ"/>
        </a:p>
      </dgm:t>
    </dgm:pt>
    <dgm:pt modelId="{D9A4B951-292F-4F12-815F-66B040A8198E}">
      <dgm:prSet/>
      <dgm:spPr/>
      <dgm:t>
        <a:bodyPr/>
        <a:lstStyle/>
        <a:p>
          <a:pPr algn="ctr" rtl="0"/>
          <a:r>
            <a:rPr lang="cs-CZ" dirty="0"/>
            <a:t>Vážnost čest </a:t>
          </a:r>
        </a:p>
      </dgm:t>
    </dgm:pt>
    <dgm:pt modelId="{5F64F619-E9A4-4254-B5A8-6CAB955D7DDA}" type="parTrans" cxnId="{D7DA9ECF-ECD2-431F-83E6-0C16E99E1403}">
      <dgm:prSet/>
      <dgm:spPr/>
      <dgm:t>
        <a:bodyPr/>
        <a:lstStyle/>
        <a:p>
          <a:pPr algn="ctr"/>
          <a:endParaRPr lang="cs-CZ"/>
        </a:p>
      </dgm:t>
    </dgm:pt>
    <dgm:pt modelId="{A09EA750-6FD4-47B6-8181-1902AD2ED29D}" type="sibTrans" cxnId="{D7DA9ECF-ECD2-431F-83E6-0C16E99E1403}">
      <dgm:prSet/>
      <dgm:spPr/>
      <dgm:t>
        <a:bodyPr/>
        <a:lstStyle/>
        <a:p>
          <a:pPr algn="ctr"/>
          <a:endParaRPr lang="cs-CZ"/>
        </a:p>
      </dgm:t>
    </dgm:pt>
    <dgm:pt modelId="{F4D1912F-511C-40DE-898B-19AE2829E9EF}">
      <dgm:prSet/>
      <dgm:spPr/>
      <dgm:t>
        <a:bodyPr/>
        <a:lstStyle/>
        <a:p>
          <a:pPr algn="ctr" rtl="0"/>
          <a:r>
            <a:rPr lang="cs-CZ" dirty="0"/>
            <a:t>Projevy osobní povahy</a:t>
          </a:r>
        </a:p>
      </dgm:t>
    </dgm:pt>
    <dgm:pt modelId="{97839106-E893-496F-A386-E8ED272D37D9}" type="parTrans" cxnId="{5FB776F8-C07F-4140-A142-C17F47CA03ED}">
      <dgm:prSet/>
      <dgm:spPr/>
      <dgm:t>
        <a:bodyPr/>
        <a:lstStyle/>
        <a:p>
          <a:pPr algn="ctr"/>
          <a:endParaRPr lang="cs-CZ"/>
        </a:p>
      </dgm:t>
    </dgm:pt>
    <dgm:pt modelId="{97E1A2A3-760E-4D38-AE84-A9862AE7FCE0}" type="sibTrans" cxnId="{5FB776F8-C07F-4140-A142-C17F47CA03ED}">
      <dgm:prSet/>
      <dgm:spPr/>
      <dgm:t>
        <a:bodyPr/>
        <a:lstStyle/>
        <a:p>
          <a:pPr algn="ctr"/>
          <a:endParaRPr lang="cs-CZ"/>
        </a:p>
      </dgm:t>
    </dgm:pt>
    <dgm:pt modelId="{F2EC94A7-81C9-45D4-BF25-EE477F3FC58B}">
      <dgm:prSet/>
      <dgm:spPr/>
      <dgm:t>
        <a:bodyPr/>
        <a:lstStyle/>
        <a:p>
          <a:pPr algn="ctr" rtl="0"/>
          <a:r>
            <a:rPr lang="cs-CZ" dirty="0"/>
            <a:t>Právo žít v příznivém životním prostředí </a:t>
          </a:r>
        </a:p>
      </dgm:t>
    </dgm:pt>
    <dgm:pt modelId="{2C156F66-8F3F-4300-BFE3-9D3F1F4EC37E}" type="parTrans" cxnId="{CE166B7C-8E21-4B24-B519-65726493C347}">
      <dgm:prSet/>
      <dgm:spPr/>
      <dgm:t>
        <a:bodyPr/>
        <a:lstStyle/>
        <a:p>
          <a:pPr algn="ctr"/>
          <a:endParaRPr lang="cs-CZ"/>
        </a:p>
      </dgm:t>
    </dgm:pt>
    <dgm:pt modelId="{703D3DDE-3B16-43FD-8001-E6594B9CAA30}" type="sibTrans" cxnId="{CE166B7C-8E21-4B24-B519-65726493C347}">
      <dgm:prSet/>
      <dgm:spPr/>
      <dgm:t>
        <a:bodyPr/>
        <a:lstStyle/>
        <a:p>
          <a:pPr algn="ctr"/>
          <a:endParaRPr lang="cs-CZ"/>
        </a:p>
      </dgm:t>
    </dgm:pt>
    <dgm:pt modelId="{411C667F-059B-4B16-BEB1-4CACDBF6DEB6}">
      <dgm:prSet/>
      <dgm:spPr/>
      <dgm:t>
        <a:bodyPr/>
        <a:lstStyle/>
        <a:p>
          <a:pPr algn="ctr" rtl="0"/>
          <a:r>
            <a:rPr lang="cs-CZ" dirty="0"/>
            <a:t>Zdraví</a:t>
          </a:r>
        </a:p>
      </dgm:t>
    </dgm:pt>
    <dgm:pt modelId="{EC49AD46-16F1-4C0A-907F-5DA34BCC1471}" type="parTrans" cxnId="{638CF338-060B-49E4-9689-1EE95E8BA007}">
      <dgm:prSet/>
      <dgm:spPr/>
      <dgm:t>
        <a:bodyPr/>
        <a:lstStyle/>
        <a:p>
          <a:pPr algn="ctr"/>
          <a:endParaRPr lang="cs-CZ"/>
        </a:p>
      </dgm:t>
    </dgm:pt>
    <dgm:pt modelId="{60F2294F-0A11-4ADB-838C-B2B555DEEA47}" type="sibTrans" cxnId="{638CF338-060B-49E4-9689-1EE95E8BA007}">
      <dgm:prSet/>
      <dgm:spPr/>
      <dgm:t>
        <a:bodyPr/>
        <a:lstStyle/>
        <a:p>
          <a:pPr algn="ctr"/>
          <a:endParaRPr lang="cs-CZ"/>
        </a:p>
      </dgm:t>
    </dgm:pt>
    <dgm:pt modelId="{1B74C938-34C8-44C8-8AD6-AC5A0D3D1284}">
      <dgm:prSet/>
      <dgm:spPr/>
      <dgm:t>
        <a:bodyPr/>
        <a:lstStyle/>
        <a:p>
          <a:pPr algn="ctr" rtl="0"/>
          <a:r>
            <a:rPr lang="cs-CZ" dirty="0"/>
            <a:t>Život</a:t>
          </a:r>
        </a:p>
      </dgm:t>
    </dgm:pt>
    <dgm:pt modelId="{9EC28934-DD77-47B3-89DA-67E176954C30}" type="parTrans" cxnId="{AB9039BD-5B80-432B-89B9-14CFCE540958}">
      <dgm:prSet/>
      <dgm:spPr/>
      <dgm:t>
        <a:bodyPr/>
        <a:lstStyle/>
        <a:p>
          <a:pPr algn="ctr"/>
          <a:endParaRPr lang="cs-CZ"/>
        </a:p>
      </dgm:t>
    </dgm:pt>
    <dgm:pt modelId="{782A3A9E-75F5-43B3-9171-B0CC24442411}" type="sibTrans" cxnId="{AB9039BD-5B80-432B-89B9-14CFCE540958}">
      <dgm:prSet/>
      <dgm:spPr/>
      <dgm:t>
        <a:bodyPr/>
        <a:lstStyle/>
        <a:p>
          <a:pPr algn="ctr"/>
          <a:endParaRPr lang="cs-CZ"/>
        </a:p>
      </dgm:t>
    </dgm:pt>
    <dgm:pt modelId="{3AD36B33-43A1-4AB0-A255-925E85F78B1A}" type="pres">
      <dgm:prSet presAssocID="{44B506B8-C2D9-4DFC-8416-1ECCC198E183}" presName="Name0" presStyleCnt="0">
        <dgm:presLayoutVars>
          <dgm:chMax val="1"/>
          <dgm:dir/>
          <dgm:animLvl val="ctr"/>
          <dgm:resizeHandles val="exact"/>
        </dgm:presLayoutVars>
      </dgm:prSet>
      <dgm:spPr/>
      <dgm:t>
        <a:bodyPr/>
        <a:lstStyle/>
        <a:p>
          <a:endParaRPr lang="cs-CZ"/>
        </a:p>
      </dgm:t>
    </dgm:pt>
    <dgm:pt modelId="{4D910EA1-CFA3-4424-A2AF-21A376AFBC8C}" type="pres">
      <dgm:prSet presAssocID="{453C3D7A-729B-40D5-9755-1CD93AA39FA9}" presName="centerShape" presStyleLbl="node0" presStyleIdx="0" presStyleCnt="1"/>
      <dgm:spPr/>
      <dgm:t>
        <a:bodyPr/>
        <a:lstStyle/>
        <a:p>
          <a:endParaRPr lang="cs-CZ"/>
        </a:p>
      </dgm:t>
    </dgm:pt>
    <dgm:pt modelId="{FAE28307-13C1-4D79-951E-19C93531D6CE}" type="pres">
      <dgm:prSet presAssocID="{A83A6D5A-58F9-4B79-835D-CA33A89A27E1}" presName="node" presStyleLbl="node1" presStyleIdx="0" presStyleCnt="7">
        <dgm:presLayoutVars>
          <dgm:bulletEnabled val="1"/>
        </dgm:presLayoutVars>
      </dgm:prSet>
      <dgm:spPr/>
      <dgm:t>
        <a:bodyPr/>
        <a:lstStyle/>
        <a:p>
          <a:endParaRPr lang="cs-CZ"/>
        </a:p>
      </dgm:t>
    </dgm:pt>
    <dgm:pt modelId="{2058CCDD-82AA-4D79-AF6F-3C2920BBBC36}" type="pres">
      <dgm:prSet presAssocID="{A83A6D5A-58F9-4B79-835D-CA33A89A27E1}" presName="dummy" presStyleCnt="0"/>
      <dgm:spPr/>
    </dgm:pt>
    <dgm:pt modelId="{A1497C23-632F-4F69-9589-A84FAE62BCFA}" type="pres">
      <dgm:prSet presAssocID="{419E29FF-C3B4-439B-8F75-CDF0F812D709}" presName="sibTrans" presStyleLbl="sibTrans2D1" presStyleIdx="0" presStyleCnt="7"/>
      <dgm:spPr/>
      <dgm:t>
        <a:bodyPr/>
        <a:lstStyle/>
        <a:p>
          <a:endParaRPr lang="cs-CZ"/>
        </a:p>
      </dgm:t>
    </dgm:pt>
    <dgm:pt modelId="{16F986F6-AB7E-44E0-A792-D279984DB58B}" type="pres">
      <dgm:prSet presAssocID="{BE98E162-FE58-4C03-9449-E4C9851E06F9}" presName="node" presStyleLbl="node1" presStyleIdx="1" presStyleCnt="7">
        <dgm:presLayoutVars>
          <dgm:bulletEnabled val="1"/>
        </dgm:presLayoutVars>
      </dgm:prSet>
      <dgm:spPr/>
      <dgm:t>
        <a:bodyPr/>
        <a:lstStyle/>
        <a:p>
          <a:endParaRPr lang="cs-CZ"/>
        </a:p>
      </dgm:t>
    </dgm:pt>
    <dgm:pt modelId="{E08699A7-CEFA-4298-9AA6-2933F191D7EB}" type="pres">
      <dgm:prSet presAssocID="{BE98E162-FE58-4C03-9449-E4C9851E06F9}" presName="dummy" presStyleCnt="0"/>
      <dgm:spPr/>
    </dgm:pt>
    <dgm:pt modelId="{7880F2E5-9554-4D3A-9450-D37459FE94E2}" type="pres">
      <dgm:prSet presAssocID="{B43D31A0-5C6E-47E9-A266-C688B9C77E4A}" presName="sibTrans" presStyleLbl="sibTrans2D1" presStyleIdx="1" presStyleCnt="7"/>
      <dgm:spPr/>
      <dgm:t>
        <a:bodyPr/>
        <a:lstStyle/>
        <a:p>
          <a:endParaRPr lang="cs-CZ"/>
        </a:p>
      </dgm:t>
    </dgm:pt>
    <dgm:pt modelId="{955D33E9-7CD5-44D8-BBDC-6B1F3111AC9B}" type="pres">
      <dgm:prSet presAssocID="{D9A4B951-292F-4F12-815F-66B040A8198E}" presName="node" presStyleLbl="node1" presStyleIdx="2" presStyleCnt="7">
        <dgm:presLayoutVars>
          <dgm:bulletEnabled val="1"/>
        </dgm:presLayoutVars>
      </dgm:prSet>
      <dgm:spPr/>
      <dgm:t>
        <a:bodyPr/>
        <a:lstStyle/>
        <a:p>
          <a:endParaRPr lang="cs-CZ"/>
        </a:p>
      </dgm:t>
    </dgm:pt>
    <dgm:pt modelId="{FD8171BF-CCDB-4FD1-B1B8-0B81193EBD49}" type="pres">
      <dgm:prSet presAssocID="{D9A4B951-292F-4F12-815F-66B040A8198E}" presName="dummy" presStyleCnt="0"/>
      <dgm:spPr/>
    </dgm:pt>
    <dgm:pt modelId="{8F1ED631-D12D-43D4-AE34-37B504D48CDA}" type="pres">
      <dgm:prSet presAssocID="{A09EA750-6FD4-47B6-8181-1902AD2ED29D}" presName="sibTrans" presStyleLbl="sibTrans2D1" presStyleIdx="2" presStyleCnt="7"/>
      <dgm:spPr/>
      <dgm:t>
        <a:bodyPr/>
        <a:lstStyle/>
        <a:p>
          <a:endParaRPr lang="cs-CZ"/>
        </a:p>
      </dgm:t>
    </dgm:pt>
    <dgm:pt modelId="{29797E6D-4298-4C4E-B4D8-789B4CF615C2}" type="pres">
      <dgm:prSet presAssocID="{F4D1912F-511C-40DE-898B-19AE2829E9EF}" presName="node" presStyleLbl="node1" presStyleIdx="3" presStyleCnt="7">
        <dgm:presLayoutVars>
          <dgm:bulletEnabled val="1"/>
        </dgm:presLayoutVars>
      </dgm:prSet>
      <dgm:spPr/>
      <dgm:t>
        <a:bodyPr/>
        <a:lstStyle/>
        <a:p>
          <a:endParaRPr lang="cs-CZ"/>
        </a:p>
      </dgm:t>
    </dgm:pt>
    <dgm:pt modelId="{DC7ECB5E-BE42-47E6-9C40-D8AF5B8A2F68}" type="pres">
      <dgm:prSet presAssocID="{F4D1912F-511C-40DE-898B-19AE2829E9EF}" presName="dummy" presStyleCnt="0"/>
      <dgm:spPr/>
    </dgm:pt>
    <dgm:pt modelId="{73F023A3-F195-4A5F-98F4-991BB4B9A711}" type="pres">
      <dgm:prSet presAssocID="{97E1A2A3-760E-4D38-AE84-A9862AE7FCE0}" presName="sibTrans" presStyleLbl="sibTrans2D1" presStyleIdx="3" presStyleCnt="7"/>
      <dgm:spPr/>
      <dgm:t>
        <a:bodyPr/>
        <a:lstStyle/>
        <a:p>
          <a:endParaRPr lang="cs-CZ"/>
        </a:p>
      </dgm:t>
    </dgm:pt>
    <dgm:pt modelId="{49609F88-D021-45D7-AC4F-1574B2E75B3D}" type="pres">
      <dgm:prSet presAssocID="{F2EC94A7-81C9-45D4-BF25-EE477F3FC58B}" presName="node" presStyleLbl="node1" presStyleIdx="4" presStyleCnt="7">
        <dgm:presLayoutVars>
          <dgm:bulletEnabled val="1"/>
        </dgm:presLayoutVars>
      </dgm:prSet>
      <dgm:spPr/>
      <dgm:t>
        <a:bodyPr/>
        <a:lstStyle/>
        <a:p>
          <a:endParaRPr lang="cs-CZ"/>
        </a:p>
      </dgm:t>
    </dgm:pt>
    <dgm:pt modelId="{A096FF68-E733-41BE-A2F7-712F57F63566}" type="pres">
      <dgm:prSet presAssocID="{F2EC94A7-81C9-45D4-BF25-EE477F3FC58B}" presName="dummy" presStyleCnt="0"/>
      <dgm:spPr/>
    </dgm:pt>
    <dgm:pt modelId="{296C7E57-B142-49FB-8509-F3772922507C}" type="pres">
      <dgm:prSet presAssocID="{703D3DDE-3B16-43FD-8001-E6594B9CAA30}" presName="sibTrans" presStyleLbl="sibTrans2D1" presStyleIdx="4" presStyleCnt="7"/>
      <dgm:spPr/>
      <dgm:t>
        <a:bodyPr/>
        <a:lstStyle/>
        <a:p>
          <a:endParaRPr lang="cs-CZ"/>
        </a:p>
      </dgm:t>
    </dgm:pt>
    <dgm:pt modelId="{55B6E3A2-77BF-4F2A-8FDB-9F76CD981ECA}" type="pres">
      <dgm:prSet presAssocID="{411C667F-059B-4B16-BEB1-4CACDBF6DEB6}" presName="node" presStyleLbl="node1" presStyleIdx="5" presStyleCnt="7">
        <dgm:presLayoutVars>
          <dgm:bulletEnabled val="1"/>
        </dgm:presLayoutVars>
      </dgm:prSet>
      <dgm:spPr/>
      <dgm:t>
        <a:bodyPr/>
        <a:lstStyle/>
        <a:p>
          <a:endParaRPr lang="cs-CZ"/>
        </a:p>
      </dgm:t>
    </dgm:pt>
    <dgm:pt modelId="{DE7B2A2C-3E7E-495A-A003-0EC9F3D567CA}" type="pres">
      <dgm:prSet presAssocID="{411C667F-059B-4B16-BEB1-4CACDBF6DEB6}" presName="dummy" presStyleCnt="0"/>
      <dgm:spPr/>
    </dgm:pt>
    <dgm:pt modelId="{79BE02E0-853D-48F6-B17C-552DD545AD59}" type="pres">
      <dgm:prSet presAssocID="{60F2294F-0A11-4ADB-838C-B2B555DEEA47}" presName="sibTrans" presStyleLbl="sibTrans2D1" presStyleIdx="5" presStyleCnt="7"/>
      <dgm:spPr/>
      <dgm:t>
        <a:bodyPr/>
        <a:lstStyle/>
        <a:p>
          <a:endParaRPr lang="cs-CZ"/>
        </a:p>
      </dgm:t>
    </dgm:pt>
    <dgm:pt modelId="{71EFE2C7-1AA6-4739-932B-8E99FB4604BE}" type="pres">
      <dgm:prSet presAssocID="{1B74C938-34C8-44C8-8AD6-AC5A0D3D1284}" presName="node" presStyleLbl="node1" presStyleIdx="6" presStyleCnt="7" custRadScaleRad="99748" custRadScaleInc="-1060">
        <dgm:presLayoutVars>
          <dgm:bulletEnabled val="1"/>
        </dgm:presLayoutVars>
      </dgm:prSet>
      <dgm:spPr/>
      <dgm:t>
        <a:bodyPr/>
        <a:lstStyle/>
        <a:p>
          <a:endParaRPr lang="cs-CZ"/>
        </a:p>
      </dgm:t>
    </dgm:pt>
    <dgm:pt modelId="{4EC77087-C596-4AB3-974C-CB6CDC4A0F6B}" type="pres">
      <dgm:prSet presAssocID="{1B74C938-34C8-44C8-8AD6-AC5A0D3D1284}" presName="dummy" presStyleCnt="0"/>
      <dgm:spPr/>
    </dgm:pt>
    <dgm:pt modelId="{01326060-2A55-4A7A-83A1-FC429DDE987B}" type="pres">
      <dgm:prSet presAssocID="{782A3A9E-75F5-43B3-9171-B0CC24442411}" presName="sibTrans" presStyleLbl="sibTrans2D1" presStyleIdx="6" presStyleCnt="7"/>
      <dgm:spPr/>
      <dgm:t>
        <a:bodyPr/>
        <a:lstStyle/>
        <a:p>
          <a:endParaRPr lang="cs-CZ"/>
        </a:p>
      </dgm:t>
    </dgm:pt>
  </dgm:ptLst>
  <dgm:cxnLst>
    <dgm:cxn modelId="{BFDE4AC5-C161-4154-A5BB-E8D3EFD5C11E}" type="presOf" srcId="{782A3A9E-75F5-43B3-9171-B0CC24442411}" destId="{01326060-2A55-4A7A-83A1-FC429DDE987B}" srcOrd="0" destOrd="0" presId="urn:microsoft.com/office/officeart/2005/8/layout/radial6"/>
    <dgm:cxn modelId="{BC1C1959-4685-42CC-98AC-6A459E47F911}" type="presOf" srcId="{F4D1912F-511C-40DE-898B-19AE2829E9EF}" destId="{29797E6D-4298-4C4E-B4D8-789B4CF615C2}" srcOrd="0" destOrd="0" presId="urn:microsoft.com/office/officeart/2005/8/layout/radial6"/>
    <dgm:cxn modelId="{9D43E79A-DA14-4E9F-8A72-B448E97E0349}" type="presOf" srcId="{419E29FF-C3B4-439B-8F75-CDF0F812D709}" destId="{A1497C23-632F-4F69-9589-A84FAE62BCFA}" srcOrd="0" destOrd="0" presId="urn:microsoft.com/office/officeart/2005/8/layout/radial6"/>
    <dgm:cxn modelId="{A5E10DD6-AB23-4606-9C9B-A89B541EB6A0}" type="presOf" srcId="{D9A4B951-292F-4F12-815F-66B040A8198E}" destId="{955D33E9-7CD5-44D8-BBDC-6B1F3111AC9B}" srcOrd="0" destOrd="0" presId="urn:microsoft.com/office/officeart/2005/8/layout/radial6"/>
    <dgm:cxn modelId="{0DDD9E27-A198-4E1E-9DEE-C1D1CE287EDC}" type="presOf" srcId="{97E1A2A3-760E-4D38-AE84-A9862AE7FCE0}" destId="{73F023A3-F195-4A5F-98F4-991BB4B9A711}" srcOrd="0" destOrd="0" presId="urn:microsoft.com/office/officeart/2005/8/layout/radial6"/>
    <dgm:cxn modelId="{1A6FB221-95B8-4D43-A1C4-FF7C6CE9F36A}" srcId="{453C3D7A-729B-40D5-9755-1CD93AA39FA9}" destId="{BE98E162-FE58-4C03-9449-E4C9851E06F9}" srcOrd="1" destOrd="0" parTransId="{D5C8606A-14D0-405D-964C-5282502598CC}" sibTransId="{B43D31A0-5C6E-47E9-A266-C688B9C77E4A}"/>
    <dgm:cxn modelId="{6086FEEF-0785-44FB-849A-FC8D31F5E70B}" type="presOf" srcId="{BE98E162-FE58-4C03-9449-E4C9851E06F9}" destId="{16F986F6-AB7E-44E0-A792-D279984DB58B}" srcOrd="0" destOrd="0" presId="urn:microsoft.com/office/officeart/2005/8/layout/radial6"/>
    <dgm:cxn modelId="{5FB776F8-C07F-4140-A142-C17F47CA03ED}" srcId="{453C3D7A-729B-40D5-9755-1CD93AA39FA9}" destId="{F4D1912F-511C-40DE-898B-19AE2829E9EF}" srcOrd="3" destOrd="0" parTransId="{97839106-E893-496F-A386-E8ED272D37D9}" sibTransId="{97E1A2A3-760E-4D38-AE84-A9862AE7FCE0}"/>
    <dgm:cxn modelId="{1B1BCF7D-BAD9-4F77-B235-C77CACDD07B7}" srcId="{453C3D7A-729B-40D5-9755-1CD93AA39FA9}" destId="{A83A6D5A-58F9-4B79-835D-CA33A89A27E1}" srcOrd="0" destOrd="0" parTransId="{77E0E757-EDC4-4640-B8F9-2A683EDD6728}" sibTransId="{419E29FF-C3B4-439B-8F75-CDF0F812D709}"/>
    <dgm:cxn modelId="{D7DA9ECF-ECD2-431F-83E6-0C16E99E1403}" srcId="{453C3D7A-729B-40D5-9755-1CD93AA39FA9}" destId="{D9A4B951-292F-4F12-815F-66B040A8198E}" srcOrd="2" destOrd="0" parTransId="{5F64F619-E9A4-4254-B5A8-6CAB955D7DDA}" sibTransId="{A09EA750-6FD4-47B6-8181-1902AD2ED29D}"/>
    <dgm:cxn modelId="{7470C2FD-8282-4550-B2E1-589C79CA1752}" type="presOf" srcId="{F2EC94A7-81C9-45D4-BF25-EE477F3FC58B}" destId="{49609F88-D021-45D7-AC4F-1574B2E75B3D}" srcOrd="0" destOrd="0" presId="urn:microsoft.com/office/officeart/2005/8/layout/radial6"/>
    <dgm:cxn modelId="{51CB6386-AB60-4953-8474-AE4D98AFD58F}" type="presOf" srcId="{453C3D7A-729B-40D5-9755-1CD93AA39FA9}" destId="{4D910EA1-CFA3-4424-A2AF-21A376AFBC8C}" srcOrd="0" destOrd="0" presId="urn:microsoft.com/office/officeart/2005/8/layout/radial6"/>
    <dgm:cxn modelId="{4250B9E8-987F-4756-9E49-DE6D59819CED}" type="presOf" srcId="{703D3DDE-3B16-43FD-8001-E6594B9CAA30}" destId="{296C7E57-B142-49FB-8509-F3772922507C}" srcOrd="0" destOrd="0" presId="urn:microsoft.com/office/officeart/2005/8/layout/radial6"/>
    <dgm:cxn modelId="{5207CD9B-35EF-4777-84C5-AEA468030E1B}" type="presOf" srcId="{411C667F-059B-4B16-BEB1-4CACDBF6DEB6}" destId="{55B6E3A2-77BF-4F2A-8FDB-9F76CD981ECA}" srcOrd="0" destOrd="0" presId="urn:microsoft.com/office/officeart/2005/8/layout/radial6"/>
    <dgm:cxn modelId="{BC163BAE-9268-407D-905C-469F34CA7A1F}" srcId="{44B506B8-C2D9-4DFC-8416-1ECCC198E183}" destId="{453C3D7A-729B-40D5-9755-1CD93AA39FA9}" srcOrd="0" destOrd="0" parTransId="{BC87FE68-83CF-4BC2-BFD2-4F8D395A11D6}" sibTransId="{3C7F024A-0349-4AAB-BC32-C4075FE6D4F6}"/>
    <dgm:cxn modelId="{0492D4CB-284D-4688-B867-BB77E01659B9}" type="presOf" srcId="{60F2294F-0A11-4ADB-838C-B2B555DEEA47}" destId="{79BE02E0-853D-48F6-B17C-552DD545AD59}" srcOrd="0" destOrd="0" presId="urn:microsoft.com/office/officeart/2005/8/layout/radial6"/>
    <dgm:cxn modelId="{638CF338-060B-49E4-9689-1EE95E8BA007}" srcId="{453C3D7A-729B-40D5-9755-1CD93AA39FA9}" destId="{411C667F-059B-4B16-BEB1-4CACDBF6DEB6}" srcOrd="5" destOrd="0" parTransId="{EC49AD46-16F1-4C0A-907F-5DA34BCC1471}" sibTransId="{60F2294F-0A11-4ADB-838C-B2B555DEEA47}"/>
    <dgm:cxn modelId="{CE166B7C-8E21-4B24-B519-65726493C347}" srcId="{453C3D7A-729B-40D5-9755-1CD93AA39FA9}" destId="{F2EC94A7-81C9-45D4-BF25-EE477F3FC58B}" srcOrd="4" destOrd="0" parTransId="{2C156F66-8F3F-4300-BFE3-9D3F1F4EC37E}" sibTransId="{703D3DDE-3B16-43FD-8001-E6594B9CAA30}"/>
    <dgm:cxn modelId="{DC6251CC-269C-49B8-9C63-5EF38303A87C}" type="presOf" srcId="{44B506B8-C2D9-4DFC-8416-1ECCC198E183}" destId="{3AD36B33-43A1-4AB0-A255-925E85F78B1A}" srcOrd="0" destOrd="0" presId="urn:microsoft.com/office/officeart/2005/8/layout/radial6"/>
    <dgm:cxn modelId="{08E12DB6-8730-4A97-89DD-62DAC6466DCC}" type="presOf" srcId="{A09EA750-6FD4-47B6-8181-1902AD2ED29D}" destId="{8F1ED631-D12D-43D4-AE34-37B504D48CDA}" srcOrd="0" destOrd="0" presId="urn:microsoft.com/office/officeart/2005/8/layout/radial6"/>
    <dgm:cxn modelId="{AB9039BD-5B80-432B-89B9-14CFCE540958}" srcId="{453C3D7A-729B-40D5-9755-1CD93AA39FA9}" destId="{1B74C938-34C8-44C8-8AD6-AC5A0D3D1284}" srcOrd="6" destOrd="0" parTransId="{9EC28934-DD77-47B3-89DA-67E176954C30}" sibTransId="{782A3A9E-75F5-43B3-9171-B0CC24442411}"/>
    <dgm:cxn modelId="{86BB5C3E-597B-45DF-9BE3-5F8997058B68}" type="presOf" srcId="{1B74C938-34C8-44C8-8AD6-AC5A0D3D1284}" destId="{71EFE2C7-1AA6-4739-932B-8E99FB4604BE}" srcOrd="0" destOrd="0" presId="urn:microsoft.com/office/officeart/2005/8/layout/radial6"/>
    <dgm:cxn modelId="{0183D49E-5002-40F0-A73C-682CB948AAFF}" type="presOf" srcId="{B43D31A0-5C6E-47E9-A266-C688B9C77E4A}" destId="{7880F2E5-9554-4D3A-9450-D37459FE94E2}" srcOrd="0" destOrd="0" presId="urn:microsoft.com/office/officeart/2005/8/layout/radial6"/>
    <dgm:cxn modelId="{D4713C31-43FF-49E9-858E-1F818ABD479A}" type="presOf" srcId="{A83A6D5A-58F9-4B79-835D-CA33A89A27E1}" destId="{FAE28307-13C1-4D79-951E-19C93531D6CE}" srcOrd="0" destOrd="0" presId="urn:microsoft.com/office/officeart/2005/8/layout/radial6"/>
    <dgm:cxn modelId="{4F8F2D3F-FDE4-47BD-8B6F-FD49D2CD82DD}" type="presParOf" srcId="{3AD36B33-43A1-4AB0-A255-925E85F78B1A}" destId="{4D910EA1-CFA3-4424-A2AF-21A376AFBC8C}" srcOrd="0" destOrd="0" presId="urn:microsoft.com/office/officeart/2005/8/layout/radial6"/>
    <dgm:cxn modelId="{4A68CDF5-C238-4DB5-9DF0-19340928B879}" type="presParOf" srcId="{3AD36B33-43A1-4AB0-A255-925E85F78B1A}" destId="{FAE28307-13C1-4D79-951E-19C93531D6CE}" srcOrd="1" destOrd="0" presId="urn:microsoft.com/office/officeart/2005/8/layout/radial6"/>
    <dgm:cxn modelId="{B67FFDE4-C997-473D-9A7A-CC6DAC34081E}" type="presParOf" srcId="{3AD36B33-43A1-4AB0-A255-925E85F78B1A}" destId="{2058CCDD-82AA-4D79-AF6F-3C2920BBBC36}" srcOrd="2" destOrd="0" presId="urn:microsoft.com/office/officeart/2005/8/layout/radial6"/>
    <dgm:cxn modelId="{9CD0268F-CBF7-43E6-98A2-4A76FE97D70C}" type="presParOf" srcId="{3AD36B33-43A1-4AB0-A255-925E85F78B1A}" destId="{A1497C23-632F-4F69-9589-A84FAE62BCFA}" srcOrd="3" destOrd="0" presId="urn:microsoft.com/office/officeart/2005/8/layout/radial6"/>
    <dgm:cxn modelId="{624FB4A2-C817-4137-A756-56032ACE0C74}" type="presParOf" srcId="{3AD36B33-43A1-4AB0-A255-925E85F78B1A}" destId="{16F986F6-AB7E-44E0-A792-D279984DB58B}" srcOrd="4" destOrd="0" presId="urn:microsoft.com/office/officeart/2005/8/layout/radial6"/>
    <dgm:cxn modelId="{0695B43E-8C09-427F-BE79-86502C2ECE6A}" type="presParOf" srcId="{3AD36B33-43A1-4AB0-A255-925E85F78B1A}" destId="{E08699A7-CEFA-4298-9AA6-2933F191D7EB}" srcOrd="5" destOrd="0" presId="urn:microsoft.com/office/officeart/2005/8/layout/radial6"/>
    <dgm:cxn modelId="{FD18D86F-1B35-4A82-A983-25B997E7139F}" type="presParOf" srcId="{3AD36B33-43A1-4AB0-A255-925E85F78B1A}" destId="{7880F2E5-9554-4D3A-9450-D37459FE94E2}" srcOrd="6" destOrd="0" presId="urn:microsoft.com/office/officeart/2005/8/layout/radial6"/>
    <dgm:cxn modelId="{EDDAC823-F4C0-4823-B781-C655E38A1D01}" type="presParOf" srcId="{3AD36B33-43A1-4AB0-A255-925E85F78B1A}" destId="{955D33E9-7CD5-44D8-BBDC-6B1F3111AC9B}" srcOrd="7" destOrd="0" presId="urn:microsoft.com/office/officeart/2005/8/layout/radial6"/>
    <dgm:cxn modelId="{C3B5922D-C8B0-4367-B924-A200F85B559B}" type="presParOf" srcId="{3AD36B33-43A1-4AB0-A255-925E85F78B1A}" destId="{FD8171BF-CCDB-4FD1-B1B8-0B81193EBD49}" srcOrd="8" destOrd="0" presId="urn:microsoft.com/office/officeart/2005/8/layout/radial6"/>
    <dgm:cxn modelId="{9E81A522-EC09-49FD-8B62-D55FAA5E0EE7}" type="presParOf" srcId="{3AD36B33-43A1-4AB0-A255-925E85F78B1A}" destId="{8F1ED631-D12D-43D4-AE34-37B504D48CDA}" srcOrd="9" destOrd="0" presId="urn:microsoft.com/office/officeart/2005/8/layout/radial6"/>
    <dgm:cxn modelId="{68C3E46E-5F46-4C56-B52A-13D0223FAD2B}" type="presParOf" srcId="{3AD36B33-43A1-4AB0-A255-925E85F78B1A}" destId="{29797E6D-4298-4C4E-B4D8-789B4CF615C2}" srcOrd="10" destOrd="0" presId="urn:microsoft.com/office/officeart/2005/8/layout/radial6"/>
    <dgm:cxn modelId="{B070A780-C77F-427F-8691-9FCAD8614824}" type="presParOf" srcId="{3AD36B33-43A1-4AB0-A255-925E85F78B1A}" destId="{DC7ECB5E-BE42-47E6-9C40-D8AF5B8A2F68}" srcOrd="11" destOrd="0" presId="urn:microsoft.com/office/officeart/2005/8/layout/radial6"/>
    <dgm:cxn modelId="{108F6B74-D798-4FB0-834F-039325F3C4E8}" type="presParOf" srcId="{3AD36B33-43A1-4AB0-A255-925E85F78B1A}" destId="{73F023A3-F195-4A5F-98F4-991BB4B9A711}" srcOrd="12" destOrd="0" presId="urn:microsoft.com/office/officeart/2005/8/layout/radial6"/>
    <dgm:cxn modelId="{5D035F9B-4BA9-4A9A-B5CD-6FE192A3F29A}" type="presParOf" srcId="{3AD36B33-43A1-4AB0-A255-925E85F78B1A}" destId="{49609F88-D021-45D7-AC4F-1574B2E75B3D}" srcOrd="13" destOrd="0" presId="urn:microsoft.com/office/officeart/2005/8/layout/radial6"/>
    <dgm:cxn modelId="{507C516F-8DF8-4E87-B9E7-D15BE4BBED97}" type="presParOf" srcId="{3AD36B33-43A1-4AB0-A255-925E85F78B1A}" destId="{A096FF68-E733-41BE-A2F7-712F57F63566}" srcOrd="14" destOrd="0" presId="urn:microsoft.com/office/officeart/2005/8/layout/radial6"/>
    <dgm:cxn modelId="{2E78497B-6768-44CC-9496-098E11E832E2}" type="presParOf" srcId="{3AD36B33-43A1-4AB0-A255-925E85F78B1A}" destId="{296C7E57-B142-49FB-8509-F3772922507C}" srcOrd="15" destOrd="0" presId="urn:microsoft.com/office/officeart/2005/8/layout/radial6"/>
    <dgm:cxn modelId="{DC453F57-E4A4-49E4-B8C8-9F68B1778B26}" type="presParOf" srcId="{3AD36B33-43A1-4AB0-A255-925E85F78B1A}" destId="{55B6E3A2-77BF-4F2A-8FDB-9F76CD981ECA}" srcOrd="16" destOrd="0" presId="urn:microsoft.com/office/officeart/2005/8/layout/radial6"/>
    <dgm:cxn modelId="{DC0438F0-EA49-4B7D-ABB8-858155051894}" type="presParOf" srcId="{3AD36B33-43A1-4AB0-A255-925E85F78B1A}" destId="{DE7B2A2C-3E7E-495A-A003-0EC9F3D567CA}" srcOrd="17" destOrd="0" presId="urn:microsoft.com/office/officeart/2005/8/layout/radial6"/>
    <dgm:cxn modelId="{37F0F0B1-2954-410C-8E5E-ED720240BD3A}" type="presParOf" srcId="{3AD36B33-43A1-4AB0-A255-925E85F78B1A}" destId="{79BE02E0-853D-48F6-B17C-552DD545AD59}" srcOrd="18" destOrd="0" presId="urn:microsoft.com/office/officeart/2005/8/layout/radial6"/>
    <dgm:cxn modelId="{DBBBA829-D13C-4A95-BCFB-20CC9BF93C6F}" type="presParOf" srcId="{3AD36B33-43A1-4AB0-A255-925E85F78B1A}" destId="{71EFE2C7-1AA6-4739-932B-8E99FB4604BE}" srcOrd="19" destOrd="0" presId="urn:microsoft.com/office/officeart/2005/8/layout/radial6"/>
    <dgm:cxn modelId="{A8426AE6-7F8D-45B5-B9EF-7AB65A2F0983}" type="presParOf" srcId="{3AD36B33-43A1-4AB0-A255-925E85F78B1A}" destId="{4EC77087-C596-4AB3-974C-CB6CDC4A0F6B}" srcOrd="20" destOrd="0" presId="urn:microsoft.com/office/officeart/2005/8/layout/radial6"/>
    <dgm:cxn modelId="{7B7F521E-6C84-44BB-A1AF-9C862B9DFD0A}" type="presParOf" srcId="{3AD36B33-43A1-4AB0-A255-925E85F78B1A}" destId="{01326060-2A55-4A7A-83A1-FC429DDE987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t>
        <a:bodyPr/>
        <a:lstStyle/>
        <a:p>
          <a:endParaRPr lang="cs-CZ"/>
        </a:p>
      </dgm:t>
    </dgm:pt>
    <dgm:pt modelId="{F5F1CFA7-B1C8-4450-AADF-E70EA846D058}" type="pres">
      <dgm:prSet presAssocID="{24D63BE0-C511-4067-8604-106D4E975F35}" presName="parentText" presStyleLbl="node1" presStyleIdx="0" presStyleCnt="2">
        <dgm:presLayoutVars>
          <dgm:chMax val="0"/>
          <dgm:bulletEnabled val="1"/>
        </dgm:presLayoutVars>
      </dgm:prSet>
      <dgm:spPr/>
      <dgm:t>
        <a:bodyPr/>
        <a:lstStyle/>
        <a:p>
          <a:endParaRPr lang="cs-CZ"/>
        </a:p>
      </dgm:t>
    </dgm:pt>
    <dgm:pt modelId="{44E1C1BA-2D3F-4775-BA1E-C1D55BA492B1}" type="pres">
      <dgm:prSet presAssocID="{24D63BE0-C511-4067-8604-106D4E975F35}" presName="childText" presStyleLbl="revTx" presStyleIdx="0" presStyleCnt="2">
        <dgm:presLayoutVars>
          <dgm:bulletEnabled val="1"/>
        </dgm:presLayoutVars>
      </dgm:prSet>
      <dgm:spPr/>
      <dgm:t>
        <a:bodyPr/>
        <a:lstStyle/>
        <a:p>
          <a:endParaRPr lang="cs-CZ"/>
        </a:p>
      </dgm:t>
    </dgm:pt>
    <dgm:pt modelId="{D3D9D8F1-9375-4886-94AF-CC0602A5C6CB}" type="pres">
      <dgm:prSet presAssocID="{C5CE7084-6257-437B-843B-1B8EC5973151}" presName="parentText" presStyleLbl="node1" presStyleIdx="1" presStyleCnt="2">
        <dgm:presLayoutVars>
          <dgm:chMax val="0"/>
          <dgm:bulletEnabled val="1"/>
        </dgm:presLayoutVars>
      </dgm:prSet>
      <dgm:spPr/>
      <dgm:t>
        <a:bodyPr/>
        <a:lstStyle/>
        <a:p>
          <a:endParaRPr lang="cs-CZ"/>
        </a:p>
      </dgm:t>
    </dgm:pt>
    <dgm:pt modelId="{DF610F8B-657A-433D-8C18-7FE0A82CE3EE}" type="pres">
      <dgm:prSet presAssocID="{C5CE7084-6257-437B-843B-1B8EC5973151}" presName="childText" presStyleLbl="revTx" presStyleIdx="1" presStyleCnt="2">
        <dgm:presLayoutVars>
          <dgm:bulletEnabled val="1"/>
        </dgm:presLayoutVars>
      </dgm:prSet>
      <dgm:spPr/>
      <dgm:t>
        <a:bodyPr/>
        <a:lstStyle/>
        <a:p>
          <a:endParaRPr lang="cs-CZ"/>
        </a:p>
      </dgm:t>
    </dgm:pt>
  </dgm:ptLst>
  <dgm:cxnLst>
    <dgm:cxn modelId="{8031836A-D5DF-42C9-8641-65819B0C16D4}" srcId="{C5CE7084-6257-437B-843B-1B8EC5973151}" destId="{D14CD6B0-F56D-4526-8F65-28A4D3DF9FD3}" srcOrd="0" destOrd="0" parTransId="{84DBF9C4-153D-4BAF-B61A-20FD6C3926F6}" sibTransId="{F646A895-CD40-4B7B-A2A0-2651739F03D6}"/>
    <dgm:cxn modelId="{263B6CF8-A2AF-4DC4-8D22-23107E5CEECD}" srcId="{C5CE7084-6257-437B-843B-1B8EC5973151}" destId="{178D4117-FAD4-4F60-857A-D06962510C6B}" srcOrd="2" destOrd="0" parTransId="{202AC162-5C2D-4E0E-B53B-76135A31C78F}" sibTransId="{D2AA9953-0638-4AD6-92CB-9B7BF1B00FE4}"/>
    <dgm:cxn modelId="{A7777B26-2DF7-4FF8-9824-F5D9482DD000}" type="presOf" srcId="{2C31B80F-B7E4-45DF-A94F-E11386567553}" destId="{5E164746-7DE7-4ABF-80DF-0C68D10F78F4}" srcOrd="0" destOrd="0" presId="urn:microsoft.com/office/officeart/2005/8/layout/vList2"/>
    <dgm:cxn modelId="{9D6E0312-A47D-4826-852D-74C6F40BA455}" type="presOf" srcId="{2492B435-C73D-4095-937A-BB60D097B8DE}" destId="{44E1C1BA-2D3F-4775-BA1E-C1D55BA492B1}" srcOrd="0" destOrd="0" presId="urn:microsoft.com/office/officeart/2005/8/layout/vList2"/>
    <dgm:cxn modelId="{6D70A654-0310-4018-B086-19AAD1EBC4F7}" srcId="{C5CE7084-6257-437B-843B-1B8EC5973151}" destId="{D782C068-B4F4-428F-AF9A-C2D7E077E33B}" srcOrd="1" destOrd="0" parTransId="{425780A2-62B2-4AA5-B351-645C54B9C8D2}" sibTransId="{E166CD4B-46F0-46AB-9168-1F3B268004AF}"/>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EFCF35B6-AD2B-4F96-8F79-431FD6E7A171}" type="presOf" srcId="{178D4117-FAD4-4F60-857A-D06962510C6B}" destId="{DF610F8B-657A-433D-8C18-7FE0A82CE3EE}" srcOrd="0" destOrd="2" presId="urn:microsoft.com/office/officeart/2005/8/layout/vList2"/>
    <dgm:cxn modelId="{69000F4D-62E0-4EE7-98EF-B6C33F1F1A69}" srcId="{C5CE7084-6257-437B-843B-1B8EC5973151}" destId="{1C7A8F9E-A5D5-4C43-8C34-38F0AF695A62}" srcOrd="3" destOrd="0" parTransId="{4689C5C5-72F2-4056-9C2A-30D86EC79A5D}" sibTransId="{89AF4197-7D3A-45FE-B1A2-D5F7F645E4D1}"/>
    <dgm:cxn modelId="{D1CB18F5-A398-4990-88D0-062696E7C953}" srcId="{C5CE7084-6257-437B-843B-1B8EC5973151}" destId="{C261D800-C940-4FFC-89DF-D54ED21C370C}" srcOrd="4" destOrd="0" parTransId="{24B286E3-781A-4DD8-8023-07B60267B724}" sibTransId="{74F5E4D2-6EB6-4988-B93D-A1CE9531C0DC}"/>
    <dgm:cxn modelId="{7958088D-2E0A-4C89-9BCF-3F3DCA2D9FCD}" srcId="{24D63BE0-C511-4067-8604-106D4E975F35}" destId="{2492B435-C73D-4095-937A-BB60D097B8DE}" srcOrd="0" destOrd="0" parTransId="{ECA914B2-945E-4E74-9131-40E59AF4A006}" sibTransId="{3E9EFA52-9442-4FF9-BE60-4EE915EB2EF5}"/>
    <dgm:cxn modelId="{8F110147-9C49-46B5-92D8-2A6C4A6A9364}" type="presOf" srcId="{D14CD6B0-F56D-4526-8F65-28A4D3DF9FD3}" destId="{DF610F8B-657A-433D-8C18-7FE0A82CE3EE}" srcOrd="0" destOrd="0"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48DEEE3F-4DF1-4D0B-9010-F750ABE0AEA7}" type="presOf" srcId="{D782C068-B4F4-428F-AF9A-C2D7E077E33B}" destId="{DF610F8B-657A-433D-8C18-7FE0A82CE3EE}" srcOrd="0" destOrd="1" presId="urn:microsoft.com/office/officeart/2005/8/layout/vList2"/>
    <dgm:cxn modelId="{F9C7355A-D0BC-4143-9288-AB68E7CE1E23}" type="presOf" srcId="{C5CE7084-6257-437B-843B-1B8EC5973151}" destId="{D3D9D8F1-9375-4886-94AF-CC0602A5C6CB}" srcOrd="0" destOrd="0" presId="urn:microsoft.com/office/officeart/2005/8/layout/vList2"/>
    <dgm:cxn modelId="{36C8AADF-C680-4554-8CFD-7D0B9F4DCF82}" type="presOf" srcId="{1C7A8F9E-A5D5-4C43-8C34-38F0AF695A62}" destId="{DF610F8B-657A-433D-8C18-7FE0A82CE3EE}" srcOrd="0" destOrd="3" presId="urn:microsoft.com/office/officeart/2005/8/layout/vList2"/>
    <dgm:cxn modelId="{A8187A17-E041-4E19-B757-AA1505052C2B}" type="presOf" srcId="{C261D800-C940-4FFC-89DF-D54ED21C370C}" destId="{DF610F8B-657A-433D-8C18-7FE0A82CE3EE}" srcOrd="0" destOrd="4" presId="urn:microsoft.com/office/officeart/2005/8/layout/vList2"/>
    <dgm:cxn modelId="{19D8469D-0069-4F51-88DC-CFCCF5477C60}" type="presOf" srcId="{C83913A3-C7D2-43BD-9E3E-2D63B4FBA3B5}" destId="{44E1C1BA-2D3F-4775-BA1E-C1D55BA492B1}" srcOrd="0" destOrd="1"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t>
        <a:bodyPr/>
        <a:lstStyle/>
        <a:p>
          <a:endParaRPr lang="cs-CZ"/>
        </a:p>
      </dgm:t>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t>
        <a:bodyPr/>
        <a:lstStyle/>
        <a:p>
          <a:endParaRPr lang="cs-CZ"/>
        </a:p>
      </dgm:t>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t>
        <a:bodyPr/>
        <a:lstStyle/>
        <a:p>
          <a:endParaRPr lang="cs-CZ"/>
        </a:p>
      </dgm:t>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t>
        <a:bodyPr/>
        <a:lstStyle/>
        <a:p>
          <a:endParaRPr lang="cs-CZ"/>
        </a:p>
      </dgm:t>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5A3C85E7-5C9F-45C0-956B-C94600F95D75}" type="presOf" srcId="{9475C65F-A080-43DB-99AB-395D2862422D}" destId="{3A0BA390-5215-4D79-9E03-969EA52FA4C1}"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F14CC832-2B00-4B04-BA85-2F282DD54F42}" type="presOf" srcId="{1B1303D3-F301-404B-A09A-E0218687C4FC}" destId="{18DE6DF0-1368-4E9B-9AB4-31161E574F32}" srcOrd="0" destOrd="0" presId="urn:microsoft.com/office/officeart/2008/layout/VerticalCurvedList"/>
    <dgm:cxn modelId="{E2F34EE7-CC44-4BA5-83A8-4656776447C5}" srcId="{1B1303D3-F301-404B-A09A-E0218687C4FC}" destId="{FD39B3FC-659F-4D90-A090-79062EB9DDE8}" srcOrd="1" destOrd="0" parTransId="{F15410E0-BCC0-45C5-9183-CFB7EA5F6EB3}" sibTransId="{E43502AA-FF0C-4AF0-A643-2384FC9B89B8}"/>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tohoto zákona a jiných právních předpisů. Zdravotnická dokumentace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t>
        <a:bodyPr/>
        <a:lstStyle/>
        <a:p>
          <a:endParaRPr lang="cs-CZ"/>
        </a:p>
      </dgm:t>
    </dgm:pt>
    <dgm:pt modelId="{5F6E724A-75E4-48AA-818F-949FF37DF4D3}" type="pres">
      <dgm:prSet presAssocID="{58267F3B-C20D-4783-B0AA-47DB4426F95F}" presName="parentText" presStyleLbl="node1" presStyleIdx="0" presStyleCnt="1">
        <dgm:presLayoutVars>
          <dgm:chMax val="0"/>
          <dgm:bulletEnabled val="1"/>
        </dgm:presLayoutVars>
      </dgm:prSet>
      <dgm:spPr/>
      <dgm:t>
        <a:bodyPr/>
        <a:lstStyle/>
        <a:p>
          <a:endParaRPr lang="cs-CZ"/>
        </a:p>
      </dgm:t>
    </dgm:pt>
    <dgm:pt modelId="{7CDCF498-E9BE-4DF9-BC2D-FDBF1849FA7A}" type="pres">
      <dgm:prSet presAssocID="{58267F3B-C20D-4783-B0AA-47DB4426F95F}" presName="childText" presStyleLbl="revTx" presStyleIdx="0" presStyleCnt="1">
        <dgm:presLayoutVars>
          <dgm:bulletEnabled val="1"/>
        </dgm:presLayoutVars>
      </dgm:prSet>
      <dgm:spPr/>
      <dgm:t>
        <a:bodyPr/>
        <a:lstStyle/>
        <a:p>
          <a:endParaRPr lang="cs-CZ"/>
        </a:p>
      </dgm:t>
    </dgm:pt>
  </dgm:ptLst>
  <dgm:cxnLst>
    <dgm:cxn modelId="{3EF89B1E-4CB0-4F13-BE07-A1D19150012F}" srcId="{58267F3B-C20D-4783-B0AA-47DB4426F95F}" destId="{305E8D71-326D-4925-BAA4-405678D89B73}" srcOrd="6" destOrd="0" parTransId="{5DE01C0F-18E7-49DF-BABB-5525C57CAFA8}" sibTransId="{FD3A8B57-559E-4F7C-89DD-57AE700D71CC}"/>
    <dgm:cxn modelId="{0C1F199F-CBE8-4D43-B9E1-73A47559DA75}" type="presOf" srcId="{B79B1A02-D01C-4540-8151-BCA0B8069EC0}" destId="{7CDCF498-E9BE-4DF9-BC2D-FDBF1849FA7A}" srcOrd="0" destOrd="1"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E236ACBA-56C1-4473-B0F7-0BE4BF6A4A59}" type="presOf" srcId="{8FCF0D73-3791-4E6D-ACDC-E13D0F0D1BD0}" destId="{7CDCF498-E9BE-4DF9-BC2D-FDBF1849FA7A}" srcOrd="0" destOrd="2" presId="urn:microsoft.com/office/officeart/2005/8/layout/vList2"/>
    <dgm:cxn modelId="{86F8C815-D9C7-4412-BA61-A06D3733907D}" type="presOf" srcId="{803B305A-B181-42CC-9DB9-02E985510DDA}" destId="{7CDCF498-E9BE-4DF9-BC2D-FDBF1849FA7A}" srcOrd="0" destOrd="3" presId="urn:microsoft.com/office/officeart/2005/8/layout/vList2"/>
    <dgm:cxn modelId="{0C8E1B72-5442-40FE-B14A-9BD04F6705FA}" type="presOf" srcId="{7E9DE364-9B23-4A74-BCFE-7BDD2F336FB8}" destId="{062B3899-D299-4303-9629-BE8DFDC7F1C7}" srcOrd="0" destOrd="0" presId="urn:microsoft.com/office/officeart/2005/8/layout/vList2"/>
    <dgm:cxn modelId="{FABE49F2-77B1-4CAA-A6A1-3101152B53D3}" srcId="{7E9DE364-9B23-4A74-BCFE-7BDD2F336FB8}" destId="{58267F3B-C20D-4783-B0AA-47DB4426F95F}" srcOrd="0" destOrd="0" parTransId="{C5FC1608-EED8-41CC-9C22-96741BD7C33F}" sibTransId="{CDE080F5-1E8E-4585-8156-B6A0B557FF84}"/>
    <dgm:cxn modelId="{5161B4D4-BC20-41AB-99B2-703BD697C962}" type="presOf" srcId="{305E8D71-326D-4925-BAA4-405678D89B73}" destId="{7CDCF498-E9BE-4DF9-BC2D-FDBF1849FA7A}" srcOrd="0" destOrd="6" presId="urn:microsoft.com/office/officeart/2005/8/layout/vList2"/>
    <dgm:cxn modelId="{51A68438-4FA4-4B2B-8850-B0A2E271752F}" srcId="{58267F3B-C20D-4783-B0AA-47DB4426F95F}" destId="{DCF00FE2-2729-4C61-90DF-24F80A789328}" srcOrd="5" destOrd="0" parTransId="{9F005FE8-8735-4CBE-98F1-01C9C77C7A60}" sibTransId="{A8ADE0DC-ED12-4B34-9C4B-615407A47B99}"/>
    <dgm:cxn modelId="{C3583D96-E88F-406B-9510-9EA72DB408B0}" type="presOf" srcId="{DCF00FE2-2729-4C61-90DF-24F80A789328}" destId="{7CDCF498-E9BE-4DF9-BC2D-FDBF1849FA7A}" srcOrd="0" destOrd="5"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26619BD-C476-41AF-8EA5-22A84A64AF79}" srcId="{58267F3B-C20D-4783-B0AA-47DB4426F95F}" destId="{8FCF0D73-3791-4E6D-ACDC-E13D0F0D1BD0}" srcOrd="2" destOrd="0" parTransId="{E3AE6842-D22E-4CF6-A33F-D3CD095930A1}" sibTransId="{478A3D4F-405C-4F12-807C-CF339DE85DF7}"/>
    <dgm:cxn modelId="{8B0389F5-DEE9-4974-8A9C-79DBCB35CD2D}" type="presOf" srcId="{58267F3B-C20D-4783-B0AA-47DB4426F95F}" destId="{5F6E724A-75E4-48AA-818F-949FF37DF4D3}"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607F3844-32F8-41C3-B5D6-8307E23FC725}" srcId="{58267F3B-C20D-4783-B0AA-47DB4426F95F}" destId="{30CBD9B3-3042-4CF7-8AFC-3451EC0D22AF}" srcOrd="0" destOrd="0" parTransId="{4D6DB950-1462-49E3-A450-BCE39AF1A03E}" sibTransId="{8D5E2E88-C3B6-4D30-A157-107D42EDE7D4}"/>
    <dgm:cxn modelId="{B4949341-03F0-4203-B412-06E0BE6D6FB1}" srcId="{58267F3B-C20D-4783-B0AA-47DB4426F95F}" destId="{B79B1A02-D01C-4540-8151-BCA0B8069EC0}" srcOrd="1" destOrd="0" parTransId="{92481006-BF58-4BC0-8410-DE0BB786B880}" sibTransId="{4103DCF1-9B4F-43F4-A63C-0E60CE0A3290}"/>
    <dgm:cxn modelId="{6B339960-474B-4E2E-906F-92A67648F279}" type="presOf" srcId="{209646CB-2D5B-4CC1-BA11-4F0AB8F36515}" destId="{7CDCF498-E9BE-4DF9-BC2D-FDBF1849FA7A}" srcOrd="0" destOrd="4"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t>
        <a:bodyPr/>
        <a:lstStyle/>
        <a:p>
          <a:endParaRPr lang="cs-CZ"/>
        </a:p>
      </dgm:t>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t>
        <a:bodyPr/>
        <a:lstStyle/>
        <a:p>
          <a:endParaRPr lang="cs-CZ"/>
        </a:p>
      </dgm:t>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t>
        <a:bodyPr/>
        <a:lstStyle/>
        <a:p>
          <a:endParaRPr lang="cs-CZ"/>
        </a:p>
      </dgm:t>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t>
        <a:bodyPr/>
        <a:lstStyle/>
        <a:p>
          <a:endParaRPr lang="cs-CZ"/>
        </a:p>
      </dgm:t>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t>
        <a:bodyPr/>
        <a:lstStyle/>
        <a:p>
          <a:endParaRPr lang="cs-CZ"/>
        </a:p>
      </dgm:t>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8460B220-F51A-432B-AA33-265A8B5306FE}" type="presOf" srcId="{A3BB4177-0166-4CFE-92D9-C7036FA342B5}" destId="{CF27CE5F-E96F-4B08-9C57-BDFE13ED95D1}"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algn="just"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algn="l"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t>
        <a:bodyPr/>
        <a:lstStyle/>
        <a:p>
          <a:endParaRPr lang="cs-CZ"/>
        </a:p>
      </dgm:t>
    </dgm:pt>
    <dgm:pt modelId="{8544506B-47BB-4C5F-849D-2EC4D8C9AD03}" type="pres">
      <dgm:prSet presAssocID="{A0126BD4-ACD4-4936-B76E-F75D0B4D0F54}" presName="node" presStyleLbl="node1" presStyleIdx="0" presStyleCnt="6">
        <dgm:presLayoutVars>
          <dgm:bulletEnabled val="1"/>
        </dgm:presLayoutVars>
      </dgm:prSet>
      <dgm:spPr/>
      <dgm:t>
        <a:bodyPr/>
        <a:lstStyle/>
        <a:p>
          <a:endParaRPr lang="cs-CZ"/>
        </a:p>
      </dgm:t>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t>
        <a:bodyPr/>
        <a:lstStyle/>
        <a:p>
          <a:endParaRPr lang="cs-CZ"/>
        </a:p>
      </dgm:t>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t>
        <a:bodyPr/>
        <a:lstStyle/>
        <a:p>
          <a:endParaRPr lang="cs-CZ"/>
        </a:p>
      </dgm:t>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t>
        <a:bodyPr/>
        <a:lstStyle/>
        <a:p>
          <a:endParaRPr lang="cs-CZ"/>
        </a:p>
      </dgm:t>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t>
        <a:bodyPr/>
        <a:lstStyle/>
        <a:p>
          <a:endParaRPr lang="cs-CZ"/>
        </a:p>
      </dgm:t>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t>
        <a:bodyPr/>
        <a:lstStyle/>
        <a:p>
          <a:endParaRPr lang="cs-CZ"/>
        </a:p>
      </dgm:t>
    </dgm:pt>
  </dgm:ptLst>
  <dgm:cxnLst>
    <dgm:cxn modelId="{43902AAD-6340-48C0-A703-65E342D7966E}" type="presOf" srcId="{A0126BD4-ACD4-4936-B76E-F75D0B4D0F54}" destId="{8544506B-47BB-4C5F-849D-2EC4D8C9AD03}" srcOrd="0" destOrd="0" presId="urn:microsoft.com/office/officeart/2005/8/layout/default"/>
    <dgm:cxn modelId="{8C584F4B-37F6-4D7A-833F-1E02A050C22F}" srcId="{A14FFF7E-378A-446C-BC7C-C1B73572A08A}" destId="{253E85C1-4AE2-49A5-A74C-2EFADD093E57}" srcOrd="3" destOrd="0" parTransId="{E4BF2779-BB55-4307-8BF2-7C3D7FEAAF18}" sibTransId="{8BA1BA6E-69F7-4CE0-8FA5-3783939498D5}"/>
    <dgm:cxn modelId="{D95BC792-DD0B-4585-95C5-62720BF55155}" srcId="{A14FFF7E-378A-446C-BC7C-C1B73572A08A}" destId="{DD0563D6-2D02-4E12-8A1F-54336DB88AE0}" srcOrd="5" destOrd="0" parTransId="{3E037B10-F134-4AA2-ADA0-F6A56E9CD0B9}" sibTransId="{72C70B2C-16D8-40A1-955D-D47185140D14}"/>
    <dgm:cxn modelId="{AAF61B8E-0E8A-4EA5-9DD7-F5DF687BAF1F}" type="presOf" srcId="{37F011A4-1DB9-4464-8541-A252B7190484}" destId="{A05A63BC-C3BB-4FF3-9611-06EE189DA896}"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5F0C0B6F-AFA8-4384-B663-D0EE466162F0}" type="presOf" srcId="{DD0563D6-2D02-4E12-8A1F-54336DB88AE0}" destId="{07210A24-D3B7-4BA6-B5AD-C039ED73653A}"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51DC883-A2EE-46DB-9503-7BF7C032E8F7}" type="presOf" srcId="{A14FFF7E-378A-446C-BC7C-C1B73572A08A}" destId="{31E3D3AD-96C3-4C55-906E-B6E9586F34B1}" srcOrd="0" destOrd="0" presId="urn:microsoft.com/office/officeart/2005/8/layout/default"/>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619A58C-0324-4B9E-84E5-3B4D14946987}" type="presOf" srcId="{F5B5F839-52D1-4A10-8ECA-E383FF7718AA}" destId="{6068449D-5269-491E-BD59-46BEAD1A1AE1}" srcOrd="0" destOrd="0" presId="urn:microsoft.com/office/officeart/2005/8/layout/default"/>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kern="120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Konkludentní</a:t>
          </a:r>
        </a:p>
      </dsp:txBody>
      <dsp:txXfrm>
        <a:off x="51403" y="2811014"/>
        <a:ext cx="8493862" cy="9501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a:t>Až tři léta nebo zákaz činnosti</a:t>
          </a:r>
          <a:endParaRPr lang="cs-CZ" sz="2200" kern="1200"/>
        </a:p>
      </dsp:txBody>
      <dsp:txXfrm>
        <a:off x="0" y="3281026"/>
        <a:ext cx="8596668" cy="4636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5.000.000,- Kč (po připravované novele bude i několikanásobně vyšší)</a:t>
          </a:r>
        </a:p>
      </dsp:txBody>
      <dsp:txXfrm>
        <a:off x="0" y="3094973"/>
        <a:ext cx="8596668" cy="78556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2210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a:t>Pracovněprávní postihy</a:t>
          </a:r>
        </a:p>
      </dsp:txBody>
      <dsp:txXfrm>
        <a:off x="49119" y="271225"/>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a:t>I okamžitá výpověď</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Právo na soukromí se vztahuje na každou fyzickou osobu, bez ohledu na věk či svéprávnost </a:t>
          </a:r>
        </a:p>
      </dsp:txBody>
      <dsp:txXfrm>
        <a:off x="51974" y="2861760"/>
        <a:ext cx="8492720"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6060-2A55-4A7A-83A1-FC429DDE987B}">
      <dsp:nvSpPr>
        <dsp:cNvPr id="0" name=""/>
        <dsp:cNvSpPr/>
      </dsp:nvSpPr>
      <dsp:spPr>
        <a:xfrm>
          <a:off x="2825661" y="593647"/>
          <a:ext cx="4703263" cy="4703263"/>
        </a:xfrm>
        <a:prstGeom prst="blockArc">
          <a:avLst>
            <a:gd name="adj1" fmla="val 13096502"/>
            <a:gd name="adj2" fmla="val 16188942"/>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BE02E0-853D-48F6-B17C-552DD545AD59}">
      <dsp:nvSpPr>
        <dsp:cNvPr id="0" name=""/>
        <dsp:cNvSpPr/>
      </dsp:nvSpPr>
      <dsp:spPr>
        <a:xfrm>
          <a:off x="2819891" y="600929"/>
          <a:ext cx="4703263" cy="4703263"/>
        </a:xfrm>
        <a:prstGeom prst="blockArc">
          <a:avLst>
            <a:gd name="adj1" fmla="val 10039686"/>
            <a:gd name="adj2" fmla="val 1311035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6C7E57-B142-49FB-8509-F3772922507C}">
      <dsp:nvSpPr>
        <dsp:cNvPr id="0" name=""/>
        <dsp:cNvSpPr/>
      </dsp:nvSpPr>
      <dsp:spPr>
        <a:xfrm>
          <a:off x="2818245" y="593659"/>
          <a:ext cx="4703263" cy="470326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3F023A3-F195-4A5F-98F4-991BB4B9A711}">
      <dsp:nvSpPr>
        <dsp:cNvPr id="0" name=""/>
        <dsp:cNvSpPr/>
      </dsp:nvSpPr>
      <dsp:spPr>
        <a:xfrm>
          <a:off x="2818245" y="593659"/>
          <a:ext cx="4703263" cy="470326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F1ED631-D12D-43D4-AE34-37B504D48CDA}">
      <dsp:nvSpPr>
        <dsp:cNvPr id="0" name=""/>
        <dsp:cNvSpPr/>
      </dsp:nvSpPr>
      <dsp:spPr>
        <a:xfrm>
          <a:off x="2818245" y="593659"/>
          <a:ext cx="4703263" cy="470326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880F2E5-9554-4D3A-9450-D37459FE94E2}">
      <dsp:nvSpPr>
        <dsp:cNvPr id="0" name=""/>
        <dsp:cNvSpPr/>
      </dsp:nvSpPr>
      <dsp:spPr>
        <a:xfrm>
          <a:off x="2818245" y="593659"/>
          <a:ext cx="4703263" cy="470326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1497C23-632F-4F69-9589-A84FAE62BCFA}">
      <dsp:nvSpPr>
        <dsp:cNvPr id="0" name=""/>
        <dsp:cNvSpPr/>
      </dsp:nvSpPr>
      <dsp:spPr>
        <a:xfrm>
          <a:off x="2818245" y="593659"/>
          <a:ext cx="4703263" cy="470326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D910EA1-CFA3-4424-A2AF-21A376AFBC8C}">
      <dsp:nvSpPr>
        <dsp:cNvPr id="0" name=""/>
        <dsp:cNvSpPr/>
      </dsp:nvSpPr>
      <dsp:spPr>
        <a:xfrm>
          <a:off x="4258585" y="2033999"/>
          <a:ext cx="1822583" cy="182258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kern="1200" dirty="0"/>
            <a:t>Osobnostní práva</a:t>
          </a:r>
        </a:p>
      </dsp:txBody>
      <dsp:txXfrm>
        <a:off x="4525496" y="2300910"/>
        <a:ext cx="1288761" cy="1288761"/>
      </dsp:txXfrm>
    </dsp:sp>
    <dsp:sp modelId="{FAE28307-13C1-4D79-951E-19C93531D6CE}">
      <dsp:nvSpPr>
        <dsp:cNvPr id="0" name=""/>
        <dsp:cNvSpPr/>
      </dsp:nvSpPr>
      <dsp:spPr>
        <a:xfrm>
          <a:off x="4531972" y="168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Soukromí</a:t>
          </a:r>
        </a:p>
      </dsp:txBody>
      <dsp:txXfrm>
        <a:off x="4718810" y="188522"/>
        <a:ext cx="902132" cy="902132"/>
      </dsp:txXfrm>
    </dsp:sp>
    <dsp:sp modelId="{16F986F6-AB7E-44E0-A792-D279984DB58B}">
      <dsp:nvSpPr>
        <dsp:cNvPr id="0" name=""/>
        <dsp:cNvSpPr/>
      </dsp:nvSpPr>
      <dsp:spPr>
        <a:xfrm>
          <a:off x="6334643" y="86980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Důstojnost</a:t>
          </a:r>
        </a:p>
      </dsp:txBody>
      <dsp:txXfrm>
        <a:off x="6521481" y="1056642"/>
        <a:ext cx="902132" cy="902132"/>
      </dsp:txXfrm>
    </dsp:sp>
    <dsp:sp modelId="{955D33E9-7CD5-44D8-BBDC-6B1F3111AC9B}">
      <dsp:nvSpPr>
        <dsp:cNvPr id="0" name=""/>
        <dsp:cNvSpPr/>
      </dsp:nvSpPr>
      <dsp:spPr>
        <a:xfrm>
          <a:off x="6779866"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Vážnost čest </a:t>
          </a:r>
        </a:p>
      </dsp:txBody>
      <dsp:txXfrm>
        <a:off x="6966704" y="3007292"/>
        <a:ext cx="902132" cy="902132"/>
      </dsp:txXfrm>
    </dsp:sp>
    <dsp:sp modelId="{29797E6D-4298-4C4E-B4D8-789B4CF615C2}">
      <dsp:nvSpPr>
        <dsp:cNvPr id="0" name=""/>
        <dsp:cNvSpPr/>
      </dsp:nvSpPr>
      <dsp:spPr>
        <a:xfrm>
          <a:off x="5532379"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Projevy osobní povahy</a:t>
          </a:r>
        </a:p>
      </dsp:txBody>
      <dsp:txXfrm>
        <a:off x="5719217" y="4571591"/>
        <a:ext cx="902132" cy="902132"/>
      </dsp:txXfrm>
    </dsp:sp>
    <dsp:sp modelId="{49609F88-D021-45D7-AC4F-1574B2E75B3D}">
      <dsp:nvSpPr>
        <dsp:cNvPr id="0" name=""/>
        <dsp:cNvSpPr/>
      </dsp:nvSpPr>
      <dsp:spPr>
        <a:xfrm>
          <a:off x="3531565"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Právo žít v příznivém životním prostředí </a:t>
          </a:r>
        </a:p>
      </dsp:txBody>
      <dsp:txXfrm>
        <a:off x="3718403" y="4571591"/>
        <a:ext cx="902132" cy="902132"/>
      </dsp:txXfrm>
    </dsp:sp>
    <dsp:sp modelId="{55B6E3A2-77BF-4F2A-8FDB-9F76CD981ECA}">
      <dsp:nvSpPr>
        <dsp:cNvPr id="0" name=""/>
        <dsp:cNvSpPr/>
      </dsp:nvSpPr>
      <dsp:spPr>
        <a:xfrm>
          <a:off x="2284078"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Zdraví</a:t>
          </a:r>
        </a:p>
      </dsp:txBody>
      <dsp:txXfrm>
        <a:off x="2470916" y="3007292"/>
        <a:ext cx="902132" cy="902132"/>
      </dsp:txXfrm>
    </dsp:sp>
    <dsp:sp modelId="{71EFE2C7-1AA6-4739-932B-8E99FB4604BE}">
      <dsp:nvSpPr>
        <dsp:cNvPr id="0" name=""/>
        <dsp:cNvSpPr/>
      </dsp:nvSpPr>
      <dsp:spPr>
        <a:xfrm>
          <a:off x="2729305" y="879137"/>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Život</a:t>
          </a:r>
        </a:p>
      </dsp:txBody>
      <dsp:txXfrm>
        <a:off x="2916143" y="1065975"/>
        <a:ext cx="902132" cy="9021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a:t>Poskytovatel je povinen vést a uchovávat zdravotnickou dokumentaci a nakládat s ní podle tohoto zákona a jiných právních předpisů. Zdravotnická dokumentace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lvl="0" algn="l" defTabSz="1244600" rtl="0">
            <a:lnSpc>
              <a:spcPct val="90000"/>
            </a:lnSpc>
            <a:spcBef>
              <a:spcPct val="0"/>
            </a:spcBef>
            <a:spcAft>
              <a:spcPct val="35000"/>
            </a:spcAft>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94"/>
          <a:ext cx="8596668" cy="8710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zákonný zástupce nebo opatrovník pacienta</a:t>
          </a:r>
        </a:p>
      </dsp:txBody>
      <dsp:txXfrm>
        <a:off x="42520" y="46314"/>
        <a:ext cx="8511628" cy="785995"/>
      </dsp:txXfrm>
    </dsp:sp>
    <dsp:sp modelId="{CFE4C64A-3468-47F3-BE5F-095D0168C0DA}">
      <dsp:nvSpPr>
        <dsp:cNvPr id="0" name=""/>
        <dsp:cNvSpPr/>
      </dsp:nvSpPr>
      <dsp:spPr>
        <a:xfrm>
          <a:off x="0" y="888443"/>
          <a:ext cx="8596668" cy="8710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určené pacientem, zákonným zástupcem nebo opatrovník pacienta</a:t>
          </a:r>
        </a:p>
      </dsp:txBody>
      <dsp:txXfrm>
        <a:off x="42520" y="930963"/>
        <a:ext cx="8511628" cy="785995"/>
      </dsp:txXfrm>
    </dsp:sp>
    <dsp:sp modelId="{460C82D2-816D-4E01-BA0A-F0C27F6F048D}">
      <dsp:nvSpPr>
        <dsp:cNvPr id="0" name=""/>
        <dsp:cNvSpPr/>
      </dsp:nvSpPr>
      <dsp:spPr>
        <a:xfrm>
          <a:off x="0" y="1773092"/>
          <a:ext cx="8596668" cy="8710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blízké zemřelému pacientovi</a:t>
          </a:r>
          <a:r>
            <a:rPr lang="cs-CZ" sz="2400" kern="1200" dirty="0"/>
            <a:t>:</a:t>
          </a:r>
        </a:p>
      </dsp:txBody>
      <dsp:txXfrm>
        <a:off x="42520" y="1815612"/>
        <a:ext cx="8511628" cy="785995"/>
      </dsp:txXfrm>
    </dsp:sp>
    <dsp:sp modelId="{1B4B02F8-55DC-43BB-9DE6-AD6516D80BC8}">
      <dsp:nvSpPr>
        <dsp:cNvPr id="0" name=""/>
        <dsp:cNvSpPr/>
      </dsp:nvSpPr>
      <dsp:spPr>
        <a:xfrm>
          <a:off x="0" y="2644127"/>
          <a:ext cx="8596668" cy="1232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just"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644127"/>
        <a:ext cx="8596668" cy="12328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Další zákonné důvody např. Ochrana veřejného zdraví, Revizní lékař</a:t>
          </a:r>
        </a:p>
      </dsp:txBody>
      <dsp:txXfrm>
        <a:off x="5909964" y="2075035"/>
        <a:ext cx="2686347" cy="161180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19.10.2017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19.10.2017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19.10.2017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19.10.2017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19.10.2017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19.10.2017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19.10.2017</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19.10.2017</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90FEB5-2012-4828-B8B7-4C4EC8875E53}"/>
              </a:ext>
            </a:extLst>
          </p:cNvPr>
          <p:cNvSpPr>
            <a:spLocks noGrp="1"/>
          </p:cNvSpPr>
          <p:nvPr>
            <p:ph type="title"/>
          </p:nvPr>
        </p:nvSpPr>
        <p:spPr/>
        <p:txBody>
          <a:bodyPr/>
          <a:lstStyle/>
          <a:p>
            <a:r>
              <a:rPr lang="cs-CZ" dirty="0"/>
              <a:t>Právo na tělesnou integritu</a:t>
            </a:r>
          </a:p>
        </p:txBody>
      </p:sp>
      <p:sp>
        <p:nvSpPr>
          <p:cNvPr id="3" name="Zástupný symbol pro obsah 2">
            <a:extLst>
              <a:ext uri="{FF2B5EF4-FFF2-40B4-BE49-F238E27FC236}">
                <a16:creationId xmlns:a16="http://schemas.microsoft.com/office/drawing/2014/main" id="{C46182DA-5EE7-4330-8A47-3FA3A11E365B}"/>
              </a:ext>
            </a:extLst>
          </p:cNvPr>
          <p:cNvSpPr>
            <a:spLocks noGrp="1"/>
          </p:cNvSpPr>
          <p:nvPr>
            <p:ph idx="1"/>
          </p:nvPr>
        </p:nvSpPr>
        <p:spPr/>
        <p:txBody>
          <a:bodyPr>
            <a:normAutofit/>
          </a:bodyPr>
          <a:lstStyle/>
          <a:p>
            <a:r>
              <a:rPr lang="cs-CZ" sz="2400" dirty="0"/>
              <a:t>Člověk je nedotknutelný.</a:t>
            </a:r>
          </a:p>
          <a:p>
            <a:r>
              <a:rPr lang="cs-CZ" sz="2400" dirty="0"/>
              <a:t>Lidské tělo je pod právní ochranou i po smrti člověka. </a:t>
            </a:r>
          </a:p>
          <a:p>
            <a:pPr algn="just"/>
            <a:r>
              <a:rPr lang="cs-CZ" sz="2400" dirty="0"/>
              <a:t>Mimo případ stanovený zákonem nesmí nikdo zasáhnout do integrity jiného člověka bez jeho souhlasu uděleného s vědomím o povaze zásahu a o jeho možných následcích.</a:t>
            </a:r>
          </a:p>
          <a:p>
            <a:r>
              <a:rPr lang="cs-CZ" sz="2400" dirty="0"/>
              <a:t>Souhlasí-li někdo, aby mu byla způsobena závažná újma, nepřihlíží se k tomu;</a:t>
            </a:r>
          </a:p>
          <a:p>
            <a:endParaRPr lang="cs-CZ" dirty="0"/>
          </a:p>
        </p:txBody>
      </p:sp>
    </p:spTree>
    <p:extLst>
      <p:ext uri="{BB962C8B-B14F-4D97-AF65-F5344CB8AC3E}">
        <p14:creationId xmlns:p14="http://schemas.microsoft.com/office/powerpoint/2010/main" val="3569278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19A85D-3387-4CFB-9A37-D01744A33D5B}"/>
              </a:ext>
            </a:extLst>
          </p:cNvPr>
          <p:cNvSpPr>
            <a:spLocks noGrp="1"/>
          </p:cNvSpPr>
          <p:nvPr>
            <p:ph type="title"/>
          </p:nvPr>
        </p:nvSpPr>
        <p:spPr/>
        <p:txBody>
          <a:bodyPr/>
          <a:lstStyle/>
          <a:p>
            <a:r>
              <a:rPr lang="cs-CZ" dirty="0"/>
              <a:t>Zásah do integrity</a:t>
            </a:r>
          </a:p>
        </p:txBody>
      </p:sp>
      <p:sp>
        <p:nvSpPr>
          <p:cNvPr id="3" name="Zástupný symbol pro obsah 2">
            <a:extLst>
              <a:ext uri="{FF2B5EF4-FFF2-40B4-BE49-F238E27FC236}">
                <a16:creationId xmlns:a16="http://schemas.microsoft.com/office/drawing/2014/main" id="{007E2B42-4A2C-473D-8B29-4CDC8ECBF92F}"/>
              </a:ext>
            </a:extLst>
          </p:cNvPr>
          <p:cNvSpPr>
            <a:spLocks noGrp="1"/>
          </p:cNvSpPr>
          <p:nvPr>
            <p:ph idx="1"/>
          </p:nvPr>
        </p:nvSpPr>
        <p:spPr/>
        <p:txBody>
          <a:bodyPr/>
          <a:lstStyle/>
          <a:p>
            <a:r>
              <a:rPr lang="cs-CZ" sz="2400" dirty="0"/>
              <a:t>Kdo chce provést na jiném člověku zákrok, vysvětlí mu srozumitelně povahu tohoto zákroku. </a:t>
            </a:r>
          </a:p>
          <a:p>
            <a:r>
              <a:rPr lang="cs-CZ" sz="2400" dirty="0"/>
              <a:t>Vysvětlení je řádně podáno, </a:t>
            </a:r>
          </a:p>
          <a:p>
            <a:pPr lvl="1"/>
            <a:r>
              <a:rPr lang="cs-CZ" sz="2000" dirty="0"/>
              <a:t>lze-li rozumně předpokládat, že druhá strana pochopila způsob a účel zákroku</a:t>
            </a:r>
          </a:p>
          <a:p>
            <a:pPr lvl="1"/>
            <a:r>
              <a:rPr lang="cs-CZ" sz="2000" dirty="0" smtClean="0"/>
              <a:t>včetně </a:t>
            </a:r>
            <a:r>
              <a:rPr lang="cs-CZ" sz="2000" dirty="0"/>
              <a:t>očekávaných následků i</a:t>
            </a:r>
          </a:p>
          <a:p>
            <a:pPr lvl="1"/>
            <a:r>
              <a:rPr lang="cs-CZ" sz="2000" dirty="0"/>
              <a:t>možných nebezpečí pro své zdraví, </a:t>
            </a:r>
          </a:p>
          <a:p>
            <a:pPr lvl="1"/>
            <a:r>
              <a:rPr lang="cs-CZ" sz="2000" dirty="0"/>
              <a:t>jakož i to, zda přichází v úvahu případně i jiný postup.</a:t>
            </a:r>
          </a:p>
          <a:p>
            <a:endParaRPr lang="cs-CZ" dirty="0"/>
          </a:p>
        </p:txBody>
      </p:sp>
    </p:spTree>
    <p:extLst>
      <p:ext uri="{BB962C8B-B14F-4D97-AF65-F5344CB8AC3E}">
        <p14:creationId xmlns:p14="http://schemas.microsoft.com/office/powerpoint/2010/main" val="1331559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45C0FE-3C8A-40E7-84E1-6C608E86B960}"/>
              </a:ext>
            </a:extLst>
          </p:cNvPr>
          <p:cNvSpPr>
            <a:spLocks noGrp="1"/>
          </p:cNvSpPr>
          <p:nvPr>
            <p:ph type="title"/>
          </p:nvPr>
        </p:nvSpPr>
        <p:spPr/>
        <p:txBody>
          <a:bodyPr/>
          <a:lstStyle/>
          <a:p>
            <a:r>
              <a:rPr lang="cs-CZ" dirty="0"/>
              <a:t>Náležitosti IS</a:t>
            </a:r>
          </a:p>
        </p:txBody>
      </p:sp>
      <p:sp>
        <p:nvSpPr>
          <p:cNvPr id="3" name="Zástupný symbol pro obsah 2">
            <a:extLst>
              <a:ext uri="{FF2B5EF4-FFF2-40B4-BE49-F238E27FC236}">
                <a16:creationId xmlns:a16="http://schemas.microsoft.com/office/drawing/2014/main" id="{EF179D09-8AF5-482C-A216-8579C6B20A5A}"/>
              </a:ext>
            </a:extLst>
          </p:cNvPr>
          <p:cNvSpPr>
            <a:spLocks noGrp="1"/>
          </p:cNvSpPr>
          <p:nvPr>
            <p:ph idx="1"/>
          </p:nvPr>
        </p:nvSpPr>
        <p:spPr>
          <a:xfrm>
            <a:off x="677334" y="1572127"/>
            <a:ext cx="8596668" cy="4469236"/>
          </a:xfrm>
        </p:spPr>
        <p:txBody>
          <a:bodyPr>
            <a:normAutofit/>
          </a:bodyPr>
          <a:lstStyle/>
          <a:p>
            <a:r>
              <a:rPr lang="cs-CZ" sz="2000" b="1" dirty="0"/>
              <a:t>Svobodný</a:t>
            </a:r>
            <a:r>
              <a:rPr lang="cs-CZ" sz="2000" b="1" baseline="30000" dirty="0"/>
              <a:t> </a:t>
            </a:r>
            <a:r>
              <a:rPr lang="cs-CZ" sz="2000" dirty="0"/>
              <a:t>– pacient nesmí být pod nátlakem, ani ve stresu;</a:t>
            </a:r>
          </a:p>
          <a:p>
            <a:r>
              <a:rPr lang="cs-CZ" sz="2000" b="1" dirty="0"/>
              <a:t>srozumitelný</a:t>
            </a:r>
            <a:r>
              <a:rPr lang="cs-CZ" sz="2000" dirty="0"/>
              <a:t> – souhlas musí být proveden takovou formou, že je jasné, k čemu pacient dává souhlas a za jakých podmínek;</a:t>
            </a:r>
          </a:p>
          <a:p>
            <a:r>
              <a:rPr lang="cs-CZ" sz="2000" b="1" dirty="0"/>
              <a:t>kvalifikovaný</a:t>
            </a:r>
            <a:r>
              <a:rPr lang="cs-CZ" sz="2000" dirty="0"/>
              <a:t> – informaci podává ten, kdo je způsobilý provádět daný úkon (tzn. doktor s atestací);</a:t>
            </a:r>
          </a:p>
          <a:p>
            <a:r>
              <a:rPr lang="cs-CZ" sz="2000" b="1" dirty="0"/>
              <a:t>informovaný</a:t>
            </a:r>
            <a:r>
              <a:rPr lang="cs-CZ" sz="2000" dirty="0"/>
              <a:t> – pacient musí být náležitě poučen, tj. musí znát </a:t>
            </a:r>
          </a:p>
          <a:p>
            <a:pPr lvl="1"/>
            <a:r>
              <a:rPr lang="cs-CZ" sz="1800" b="1" dirty="0"/>
              <a:t>příčinu a původ nemoci</a:t>
            </a:r>
            <a:r>
              <a:rPr lang="cs-CZ" sz="1800" dirty="0"/>
              <a:t>,</a:t>
            </a:r>
          </a:p>
          <a:p>
            <a:pPr lvl="1"/>
            <a:r>
              <a:rPr lang="cs-CZ" sz="1800" b="1" dirty="0"/>
              <a:t>účel, povahu, přínos, důsledky a rizika výkonu</a:t>
            </a:r>
            <a:r>
              <a:rPr lang="cs-CZ" sz="1800" dirty="0"/>
              <a:t>,</a:t>
            </a:r>
          </a:p>
          <a:p>
            <a:pPr lvl="1"/>
            <a:r>
              <a:rPr lang="cs-CZ" sz="1800" b="1" dirty="0"/>
              <a:t>jiné možnosti</a:t>
            </a:r>
            <a:endParaRPr lang="cs-CZ" sz="1800" dirty="0"/>
          </a:p>
          <a:p>
            <a:pPr lvl="1"/>
            <a:r>
              <a:rPr lang="cs-CZ" sz="1800" b="1" dirty="0"/>
              <a:t>navazující léčbu</a:t>
            </a:r>
            <a:r>
              <a:rPr lang="cs-CZ" sz="1800" dirty="0"/>
              <a:t>,</a:t>
            </a:r>
          </a:p>
          <a:p>
            <a:pPr lvl="1"/>
            <a:r>
              <a:rPr lang="cs-CZ" sz="1800" b="1" dirty="0"/>
              <a:t>omezení a doporučení ve způsobu života</a:t>
            </a:r>
            <a:endParaRPr lang="cs-CZ" sz="1800" dirty="0"/>
          </a:p>
        </p:txBody>
      </p:sp>
    </p:spTree>
    <p:extLst>
      <p:ext uri="{BB962C8B-B14F-4D97-AF65-F5344CB8AC3E}">
        <p14:creationId xmlns:p14="http://schemas.microsoft.com/office/powerpoint/2010/main" val="39922177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999449-C31C-4463-BF1B-E323A16F1899}"/>
              </a:ext>
            </a:extLst>
          </p:cNvPr>
          <p:cNvSpPr>
            <a:spLocks noGrp="1"/>
          </p:cNvSpPr>
          <p:nvPr>
            <p:ph type="title"/>
          </p:nvPr>
        </p:nvSpPr>
        <p:spPr/>
        <p:txBody>
          <a:bodyPr/>
          <a:lstStyle/>
          <a:p>
            <a:r>
              <a:rPr lang="cs-CZ" dirty="0"/>
              <a:t>Odvolání souhlasu </a:t>
            </a:r>
          </a:p>
        </p:txBody>
      </p:sp>
      <p:sp>
        <p:nvSpPr>
          <p:cNvPr id="3" name="Zástupný symbol pro obsah 2">
            <a:extLst>
              <a:ext uri="{FF2B5EF4-FFF2-40B4-BE49-F238E27FC236}">
                <a16:creationId xmlns:a16="http://schemas.microsoft.com/office/drawing/2014/main" id="{3366A279-2629-4166-84B3-4E6146A67A15}"/>
              </a:ext>
            </a:extLst>
          </p:cNvPr>
          <p:cNvSpPr>
            <a:spLocks noGrp="1"/>
          </p:cNvSpPr>
          <p:nvPr>
            <p:ph idx="1"/>
          </p:nvPr>
        </p:nvSpPr>
        <p:spPr/>
        <p:txBody>
          <a:bodyPr/>
          <a:lstStyle/>
          <a:p>
            <a:r>
              <a:rPr lang="cs-CZ" sz="2400" dirty="0"/>
              <a:t>Udělený souhlas může být odvolán v jakékoli formě, i když se pro udělení souhlasu vyžaduje písemná forma.</a:t>
            </a:r>
          </a:p>
          <a:p>
            <a:endParaRPr lang="cs-CZ" dirty="0"/>
          </a:p>
        </p:txBody>
      </p:sp>
    </p:spTree>
    <p:extLst>
      <p:ext uri="{BB962C8B-B14F-4D97-AF65-F5344CB8AC3E}">
        <p14:creationId xmlns:p14="http://schemas.microsoft.com/office/powerpoint/2010/main" val="2248108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2236419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Zdravotnická dokumentace ZOZS</a:t>
            </a:r>
          </a:p>
        </p:txBody>
      </p:sp>
      <p:sp>
        <p:nvSpPr>
          <p:cNvPr id="3" name="Zástupný symbol pro obsah 2"/>
          <p:cNvSpPr>
            <a:spLocks noGrp="1"/>
          </p:cNvSpPr>
          <p:nvPr>
            <p:ph idx="1"/>
          </p:nvPr>
        </p:nvSpPr>
        <p:spPr>
          <a:xfrm>
            <a:off x="677334" y="1930401"/>
            <a:ext cx="8596668" cy="4110962"/>
          </a:xfrm>
        </p:spPr>
        <p:txBody>
          <a:bodyPr/>
          <a:lstStyle/>
          <a:p>
            <a:endParaRPr lang="cs-CZ" dirty="0"/>
          </a:p>
          <a:p>
            <a:r>
              <a:rPr lang="cs-CZ" sz="2800" dirty="0"/>
              <a:t>Bez zdravotnické dokumentace by v praxi nešlo nikoho racionálně léčit</a:t>
            </a:r>
          </a:p>
          <a:p>
            <a:endParaRPr lang="cs-CZ" sz="2800" dirty="0"/>
          </a:p>
          <a:p>
            <a:r>
              <a:rPr lang="cs-CZ" sz="2800" dirty="0"/>
              <a:t>Zdravotnická dokumentace obsahuje hodně důvěrných údajů, a proto si zaslouží zvláštní ochranu a zacházení</a:t>
            </a:r>
          </a:p>
          <a:p>
            <a:endParaRPr lang="cs-CZ" dirty="0"/>
          </a:p>
          <a:p>
            <a:endParaRPr lang="cs-CZ" dirty="0"/>
          </a:p>
          <a:p>
            <a:endParaRPr lang="cs-CZ" dirty="0"/>
          </a:p>
        </p:txBody>
      </p:sp>
    </p:spTree>
    <p:extLst>
      <p:ext uri="{BB962C8B-B14F-4D97-AF65-F5344CB8AC3E}">
        <p14:creationId xmlns:p14="http://schemas.microsoft.com/office/powerpoint/2010/main" val="416279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27432301"/>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9875105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pPr algn="just"/>
            <a:r>
              <a:rPr lang="cs-CZ" sz="2400" dirty="0"/>
              <a:t>Osoby získávající způsobilost k výkonu povolání zdravotnického pracovníka mohou nahlížet do zdravotnické dokumentace v nezbytně nutném rozsahu pro potřebu výuky. </a:t>
            </a:r>
          </a:p>
          <a:p>
            <a:pPr algn="just"/>
            <a:endParaRPr lang="cs-CZ" sz="2400" dirty="0"/>
          </a:p>
          <a:p>
            <a:pPr algn="just"/>
            <a:r>
              <a:rPr lang="cs-CZ" sz="2400" dirty="0"/>
              <a:t>Pacient nahlížení studentů do jeho zdravotnické dokumentace může zakázat.</a:t>
            </a:r>
          </a:p>
          <a:p>
            <a:pPr algn="just"/>
            <a:endParaRPr lang="cs-CZ" sz="2400" dirty="0"/>
          </a:p>
          <a:p>
            <a:pPr algn="just"/>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lnSpcReduction="10000"/>
          </a:bodyPr>
          <a:lstStyle/>
          <a:p>
            <a:pPr>
              <a:lnSpc>
                <a:spcPct val="80000"/>
              </a:lnSpc>
            </a:pPr>
            <a:r>
              <a:rPr lang="cs-CZ" altLang="cs-CZ" sz="2800" dirty="0"/>
              <a:t>Ochrana soukromí je potřeba pro zachování důvěry mezi zdravotníky a pacientem. </a:t>
            </a:r>
          </a:p>
          <a:p>
            <a:pPr>
              <a:lnSpc>
                <a:spcPct val="80000"/>
              </a:lnSpc>
            </a:pPr>
            <a:r>
              <a:rPr lang="cs-CZ" altLang="cs-CZ" sz="2800" dirty="0"/>
              <a:t>Proto je zdravotnická mlčenlivosti podstatně starší, již od starověku středověku.   </a:t>
            </a:r>
          </a:p>
          <a:p>
            <a:pPr>
              <a:lnSpc>
                <a:spcPct val="80000"/>
              </a:lnSpc>
            </a:pPr>
            <a:r>
              <a:rPr lang="cs-CZ" altLang="cs-CZ" sz="2800" dirty="0"/>
              <a:t>Současnost ale přináší 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37612472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Pořizování kopií</a:t>
            </a:r>
          </a:p>
        </p:txBody>
      </p:sp>
      <p:sp>
        <p:nvSpPr>
          <p:cNvPr id="3" name="Zástupný symbol pro obsah 2"/>
          <p:cNvSpPr>
            <a:spLocks noGrp="1"/>
          </p:cNvSpPr>
          <p:nvPr>
            <p:ph idx="1"/>
          </p:nvPr>
        </p:nvSpPr>
        <p:spPr/>
        <p:txBody>
          <a:bodyPr>
            <a:normAutofit lnSpcReduction="10000"/>
          </a:bodyPr>
          <a:lstStyle/>
          <a:p>
            <a:r>
              <a:rPr lang="cs-CZ" sz="2400" dirty="0"/>
              <a:t>Zpravidla poskytovatel</a:t>
            </a:r>
          </a:p>
          <a:p>
            <a:pPr lvl="1" algn="just"/>
            <a:r>
              <a:rPr lang="cs-CZ" sz="2000" dirty="0"/>
              <a:t>Oprávněn požadovat úhradu ve výši, která nesmí přesáhnout náklady spojené s pořízením výpisu</a:t>
            </a:r>
          </a:p>
          <a:p>
            <a:pPr lvl="1" algn="just"/>
            <a:r>
              <a:rPr lang="cs-CZ" sz="2000" dirty="0"/>
              <a:t>V případě, že je zdravotnická dokumentace vedena pouze v elektronické podobě, má pacient nebo jiná osoba oprávněná podle § 65 </a:t>
            </a:r>
            <a:r>
              <a:rPr lang="cs-CZ" sz="2000" dirty="0" err="1"/>
              <a:t>Zozs</a:t>
            </a:r>
            <a:r>
              <a:rPr lang="cs-CZ" sz="2000" dirty="0"/>
              <a:t> právo nahlížet dálkovým přístupem nebo na pořízení její kopie na technickém nosiči dat, který si určí, nebrání-li tomu technické možnosti poskytovatele; to neplatí, požaduje-li listinnou podobu.</a:t>
            </a:r>
          </a:p>
          <a:p>
            <a:r>
              <a:rPr lang="cs-CZ" sz="2400" dirty="0"/>
              <a:t>O každém pořízení učinit záznam (s výjimkou zdrav. pracovníka) </a:t>
            </a:r>
          </a:p>
          <a:p>
            <a:endParaRPr lang="cs-CZ" sz="2400" dirty="0"/>
          </a:p>
          <a:p>
            <a:pPr lvl="1"/>
            <a:endParaRPr lang="cs-CZ" dirty="0"/>
          </a:p>
        </p:txBody>
      </p:sp>
    </p:spTree>
    <p:extLst>
      <p:ext uri="{BB962C8B-B14F-4D97-AF65-F5344CB8AC3E}">
        <p14:creationId xmlns:p14="http://schemas.microsoft.com/office/powerpoint/2010/main" val="1571436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a:t>
            </a:r>
          </a:p>
        </p:txBody>
      </p:sp>
      <p:sp>
        <p:nvSpPr>
          <p:cNvPr id="3" name="Zástupný symbol pro obsah 2"/>
          <p:cNvSpPr>
            <a:spLocks noGrp="1"/>
          </p:cNvSpPr>
          <p:nvPr>
            <p:ph idx="1"/>
          </p:nvPr>
        </p:nvSpPr>
        <p:spPr>
          <a:xfrm>
            <a:off x="677334" y="1659427"/>
            <a:ext cx="8596668" cy="3880773"/>
          </a:xfrm>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altLang="cs-CZ" sz="4000"/>
              <a:t>Zajištění ochrany při informačních povinnostech </a:t>
            </a:r>
          </a:p>
        </p:txBody>
      </p:sp>
      <p:sp>
        <p:nvSpPr>
          <p:cNvPr id="40963" name="Rectangle 3"/>
          <p:cNvSpPr>
            <a:spLocks noGrp="1" noChangeArrowheads="1"/>
          </p:cNvSpPr>
          <p:nvPr>
            <p:ph idx="1"/>
          </p:nvPr>
        </p:nvSpPr>
        <p:spPr/>
        <p:txBody>
          <a:bodyPr>
            <a:normAutofit fontScale="92500"/>
          </a:bodyPr>
          <a:lstStyle/>
          <a:p>
            <a:pPr>
              <a:lnSpc>
                <a:spcPct val="90000"/>
              </a:lnSpc>
            </a:pPr>
            <a:r>
              <a:rPr lang="cs-CZ" altLang="cs-CZ" sz="3000"/>
              <a:t>Informování vždy jenom v rozsahu potřebném pro danou věc. </a:t>
            </a:r>
          </a:p>
          <a:p>
            <a:pPr>
              <a:lnSpc>
                <a:spcPct val="90000"/>
              </a:lnSpc>
            </a:pPr>
            <a:r>
              <a:rPr lang="cs-CZ" altLang="cs-CZ" sz="3000"/>
              <a:t>Ochrana soukromí pacientů je zajištěná též po takovém informování: služebním tajemstvím příslušných profesionálů (policistů, soudců, prac</a:t>
            </a:r>
            <a:r>
              <a:rPr lang="cs-CZ" altLang="cs-CZ" sz="2800"/>
              <a:t>ovníků veřejných zdravotních pojišťoven apod.).</a:t>
            </a:r>
            <a:r>
              <a:rPr lang="en-US" altLang="cs-CZ" sz="2800"/>
              <a:t> </a:t>
            </a:r>
            <a:endParaRPr lang="cs-CZ" altLang="cs-CZ" sz="2800"/>
          </a:p>
          <a:p>
            <a:pPr>
              <a:lnSpc>
                <a:spcPct val="90000"/>
              </a:lnSpc>
            </a:pPr>
            <a:r>
              <a:rPr lang="cs-CZ" altLang="cs-CZ" sz="2800"/>
              <a:t>Pro některé další profese by se to možná mělo rovněž stanovit (učitelé, zaměstnavatelé a jejich personál apod.)</a:t>
            </a:r>
            <a:endParaRPr lang="en-US" altLang="cs-CZ" sz="2800"/>
          </a:p>
          <a:p>
            <a:pPr>
              <a:lnSpc>
                <a:spcPct val="90000"/>
              </a:lnSpc>
            </a:pPr>
            <a:endParaRPr lang="cs-CZ" altLang="cs-CZ" sz="2800"/>
          </a:p>
        </p:txBody>
      </p:sp>
    </p:spTree>
    <p:extLst>
      <p:ext uri="{BB962C8B-B14F-4D97-AF65-F5344CB8AC3E}">
        <p14:creationId xmlns:p14="http://schemas.microsoft.com/office/powerpoint/2010/main" val="3984099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sz="3200" u="sng"/>
              <a:t>Meze povinné mlčenlivosti a cesta na okraji  </a:t>
            </a:r>
            <a:endParaRPr lang="en-US" altLang="cs-CZ" sz="3200"/>
          </a:p>
        </p:txBody>
      </p:sp>
      <p:sp>
        <p:nvSpPr>
          <p:cNvPr id="17411" name="Rectangle 3"/>
          <p:cNvSpPr>
            <a:spLocks noGrp="1" noChangeArrowheads="1"/>
          </p:cNvSpPr>
          <p:nvPr>
            <p:ph idx="1"/>
          </p:nvPr>
        </p:nvSpPr>
        <p:spPr/>
        <p:txBody>
          <a:bodyPr>
            <a:normAutofit fontScale="92500"/>
          </a:bodyPr>
          <a:lstStyle/>
          <a:p>
            <a:pPr algn="just">
              <a:lnSpc>
                <a:spcPct val="90000"/>
              </a:lnSpc>
            </a:pPr>
            <a:r>
              <a:rPr lang="cs-CZ" altLang="cs-CZ" sz="2400" dirty="0"/>
              <a:t>V rámci institucionální zdravotní péče zdravotníci, kteří se střídají nebo podílejí na poskytování příslušné zdravotní péče. </a:t>
            </a:r>
          </a:p>
          <a:p>
            <a:pPr algn="just">
              <a:lnSpc>
                <a:spcPct val="90000"/>
              </a:lnSpc>
            </a:pPr>
            <a:r>
              <a:rPr lang="cs-CZ" altLang="cs-CZ" sz="2400" dirty="0"/>
              <a:t>Neměli by to být ale už další zdravotníci. Na jakékoli zdravotníky se ale povinnost vztahuje také. V rámci instituce by se mělo přiměřeně usilovat o zachování důvěrnosti. </a:t>
            </a:r>
          </a:p>
          <a:p>
            <a:pPr algn="just">
              <a:lnSpc>
                <a:spcPct val="90000"/>
              </a:lnSpc>
            </a:pPr>
            <a:r>
              <a:rPr lang="cs-CZ" altLang="cs-CZ" sz="2400" dirty="0"/>
              <a:t>Praxe visit, hlasitého komentování na pokojích, kde je zpravidla více pacientů je sporná, avšak nelze ji kvůli soukromí zrušit a slouží též výuce. </a:t>
            </a:r>
          </a:p>
          <a:p>
            <a:pPr algn="just">
              <a:lnSpc>
                <a:spcPct val="90000"/>
              </a:lnSpc>
            </a:pPr>
            <a:r>
              <a:rPr lang="cs-CZ" altLang="cs-CZ" sz="2400" dirty="0"/>
              <a:t>Kontextově kritické informace by ale měly být poskytování diskrétně. </a:t>
            </a:r>
            <a:endParaRPr lang="en-US" altLang="cs-CZ" sz="2400" dirty="0"/>
          </a:p>
        </p:txBody>
      </p:sp>
    </p:spTree>
    <p:extLst>
      <p:ext uri="{BB962C8B-B14F-4D97-AF65-F5344CB8AC3E}">
        <p14:creationId xmlns:p14="http://schemas.microsoft.com/office/powerpoint/2010/main" val="1654138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4151874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967198420"/>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Příklad na závěr</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00705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p:txBody>
          <a:bodyPr>
            <a:normAutofit/>
          </a:bodyPr>
          <a:lstStyle/>
          <a:p>
            <a:pPr algn="just"/>
            <a:r>
              <a:rPr lang="cs-CZ" sz="2000"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sz="2000" dirty="0"/>
              <a:t>Pan doktor Přívětivý ji tuto dokumentaci odmítl vydat.</a:t>
            </a:r>
            <a:endParaRPr lang="cs-CZ" sz="2000" dirty="0"/>
          </a:p>
        </p:txBody>
      </p:sp>
    </p:spTree>
    <p:extLst>
      <p:ext uri="{BB962C8B-B14F-4D97-AF65-F5344CB8AC3E}">
        <p14:creationId xmlns:p14="http://schemas.microsoft.com/office/powerpoint/2010/main" val="3399345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32461390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204114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26197800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p:txBody>
          <a:bodyPr>
            <a:normAutofit lnSpcReduction="10000"/>
          </a:bodyPr>
          <a:lstStyle/>
          <a:p>
            <a:pPr algn="just"/>
            <a:r>
              <a:rPr lang="cs-CZ" sz="20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000" dirty="0"/>
              <a:t>moci být informovány, neznamená to a priori i svolení</a:t>
            </a:r>
            <a:r>
              <a:rPr lang="cs-CZ" sz="20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000" dirty="0"/>
              <a:t>nezpřístupnil, neboť zákaz platí i po smrti pacienta,</a:t>
            </a:r>
            <a:r>
              <a:rPr lang="cs-CZ" sz="2000" dirty="0"/>
              <a:t> </a:t>
            </a:r>
            <a:r>
              <a:rPr lang="pl-PL" sz="2000" dirty="0"/>
              <a:t>jak praví § 65 odst. 1 písm. c) ve spojení s § 33 odst. 4 </a:t>
            </a:r>
            <a:r>
              <a:rPr lang="cs-CZ" sz="2000" dirty="0"/>
              <a:t>zákona č. 372/2011 Sb., o zdravotních službách.</a:t>
            </a:r>
          </a:p>
        </p:txBody>
      </p:sp>
    </p:spTree>
    <p:extLst>
      <p:ext uri="{BB962C8B-B14F-4D97-AF65-F5344CB8AC3E}">
        <p14:creationId xmlns:p14="http://schemas.microsoft.com/office/powerpoint/2010/main" val="280803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33866954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p:txBody>
          <a:bodyPr>
            <a:normAutofit/>
          </a:bodyPr>
          <a:lstStyle/>
          <a:p>
            <a:pPr algn="just"/>
            <a:r>
              <a:rPr lang="cs-CZ" sz="28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876881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4"/>
          <p:cNvGraphicFramePr>
            <a:graphicFrameLocks/>
          </p:cNvGraphicFramePr>
          <p:nvPr>
            <p:extLst>
              <p:ext uri="{D42A27DB-BD31-4B8C-83A1-F6EECF244321}">
                <p14:modId xmlns:p14="http://schemas.microsoft.com/office/powerpoint/2010/main" val="3244290472"/>
              </p:ext>
            </p:extLst>
          </p:nvPr>
        </p:nvGraphicFramePr>
        <p:xfrm>
          <a:off x="-584570" y="372603"/>
          <a:ext cx="10339754" cy="566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03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4D910EA1-CFA3-4424-A2AF-21A376AFBC8C}"/>
                                            </p:graphicEl>
                                          </p:spTgt>
                                        </p:tgtEl>
                                        <p:attrNameLst>
                                          <p:attrName>style.visibility</p:attrName>
                                        </p:attrNameLst>
                                      </p:cBhvr>
                                      <p:to>
                                        <p:strVal val="visible"/>
                                      </p:to>
                                    </p:set>
                                    <p:animEffect transition="in" filter="wipe(down)">
                                      <p:cBhvr>
                                        <p:cTn id="7" dur="580">
                                          <p:stCondLst>
                                            <p:cond delay="0"/>
                                          </p:stCondLst>
                                        </p:cTn>
                                        <p:tgtEl>
                                          <p:spTgt spid="4">
                                            <p:graphicEl>
                                              <a:dgm id="{4D910EA1-CFA3-4424-A2AF-21A376AFBC8C}"/>
                                            </p:graphicEl>
                                          </p:spTgt>
                                        </p:tgtEl>
                                      </p:cBhvr>
                                    </p:animEffect>
                                    <p:anim calcmode="lin" valueType="num">
                                      <p:cBhvr>
                                        <p:cTn id="8" dur="1822" tmFilter="0,0; 0.14,0.36; 0.43,0.73; 0.71,0.91; 1.0,1.0">
                                          <p:stCondLst>
                                            <p:cond delay="0"/>
                                          </p:stCondLst>
                                        </p:cTn>
                                        <p:tgtEl>
                                          <p:spTgt spid="4">
                                            <p:graphicEl>
                                              <a:dgm id="{4D910EA1-CFA3-4424-A2AF-21A376AFBC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4D910EA1-CFA3-4424-A2AF-21A376AFBC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4D910EA1-CFA3-4424-A2AF-21A376AFBC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4D910EA1-CFA3-4424-A2AF-21A376AFBC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4D910EA1-CFA3-4424-A2AF-21A376AFBC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4D910EA1-CFA3-4424-A2AF-21A376AFBC8C}"/>
                                            </p:graphicEl>
                                          </p:spTgt>
                                        </p:tgtEl>
                                      </p:cBhvr>
                                      <p:to x="100000" y="60000"/>
                                    </p:animScale>
                                    <p:animScale>
                                      <p:cBhvr>
                                        <p:cTn id="14" dur="166" decel="50000">
                                          <p:stCondLst>
                                            <p:cond delay="676"/>
                                          </p:stCondLst>
                                        </p:cTn>
                                        <p:tgtEl>
                                          <p:spTgt spid="4">
                                            <p:graphicEl>
                                              <a:dgm id="{4D910EA1-CFA3-4424-A2AF-21A376AFBC8C}"/>
                                            </p:graphicEl>
                                          </p:spTgt>
                                        </p:tgtEl>
                                      </p:cBhvr>
                                      <p:to x="100000" y="100000"/>
                                    </p:animScale>
                                    <p:animScale>
                                      <p:cBhvr>
                                        <p:cTn id="15" dur="26">
                                          <p:stCondLst>
                                            <p:cond delay="1312"/>
                                          </p:stCondLst>
                                        </p:cTn>
                                        <p:tgtEl>
                                          <p:spTgt spid="4">
                                            <p:graphicEl>
                                              <a:dgm id="{4D910EA1-CFA3-4424-A2AF-21A376AFBC8C}"/>
                                            </p:graphicEl>
                                          </p:spTgt>
                                        </p:tgtEl>
                                      </p:cBhvr>
                                      <p:to x="100000" y="80000"/>
                                    </p:animScale>
                                    <p:animScale>
                                      <p:cBhvr>
                                        <p:cTn id="16" dur="166" decel="50000">
                                          <p:stCondLst>
                                            <p:cond delay="1338"/>
                                          </p:stCondLst>
                                        </p:cTn>
                                        <p:tgtEl>
                                          <p:spTgt spid="4">
                                            <p:graphicEl>
                                              <a:dgm id="{4D910EA1-CFA3-4424-A2AF-21A376AFBC8C}"/>
                                            </p:graphicEl>
                                          </p:spTgt>
                                        </p:tgtEl>
                                      </p:cBhvr>
                                      <p:to x="100000" y="100000"/>
                                    </p:animScale>
                                    <p:animScale>
                                      <p:cBhvr>
                                        <p:cTn id="17" dur="26">
                                          <p:stCondLst>
                                            <p:cond delay="1642"/>
                                          </p:stCondLst>
                                        </p:cTn>
                                        <p:tgtEl>
                                          <p:spTgt spid="4">
                                            <p:graphicEl>
                                              <a:dgm id="{4D910EA1-CFA3-4424-A2AF-21A376AFBC8C}"/>
                                            </p:graphicEl>
                                          </p:spTgt>
                                        </p:tgtEl>
                                      </p:cBhvr>
                                      <p:to x="100000" y="90000"/>
                                    </p:animScale>
                                    <p:animScale>
                                      <p:cBhvr>
                                        <p:cTn id="18" dur="166" decel="50000">
                                          <p:stCondLst>
                                            <p:cond delay="1668"/>
                                          </p:stCondLst>
                                        </p:cTn>
                                        <p:tgtEl>
                                          <p:spTgt spid="4">
                                            <p:graphicEl>
                                              <a:dgm id="{4D910EA1-CFA3-4424-A2AF-21A376AFBC8C}"/>
                                            </p:graphicEl>
                                          </p:spTgt>
                                        </p:tgtEl>
                                      </p:cBhvr>
                                      <p:to x="100000" y="100000"/>
                                    </p:animScale>
                                    <p:animScale>
                                      <p:cBhvr>
                                        <p:cTn id="19" dur="26">
                                          <p:stCondLst>
                                            <p:cond delay="1808"/>
                                          </p:stCondLst>
                                        </p:cTn>
                                        <p:tgtEl>
                                          <p:spTgt spid="4">
                                            <p:graphicEl>
                                              <a:dgm id="{4D910EA1-CFA3-4424-A2AF-21A376AFBC8C}"/>
                                            </p:graphicEl>
                                          </p:spTgt>
                                        </p:tgtEl>
                                      </p:cBhvr>
                                      <p:to x="100000" y="95000"/>
                                    </p:animScale>
                                    <p:animScale>
                                      <p:cBhvr>
                                        <p:cTn id="20" dur="166" decel="50000">
                                          <p:stCondLst>
                                            <p:cond delay="1834"/>
                                          </p:stCondLst>
                                        </p:cTn>
                                        <p:tgtEl>
                                          <p:spTgt spid="4">
                                            <p:graphicEl>
                                              <a:dgm id="{4D910EA1-CFA3-4424-A2AF-21A376AFBC8C}"/>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graphicEl>
                                              <a:dgm id="{FAE28307-13C1-4D79-951E-19C93531D6CE}"/>
                                            </p:graphicEl>
                                          </p:spTgt>
                                        </p:tgtEl>
                                        <p:attrNameLst>
                                          <p:attrName>style.visibility</p:attrName>
                                        </p:attrNameLst>
                                      </p:cBhvr>
                                      <p:to>
                                        <p:strVal val="visible"/>
                                      </p:to>
                                    </p:set>
                                    <p:animEffect transition="in" filter="wipe(down)">
                                      <p:cBhvr>
                                        <p:cTn id="25" dur="580">
                                          <p:stCondLst>
                                            <p:cond delay="0"/>
                                          </p:stCondLst>
                                        </p:cTn>
                                        <p:tgtEl>
                                          <p:spTgt spid="4">
                                            <p:graphicEl>
                                              <a:dgm id="{FAE28307-13C1-4D79-951E-19C93531D6CE}"/>
                                            </p:graphicEl>
                                          </p:spTgt>
                                        </p:tgtEl>
                                      </p:cBhvr>
                                    </p:animEffect>
                                    <p:anim calcmode="lin" valueType="num">
                                      <p:cBhvr>
                                        <p:cTn id="26" dur="1822" tmFilter="0,0; 0.14,0.36; 0.43,0.73; 0.71,0.91; 1.0,1.0">
                                          <p:stCondLst>
                                            <p:cond delay="0"/>
                                          </p:stCondLst>
                                        </p:cTn>
                                        <p:tgtEl>
                                          <p:spTgt spid="4">
                                            <p:graphicEl>
                                              <a:dgm id="{FAE28307-13C1-4D79-951E-19C93531D6CE}"/>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graphicEl>
                                              <a:dgm id="{FAE28307-13C1-4D79-951E-19C93531D6CE}"/>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graphicEl>
                                              <a:dgm id="{FAE28307-13C1-4D79-951E-19C93531D6CE}"/>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graphicEl>
                                              <a:dgm id="{FAE28307-13C1-4D79-951E-19C93531D6CE}"/>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graphicEl>
                                              <a:dgm id="{FAE28307-13C1-4D79-951E-19C93531D6CE}"/>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graphicEl>
                                              <a:dgm id="{FAE28307-13C1-4D79-951E-19C93531D6CE}"/>
                                            </p:graphicEl>
                                          </p:spTgt>
                                        </p:tgtEl>
                                      </p:cBhvr>
                                      <p:to x="100000" y="60000"/>
                                    </p:animScale>
                                    <p:animScale>
                                      <p:cBhvr>
                                        <p:cTn id="32" dur="166" decel="50000">
                                          <p:stCondLst>
                                            <p:cond delay="676"/>
                                          </p:stCondLst>
                                        </p:cTn>
                                        <p:tgtEl>
                                          <p:spTgt spid="4">
                                            <p:graphicEl>
                                              <a:dgm id="{FAE28307-13C1-4D79-951E-19C93531D6CE}"/>
                                            </p:graphicEl>
                                          </p:spTgt>
                                        </p:tgtEl>
                                      </p:cBhvr>
                                      <p:to x="100000" y="100000"/>
                                    </p:animScale>
                                    <p:animScale>
                                      <p:cBhvr>
                                        <p:cTn id="33" dur="26">
                                          <p:stCondLst>
                                            <p:cond delay="1312"/>
                                          </p:stCondLst>
                                        </p:cTn>
                                        <p:tgtEl>
                                          <p:spTgt spid="4">
                                            <p:graphicEl>
                                              <a:dgm id="{FAE28307-13C1-4D79-951E-19C93531D6CE}"/>
                                            </p:graphicEl>
                                          </p:spTgt>
                                        </p:tgtEl>
                                      </p:cBhvr>
                                      <p:to x="100000" y="80000"/>
                                    </p:animScale>
                                    <p:animScale>
                                      <p:cBhvr>
                                        <p:cTn id="34" dur="166" decel="50000">
                                          <p:stCondLst>
                                            <p:cond delay="1338"/>
                                          </p:stCondLst>
                                        </p:cTn>
                                        <p:tgtEl>
                                          <p:spTgt spid="4">
                                            <p:graphicEl>
                                              <a:dgm id="{FAE28307-13C1-4D79-951E-19C93531D6CE}"/>
                                            </p:graphicEl>
                                          </p:spTgt>
                                        </p:tgtEl>
                                      </p:cBhvr>
                                      <p:to x="100000" y="100000"/>
                                    </p:animScale>
                                    <p:animScale>
                                      <p:cBhvr>
                                        <p:cTn id="35" dur="26">
                                          <p:stCondLst>
                                            <p:cond delay="1642"/>
                                          </p:stCondLst>
                                        </p:cTn>
                                        <p:tgtEl>
                                          <p:spTgt spid="4">
                                            <p:graphicEl>
                                              <a:dgm id="{FAE28307-13C1-4D79-951E-19C93531D6CE}"/>
                                            </p:graphicEl>
                                          </p:spTgt>
                                        </p:tgtEl>
                                      </p:cBhvr>
                                      <p:to x="100000" y="90000"/>
                                    </p:animScale>
                                    <p:animScale>
                                      <p:cBhvr>
                                        <p:cTn id="36" dur="166" decel="50000">
                                          <p:stCondLst>
                                            <p:cond delay="1668"/>
                                          </p:stCondLst>
                                        </p:cTn>
                                        <p:tgtEl>
                                          <p:spTgt spid="4">
                                            <p:graphicEl>
                                              <a:dgm id="{FAE28307-13C1-4D79-951E-19C93531D6CE}"/>
                                            </p:graphicEl>
                                          </p:spTgt>
                                        </p:tgtEl>
                                      </p:cBhvr>
                                      <p:to x="100000" y="100000"/>
                                    </p:animScale>
                                    <p:animScale>
                                      <p:cBhvr>
                                        <p:cTn id="37" dur="26">
                                          <p:stCondLst>
                                            <p:cond delay="1808"/>
                                          </p:stCondLst>
                                        </p:cTn>
                                        <p:tgtEl>
                                          <p:spTgt spid="4">
                                            <p:graphicEl>
                                              <a:dgm id="{FAE28307-13C1-4D79-951E-19C93531D6CE}"/>
                                            </p:graphicEl>
                                          </p:spTgt>
                                        </p:tgtEl>
                                      </p:cBhvr>
                                      <p:to x="100000" y="95000"/>
                                    </p:animScale>
                                    <p:animScale>
                                      <p:cBhvr>
                                        <p:cTn id="38" dur="166" decel="50000">
                                          <p:stCondLst>
                                            <p:cond delay="1834"/>
                                          </p:stCondLst>
                                        </p:cTn>
                                        <p:tgtEl>
                                          <p:spTgt spid="4">
                                            <p:graphicEl>
                                              <a:dgm id="{FAE28307-13C1-4D79-951E-19C93531D6C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graphicEl>
                                              <a:dgm id="{A1497C23-632F-4F69-9589-A84FAE62BCFA}"/>
                                            </p:graphicEl>
                                          </p:spTgt>
                                        </p:tgtEl>
                                        <p:attrNameLst>
                                          <p:attrName>style.visibility</p:attrName>
                                        </p:attrNameLst>
                                      </p:cBhvr>
                                      <p:to>
                                        <p:strVal val="visible"/>
                                      </p:to>
                                    </p:set>
                                    <p:animEffect transition="in" filter="wipe(down)">
                                      <p:cBhvr>
                                        <p:cTn id="43" dur="580">
                                          <p:stCondLst>
                                            <p:cond delay="0"/>
                                          </p:stCondLst>
                                        </p:cTn>
                                        <p:tgtEl>
                                          <p:spTgt spid="4">
                                            <p:graphicEl>
                                              <a:dgm id="{A1497C23-632F-4F69-9589-A84FAE62BCFA}"/>
                                            </p:graphicEl>
                                          </p:spTgt>
                                        </p:tgtEl>
                                      </p:cBhvr>
                                    </p:animEffect>
                                    <p:anim calcmode="lin" valueType="num">
                                      <p:cBhvr>
                                        <p:cTn id="44" dur="1822" tmFilter="0,0; 0.14,0.36; 0.43,0.73; 0.71,0.91; 1.0,1.0">
                                          <p:stCondLst>
                                            <p:cond delay="0"/>
                                          </p:stCondLst>
                                        </p:cTn>
                                        <p:tgtEl>
                                          <p:spTgt spid="4">
                                            <p:graphicEl>
                                              <a:dgm id="{A1497C23-632F-4F69-9589-A84FAE62BCFA}"/>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graphicEl>
                                              <a:dgm id="{A1497C23-632F-4F69-9589-A84FAE62BCFA}"/>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graphicEl>
                                              <a:dgm id="{A1497C23-632F-4F69-9589-A84FAE62BCFA}"/>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graphicEl>
                                              <a:dgm id="{A1497C23-632F-4F69-9589-A84FAE62BCFA}"/>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graphicEl>
                                              <a:dgm id="{A1497C23-632F-4F69-9589-A84FAE62BCFA}"/>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graphicEl>
                                              <a:dgm id="{A1497C23-632F-4F69-9589-A84FAE62BCFA}"/>
                                            </p:graphicEl>
                                          </p:spTgt>
                                        </p:tgtEl>
                                      </p:cBhvr>
                                      <p:to x="100000" y="60000"/>
                                    </p:animScale>
                                    <p:animScale>
                                      <p:cBhvr>
                                        <p:cTn id="50" dur="166" decel="50000">
                                          <p:stCondLst>
                                            <p:cond delay="676"/>
                                          </p:stCondLst>
                                        </p:cTn>
                                        <p:tgtEl>
                                          <p:spTgt spid="4">
                                            <p:graphicEl>
                                              <a:dgm id="{A1497C23-632F-4F69-9589-A84FAE62BCFA}"/>
                                            </p:graphicEl>
                                          </p:spTgt>
                                        </p:tgtEl>
                                      </p:cBhvr>
                                      <p:to x="100000" y="100000"/>
                                    </p:animScale>
                                    <p:animScale>
                                      <p:cBhvr>
                                        <p:cTn id="51" dur="26">
                                          <p:stCondLst>
                                            <p:cond delay="1312"/>
                                          </p:stCondLst>
                                        </p:cTn>
                                        <p:tgtEl>
                                          <p:spTgt spid="4">
                                            <p:graphicEl>
                                              <a:dgm id="{A1497C23-632F-4F69-9589-A84FAE62BCFA}"/>
                                            </p:graphicEl>
                                          </p:spTgt>
                                        </p:tgtEl>
                                      </p:cBhvr>
                                      <p:to x="100000" y="80000"/>
                                    </p:animScale>
                                    <p:animScale>
                                      <p:cBhvr>
                                        <p:cTn id="52" dur="166" decel="50000">
                                          <p:stCondLst>
                                            <p:cond delay="1338"/>
                                          </p:stCondLst>
                                        </p:cTn>
                                        <p:tgtEl>
                                          <p:spTgt spid="4">
                                            <p:graphicEl>
                                              <a:dgm id="{A1497C23-632F-4F69-9589-A84FAE62BCFA}"/>
                                            </p:graphicEl>
                                          </p:spTgt>
                                        </p:tgtEl>
                                      </p:cBhvr>
                                      <p:to x="100000" y="100000"/>
                                    </p:animScale>
                                    <p:animScale>
                                      <p:cBhvr>
                                        <p:cTn id="53" dur="26">
                                          <p:stCondLst>
                                            <p:cond delay="1642"/>
                                          </p:stCondLst>
                                        </p:cTn>
                                        <p:tgtEl>
                                          <p:spTgt spid="4">
                                            <p:graphicEl>
                                              <a:dgm id="{A1497C23-632F-4F69-9589-A84FAE62BCFA}"/>
                                            </p:graphicEl>
                                          </p:spTgt>
                                        </p:tgtEl>
                                      </p:cBhvr>
                                      <p:to x="100000" y="90000"/>
                                    </p:animScale>
                                    <p:animScale>
                                      <p:cBhvr>
                                        <p:cTn id="54" dur="166" decel="50000">
                                          <p:stCondLst>
                                            <p:cond delay="1668"/>
                                          </p:stCondLst>
                                        </p:cTn>
                                        <p:tgtEl>
                                          <p:spTgt spid="4">
                                            <p:graphicEl>
                                              <a:dgm id="{A1497C23-632F-4F69-9589-A84FAE62BCFA}"/>
                                            </p:graphicEl>
                                          </p:spTgt>
                                        </p:tgtEl>
                                      </p:cBhvr>
                                      <p:to x="100000" y="100000"/>
                                    </p:animScale>
                                    <p:animScale>
                                      <p:cBhvr>
                                        <p:cTn id="55" dur="26">
                                          <p:stCondLst>
                                            <p:cond delay="1808"/>
                                          </p:stCondLst>
                                        </p:cTn>
                                        <p:tgtEl>
                                          <p:spTgt spid="4">
                                            <p:graphicEl>
                                              <a:dgm id="{A1497C23-632F-4F69-9589-A84FAE62BCFA}"/>
                                            </p:graphicEl>
                                          </p:spTgt>
                                        </p:tgtEl>
                                      </p:cBhvr>
                                      <p:to x="100000" y="95000"/>
                                    </p:animScale>
                                    <p:animScale>
                                      <p:cBhvr>
                                        <p:cTn id="56" dur="166" decel="50000">
                                          <p:stCondLst>
                                            <p:cond delay="1834"/>
                                          </p:stCondLst>
                                        </p:cTn>
                                        <p:tgtEl>
                                          <p:spTgt spid="4">
                                            <p:graphicEl>
                                              <a:dgm id="{A1497C23-632F-4F69-9589-A84FAE62BCFA}"/>
                                            </p:graphic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graphicEl>
                                              <a:dgm id="{16F986F6-AB7E-44E0-A792-D279984DB58B}"/>
                                            </p:graphicEl>
                                          </p:spTgt>
                                        </p:tgtEl>
                                        <p:attrNameLst>
                                          <p:attrName>style.visibility</p:attrName>
                                        </p:attrNameLst>
                                      </p:cBhvr>
                                      <p:to>
                                        <p:strVal val="visible"/>
                                      </p:to>
                                    </p:set>
                                    <p:animEffect transition="in" filter="wipe(down)">
                                      <p:cBhvr>
                                        <p:cTn id="59" dur="580">
                                          <p:stCondLst>
                                            <p:cond delay="0"/>
                                          </p:stCondLst>
                                        </p:cTn>
                                        <p:tgtEl>
                                          <p:spTgt spid="4">
                                            <p:graphicEl>
                                              <a:dgm id="{16F986F6-AB7E-44E0-A792-D279984DB58B}"/>
                                            </p:graphicEl>
                                          </p:spTgt>
                                        </p:tgtEl>
                                      </p:cBhvr>
                                    </p:animEffect>
                                    <p:anim calcmode="lin" valueType="num">
                                      <p:cBhvr>
                                        <p:cTn id="60" dur="1822" tmFilter="0,0; 0.14,0.36; 0.43,0.73; 0.71,0.91; 1.0,1.0">
                                          <p:stCondLst>
                                            <p:cond delay="0"/>
                                          </p:stCondLst>
                                        </p:cTn>
                                        <p:tgtEl>
                                          <p:spTgt spid="4">
                                            <p:graphicEl>
                                              <a:dgm id="{16F986F6-AB7E-44E0-A792-D279984DB58B}"/>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graphicEl>
                                              <a:dgm id="{16F986F6-AB7E-44E0-A792-D279984DB58B}"/>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graphicEl>
                                              <a:dgm id="{16F986F6-AB7E-44E0-A792-D279984DB58B}"/>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graphicEl>
                                              <a:dgm id="{16F986F6-AB7E-44E0-A792-D279984DB58B}"/>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graphicEl>
                                              <a:dgm id="{16F986F6-AB7E-44E0-A792-D279984DB58B}"/>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graphicEl>
                                              <a:dgm id="{16F986F6-AB7E-44E0-A792-D279984DB58B}"/>
                                            </p:graphicEl>
                                          </p:spTgt>
                                        </p:tgtEl>
                                      </p:cBhvr>
                                      <p:to x="100000" y="60000"/>
                                    </p:animScale>
                                    <p:animScale>
                                      <p:cBhvr>
                                        <p:cTn id="66" dur="166" decel="50000">
                                          <p:stCondLst>
                                            <p:cond delay="676"/>
                                          </p:stCondLst>
                                        </p:cTn>
                                        <p:tgtEl>
                                          <p:spTgt spid="4">
                                            <p:graphicEl>
                                              <a:dgm id="{16F986F6-AB7E-44E0-A792-D279984DB58B}"/>
                                            </p:graphicEl>
                                          </p:spTgt>
                                        </p:tgtEl>
                                      </p:cBhvr>
                                      <p:to x="100000" y="100000"/>
                                    </p:animScale>
                                    <p:animScale>
                                      <p:cBhvr>
                                        <p:cTn id="67" dur="26">
                                          <p:stCondLst>
                                            <p:cond delay="1312"/>
                                          </p:stCondLst>
                                        </p:cTn>
                                        <p:tgtEl>
                                          <p:spTgt spid="4">
                                            <p:graphicEl>
                                              <a:dgm id="{16F986F6-AB7E-44E0-A792-D279984DB58B}"/>
                                            </p:graphicEl>
                                          </p:spTgt>
                                        </p:tgtEl>
                                      </p:cBhvr>
                                      <p:to x="100000" y="80000"/>
                                    </p:animScale>
                                    <p:animScale>
                                      <p:cBhvr>
                                        <p:cTn id="68" dur="166" decel="50000">
                                          <p:stCondLst>
                                            <p:cond delay="1338"/>
                                          </p:stCondLst>
                                        </p:cTn>
                                        <p:tgtEl>
                                          <p:spTgt spid="4">
                                            <p:graphicEl>
                                              <a:dgm id="{16F986F6-AB7E-44E0-A792-D279984DB58B}"/>
                                            </p:graphicEl>
                                          </p:spTgt>
                                        </p:tgtEl>
                                      </p:cBhvr>
                                      <p:to x="100000" y="100000"/>
                                    </p:animScale>
                                    <p:animScale>
                                      <p:cBhvr>
                                        <p:cTn id="69" dur="26">
                                          <p:stCondLst>
                                            <p:cond delay="1642"/>
                                          </p:stCondLst>
                                        </p:cTn>
                                        <p:tgtEl>
                                          <p:spTgt spid="4">
                                            <p:graphicEl>
                                              <a:dgm id="{16F986F6-AB7E-44E0-A792-D279984DB58B}"/>
                                            </p:graphicEl>
                                          </p:spTgt>
                                        </p:tgtEl>
                                      </p:cBhvr>
                                      <p:to x="100000" y="90000"/>
                                    </p:animScale>
                                    <p:animScale>
                                      <p:cBhvr>
                                        <p:cTn id="70" dur="166" decel="50000">
                                          <p:stCondLst>
                                            <p:cond delay="1668"/>
                                          </p:stCondLst>
                                        </p:cTn>
                                        <p:tgtEl>
                                          <p:spTgt spid="4">
                                            <p:graphicEl>
                                              <a:dgm id="{16F986F6-AB7E-44E0-A792-D279984DB58B}"/>
                                            </p:graphicEl>
                                          </p:spTgt>
                                        </p:tgtEl>
                                      </p:cBhvr>
                                      <p:to x="100000" y="100000"/>
                                    </p:animScale>
                                    <p:animScale>
                                      <p:cBhvr>
                                        <p:cTn id="71" dur="26">
                                          <p:stCondLst>
                                            <p:cond delay="1808"/>
                                          </p:stCondLst>
                                        </p:cTn>
                                        <p:tgtEl>
                                          <p:spTgt spid="4">
                                            <p:graphicEl>
                                              <a:dgm id="{16F986F6-AB7E-44E0-A792-D279984DB58B}"/>
                                            </p:graphicEl>
                                          </p:spTgt>
                                        </p:tgtEl>
                                      </p:cBhvr>
                                      <p:to x="100000" y="95000"/>
                                    </p:animScale>
                                    <p:animScale>
                                      <p:cBhvr>
                                        <p:cTn id="72" dur="166" decel="50000">
                                          <p:stCondLst>
                                            <p:cond delay="1834"/>
                                          </p:stCondLst>
                                        </p:cTn>
                                        <p:tgtEl>
                                          <p:spTgt spid="4">
                                            <p:graphicEl>
                                              <a:dgm id="{16F986F6-AB7E-44E0-A792-D279984DB58B}"/>
                                            </p:graphic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
                                            <p:graphicEl>
                                              <a:dgm id="{7880F2E5-9554-4D3A-9450-D37459FE94E2}"/>
                                            </p:graphicEl>
                                          </p:spTgt>
                                        </p:tgtEl>
                                        <p:attrNameLst>
                                          <p:attrName>style.visibility</p:attrName>
                                        </p:attrNameLst>
                                      </p:cBhvr>
                                      <p:to>
                                        <p:strVal val="visible"/>
                                      </p:to>
                                    </p:set>
                                    <p:animEffect transition="in" filter="wipe(down)">
                                      <p:cBhvr>
                                        <p:cTn id="77" dur="580">
                                          <p:stCondLst>
                                            <p:cond delay="0"/>
                                          </p:stCondLst>
                                        </p:cTn>
                                        <p:tgtEl>
                                          <p:spTgt spid="4">
                                            <p:graphicEl>
                                              <a:dgm id="{7880F2E5-9554-4D3A-9450-D37459FE94E2}"/>
                                            </p:graphicEl>
                                          </p:spTgt>
                                        </p:tgtEl>
                                      </p:cBhvr>
                                    </p:animEffect>
                                    <p:anim calcmode="lin" valueType="num">
                                      <p:cBhvr>
                                        <p:cTn id="78" dur="1822" tmFilter="0,0; 0.14,0.36; 0.43,0.73; 0.71,0.91; 1.0,1.0">
                                          <p:stCondLst>
                                            <p:cond delay="0"/>
                                          </p:stCondLst>
                                        </p:cTn>
                                        <p:tgtEl>
                                          <p:spTgt spid="4">
                                            <p:graphicEl>
                                              <a:dgm id="{7880F2E5-9554-4D3A-9450-D37459FE94E2}"/>
                                            </p:graphic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graphicEl>
                                              <a:dgm id="{7880F2E5-9554-4D3A-9450-D37459FE94E2}"/>
                                            </p:graphic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graphicEl>
                                              <a:dgm id="{7880F2E5-9554-4D3A-9450-D37459FE94E2}"/>
                                            </p:graphic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graphicEl>
                                              <a:dgm id="{7880F2E5-9554-4D3A-9450-D37459FE94E2}"/>
                                            </p:graphic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graphicEl>
                                              <a:dgm id="{7880F2E5-9554-4D3A-9450-D37459FE94E2}"/>
                                            </p:graphic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graphicEl>
                                              <a:dgm id="{7880F2E5-9554-4D3A-9450-D37459FE94E2}"/>
                                            </p:graphicEl>
                                          </p:spTgt>
                                        </p:tgtEl>
                                      </p:cBhvr>
                                      <p:to x="100000" y="60000"/>
                                    </p:animScale>
                                    <p:animScale>
                                      <p:cBhvr>
                                        <p:cTn id="84" dur="166" decel="50000">
                                          <p:stCondLst>
                                            <p:cond delay="676"/>
                                          </p:stCondLst>
                                        </p:cTn>
                                        <p:tgtEl>
                                          <p:spTgt spid="4">
                                            <p:graphicEl>
                                              <a:dgm id="{7880F2E5-9554-4D3A-9450-D37459FE94E2}"/>
                                            </p:graphicEl>
                                          </p:spTgt>
                                        </p:tgtEl>
                                      </p:cBhvr>
                                      <p:to x="100000" y="100000"/>
                                    </p:animScale>
                                    <p:animScale>
                                      <p:cBhvr>
                                        <p:cTn id="85" dur="26">
                                          <p:stCondLst>
                                            <p:cond delay="1312"/>
                                          </p:stCondLst>
                                        </p:cTn>
                                        <p:tgtEl>
                                          <p:spTgt spid="4">
                                            <p:graphicEl>
                                              <a:dgm id="{7880F2E5-9554-4D3A-9450-D37459FE94E2}"/>
                                            </p:graphicEl>
                                          </p:spTgt>
                                        </p:tgtEl>
                                      </p:cBhvr>
                                      <p:to x="100000" y="80000"/>
                                    </p:animScale>
                                    <p:animScale>
                                      <p:cBhvr>
                                        <p:cTn id="86" dur="166" decel="50000">
                                          <p:stCondLst>
                                            <p:cond delay="1338"/>
                                          </p:stCondLst>
                                        </p:cTn>
                                        <p:tgtEl>
                                          <p:spTgt spid="4">
                                            <p:graphicEl>
                                              <a:dgm id="{7880F2E5-9554-4D3A-9450-D37459FE94E2}"/>
                                            </p:graphicEl>
                                          </p:spTgt>
                                        </p:tgtEl>
                                      </p:cBhvr>
                                      <p:to x="100000" y="100000"/>
                                    </p:animScale>
                                    <p:animScale>
                                      <p:cBhvr>
                                        <p:cTn id="87" dur="26">
                                          <p:stCondLst>
                                            <p:cond delay="1642"/>
                                          </p:stCondLst>
                                        </p:cTn>
                                        <p:tgtEl>
                                          <p:spTgt spid="4">
                                            <p:graphicEl>
                                              <a:dgm id="{7880F2E5-9554-4D3A-9450-D37459FE94E2}"/>
                                            </p:graphicEl>
                                          </p:spTgt>
                                        </p:tgtEl>
                                      </p:cBhvr>
                                      <p:to x="100000" y="90000"/>
                                    </p:animScale>
                                    <p:animScale>
                                      <p:cBhvr>
                                        <p:cTn id="88" dur="166" decel="50000">
                                          <p:stCondLst>
                                            <p:cond delay="1668"/>
                                          </p:stCondLst>
                                        </p:cTn>
                                        <p:tgtEl>
                                          <p:spTgt spid="4">
                                            <p:graphicEl>
                                              <a:dgm id="{7880F2E5-9554-4D3A-9450-D37459FE94E2}"/>
                                            </p:graphicEl>
                                          </p:spTgt>
                                        </p:tgtEl>
                                      </p:cBhvr>
                                      <p:to x="100000" y="100000"/>
                                    </p:animScale>
                                    <p:animScale>
                                      <p:cBhvr>
                                        <p:cTn id="89" dur="26">
                                          <p:stCondLst>
                                            <p:cond delay="1808"/>
                                          </p:stCondLst>
                                        </p:cTn>
                                        <p:tgtEl>
                                          <p:spTgt spid="4">
                                            <p:graphicEl>
                                              <a:dgm id="{7880F2E5-9554-4D3A-9450-D37459FE94E2}"/>
                                            </p:graphicEl>
                                          </p:spTgt>
                                        </p:tgtEl>
                                      </p:cBhvr>
                                      <p:to x="100000" y="95000"/>
                                    </p:animScale>
                                    <p:animScale>
                                      <p:cBhvr>
                                        <p:cTn id="90" dur="166" decel="50000">
                                          <p:stCondLst>
                                            <p:cond delay="1834"/>
                                          </p:stCondLst>
                                        </p:cTn>
                                        <p:tgtEl>
                                          <p:spTgt spid="4">
                                            <p:graphicEl>
                                              <a:dgm id="{7880F2E5-9554-4D3A-9450-D37459FE94E2}"/>
                                            </p:graphic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4">
                                            <p:graphicEl>
                                              <a:dgm id="{955D33E9-7CD5-44D8-BBDC-6B1F3111AC9B}"/>
                                            </p:graphicEl>
                                          </p:spTgt>
                                        </p:tgtEl>
                                        <p:attrNameLst>
                                          <p:attrName>style.visibility</p:attrName>
                                        </p:attrNameLst>
                                      </p:cBhvr>
                                      <p:to>
                                        <p:strVal val="visible"/>
                                      </p:to>
                                    </p:set>
                                    <p:animEffect transition="in" filter="wipe(down)">
                                      <p:cBhvr>
                                        <p:cTn id="93" dur="580">
                                          <p:stCondLst>
                                            <p:cond delay="0"/>
                                          </p:stCondLst>
                                        </p:cTn>
                                        <p:tgtEl>
                                          <p:spTgt spid="4">
                                            <p:graphicEl>
                                              <a:dgm id="{955D33E9-7CD5-44D8-BBDC-6B1F3111AC9B}"/>
                                            </p:graphicEl>
                                          </p:spTgt>
                                        </p:tgtEl>
                                      </p:cBhvr>
                                    </p:animEffect>
                                    <p:anim calcmode="lin" valueType="num">
                                      <p:cBhvr>
                                        <p:cTn id="94" dur="1822" tmFilter="0,0; 0.14,0.36; 0.43,0.73; 0.71,0.91; 1.0,1.0">
                                          <p:stCondLst>
                                            <p:cond delay="0"/>
                                          </p:stCondLst>
                                        </p:cTn>
                                        <p:tgtEl>
                                          <p:spTgt spid="4">
                                            <p:graphicEl>
                                              <a:dgm id="{955D33E9-7CD5-44D8-BBDC-6B1F3111AC9B}"/>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4">
                                            <p:graphicEl>
                                              <a:dgm id="{955D33E9-7CD5-44D8-BBDC-6B1F3111AC9B}"/>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4">
                                            <p:graphicEl>
                                              <a:dgm id="{955D33E9-7CD5-44D8-BBDC-6B1F3111AC9B}"/>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4">
                                            <p:graphicEl>
                                              <a:dgm id="{955D33E9-7CD5-44D8-BBDC-6B1F3111AC9B}"/>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4">
                                            <p:graphicEl>
                                              <a:dgm id="{955D33E9-7CD5-44D8-BBDC-6B1F3111AC9B}"/>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4">
                                            <p:graphicEl>
                                              <a:dgm id="{955D33E9-7CD5-44D8-BBDC-6B1F3111AC9B}"/>
                                            </p:graphicEl>
                                          </p:spTgt>
                                        </p:tgtEl>
                                      </p:cBhvr>
                                      <p:to x="100000" y="60000"/>
                                    </p:animScale>
                                    <p:animScale>
                                      <p:cBhvr>
                                        <p:cTn id="100" dur="166" decel="50000">
                                          <p:stCondLst>
                                            <p:cond delay="676"/>
                                          </p:stCondLst>
                                        </p:cTn>
                                        <p:tgtEl>
                                          <p:spTgt spid="4">
                                            <p:graphicEl>
                                              <a:dgm id="{955D33E9-7CD5-44D8-BBDC-6B1F3111AC9B}"/>
                                            </p:graphicEl>
                                          </p:spTgt>
                                        </p:tgtEl>
                                      </p:cBhvr>
                                      <p:to x="100000" y="100000"/>
                                    </p:animScale>
                                    <p:animScale>
                                      <p:cBhvr>
                                        <p:cTn id="101" dur="26">
                                          <p:stCondLst>
                                            <p:cond delay="1312"/>
                                          </p:stCondLst>
                                        </p:cTn>
                                        <p:tgtEl>
                                          <p:spTgt spid="4">
                                            <p:graphicEl>
                                              <a:dgm id="{955D33E9-7CD5-44D8-BBDC-6B1F3111AC9B}"/>
                                            </p:graphicEl>
                                          </p:spTgt>
                                        </p:tgtEl>
                                      </p:cBhvr>
                                      <p:to x="100000" y="80000"/>
                                    </p:animScale>
                                    <p:animScale>
                                      <p:cBhvr>
                                        <p:cTn id="102" dur="166" decel="50000">
                                          <p:stCondLst>
                                            <p:cond delay="1338"/>
                                          </p:stCondLst>
                                        </p:cTn>
                                        <p:tgtEl>
                                          <p:spTgt spid="4">
                                            <p:graphicEl>
                                              <a:dgm id="{955D33E9-7CD5-44D8-BBDC-6B1F3111AC9B}"/>
                                            </p:graphicEl>
                                          </p:spTgt>
                                        </p:tgtEl>
                                      </p:cBhvr>
                                      <p:to x="100000" y="100000"/>
                                    </p:animScale>
                                    <p:animScale>
                                      <p:cBhvr>
                                        <p:cTn id="103" dur="26">
                                          <p:stCondLst>
                                            <p:cond delay="1642"/>
                                          </p:stCondLst>
                                        </p:cTn>
                                        <p:tgtEl>
                                          <p:spTgt spid="4">
                                            <p:graphicEl>
                                              <a:dgm id="{955D33E9-7CD5-44D8-BBDC-6B1F3111AC9B}"/>
                                            </p:graphicEl>
                                          </p:spTgt>
                                        </p:tgtEl>
                                      </p:cBhvr>
                                      <p:to x="100000" y="90000"/>
                                    </p:animScale>
                                    <p:animScale>
                                      <p:cBhvr>
                                        <p:cTn id="104" dur="166" decel="50000">
                                          <p:stCondLst>
                                            <p:cond delay="1668"/>
                                          </p:stCondLst>
                                        </p:cTn>
                                        <p:tgtEl>
                                          <p:spTgt spid="4">
                                            <p:graphicEl>
                                              <a:dgm id="{955D33E9-7CD5-44D8-BBDC-6B1F3111AC9B}"/>
                                            </p:graphicEl>
                                          </p:spTgt>
                                        </p:tgtEl>
                                      </p:cBhvr>
                                      <p:to x="100000" y="100000"/>
                                    </p:animScale>
                                    <p:animScale>
                                      <p:cBhvr>
                                        <p:cTn id="105" dur="26">
                                          <p:stCondLst>
                                            <p:cond delay="1808"/>
                                          </p:stCondLst>
                                        </p:cTn>
                                        <p:tgtEl>
                                          <p:spTgt spid="4">
                                            <p:graphicEl>
                                              <a:dgm id="{955D33E9-7CD5-44D8-BBDC-6B1F3111AC9B}"/>
                                            </p:graphicEl>
                                          </p:spTgt>
                                        </p:tgtEl>
                                      </p:cBhvr>
                                      <p:to x="100000" y="95000"/>
                                    </p:animScale>
                                    <p:animScale>
                                      <p:cBhvr>
                                        <p:cTn id="106" dur="166" decel="50000">
                                          <p:stCondLst>
                                            <p:cond delay="1834"/>
                                          </p:stCondLst>
                                        </p:cTn>
                                        <p:tgtEl>
                                          <p:spTgt spid="4">
                                            <p:graphicEl>
                                              <a:dgm id="{955D33E9-7CD5-44D8-BBDC-6B1F3111AC9B}"/>
                                            </p:graphic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4">
                                            <p:graphicEl>
                                              <a:dgm id="{8F1ED631-D12D-43D4-AE34-37B504D48CDA}"/>
                                            </p:graphicEl>
                                          </p:spTgt>
                                        </p:tgtEl>
                                        <p:attrNameLst>
                                          <p:attrName>style.visibility</p:attrName>
                                        </p:attrNameLst>
                                      </p:cBhvr>
                                      <p:to>
                                        <p:strVal val="visible"/>
                                      </p:to>
                                    </p:set>
                                    <p:animEffect transition="in" filter="wipe(down)">
                                      <p:cBhvr>
                                        <p:cTn id="111" dur="580">
                                          <p:stCondLst>
                                            <p:cond delay="0"/>
                                          </p:stCondLst>
                                        </p:cTn>
                                        <p:tgtEl>
                                          <p:spTgt spid="4">
                                            <p:graphicEl>
                                              <a:dgm id="{8F1ED631-D12D-43D4-AE34-37B504D48CDA}"/>
                                            </p:graphicEl>
                                          </p:spTgt>
                                        </p:tgtEl>
                                      </p:cBhvr>
                                    </p:animEffect>
                                    <p:anim calcmode="lin" valueType="num">
                                      <p:cBhvr>
                                        <p:cTn id="112" dur="1822" tmFilter="0,0; 0.14,0.36; 0.43,0.73; 0.71,0.91; 1.0,1.0">
                                          <p:stCondLst>
                                            <p:cond delay="0"/>
                                          </p:stCondLst>
                                        </p:cTn>
                                        <p:tgtEl>
                                          <p:spTgt spid="4">
                                            <p:graphicEl>
                                              <a:dgm id="{8F1ED631-D12D-43D4-AE34-37B504D48CDA}"/>
                                            </p:graphic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4">
                                            <p:graphicEl>
                                              <a:dgm id="{8F1ED631-D12D-43D4-AE34-37B504D48CDA}"/>
                                            </p:graphic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4">
                                            <p:graphicEl>
                                              <a:dgm id="{8F1ED631-D12D-43D4-AE34-37B504D48CDA}"/>
                                            </p:graphic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4">
                                            <p:graphicEl>
                                              <a:dgm id="{8F1ED631-D12D-43D4-AE34-37B504D48CDA}"/>
                                            </p:graphic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4">
                                            <p:graphicEl>
                                              <a:dgm id="{8F1ED631-D12D-43D4-AE34-37B504D48CDA}"/>
                                            </p:graphic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4">
                                            <p:graphicEl>
                                              <a:dgm id="{8F1ED631-D12D-43D4-AE34-37B504D48CDA}"/>
                                            </p:graphicEl>
                                          </p:spTgt>
                                        </p:tgtEl>
                                      </p:cBhvr>
                                      <p:to x="100000" y="60000"/>
                                    </p:animScale>
                                    <p:animScale>
                                      <p:cBhvr>
                                        <p:cTn id="118" dur="166" decel="50000">
                                          <p:stCondLst>
                                            <p:cond delay="676"/>
                                          </p:stCondLst>
                                        </p:cTn>
                                        <p:tgtEl>
                                          <p:spTgt spid="4">
                                            <p:graphicEl>
                                              <a:dgm id="{8F1ED631-D12D-43D4-AE34-37B504D48CDA}"/>
                                            </p:graphicEl>
                                          </p:spTgt>
                                        </p:tgtEl>
                                      </p:cBhvr>
                                      <p:to x="100000" y="100000"/>
                                    </p:animScale>
                                    <p:animScale>
                                      <p:cBhvr>
                                        <p:cTn id="119" dur="26">
                                          <p:stCondLst>
                                            <p:cond delay="1312"/>
                                          </p:stCondLst>
                                        </p:cTn>
                                        <p:tgtEl>
                                          <p:spTgt spid="4">
                                            <p:graphicEl>
                                              <a:dgm id="{8F1ED631-D12D-43D4-AE34-37B504D48CDA}"/>
                                            </p:graphicEl>
                                          </p:spTgt>
                                        </p:tgtEl>
                                      </p:cBhvr>
                                      <p:to x="100000" y="80000"/>
                                    </p:animScale>
                                    <p:animScale>
                                      <p:cBhvr>
                                        <p:cTn id="120" dur="166" decel="50000">
                                          <p:stCondLst>
                                            <p:cond delay="1338"/>
                                          </p:stCondLst>
                                        </p:cTn>
                                        <p:tgtEl>
                                          <p:spTgt spid="4">
                                            <p:graphicEl>
                                              <a:dgm id="{8F1ED631-D12D-43D4-AE34-37B504D48CDA}"/>
                                            </p:graphicEl>
                                          </p:spTgt>
                                        </p:tgtEl>
                                      </p:cBhvr>
                                      <p:to x="100000" y="100000"/>
                                    </p:animScale>
                                    <p:animScale>
                                      <p:cBhvr>
                                        <p:cTn id="121" dur="26">
                                          <p:stCondLst>
                                            <p:cond delay="1642"/>
                                          </p:stCondLst>
                                        </p:cTn>
                                        <p:tgtEl>
                                          <p:spTgt spid="4">
                                            <p:graphicEl>
                                              <a:dgm id="{8F1ED631-D12D-43D4-AE34-37B504D48CDA}"/>
                                            </p:graphicEl>
                                          </p:spTgt>
                                        </p:tgtEl>
                                      </p:cBhvr>
                                      <p:to x="100000" y="90000"/>
                                    </p:animScale>
                                    <p:animScale>
                                      <p:cBhvr>
                                        <p:cTn id="122" dur="166" decel="50000">
                                          <p:stCondLst>
                                            <p:cond delay="1668"/>
                                          </p:stCondLst>
                                        </p:cTn>
                                        <p:tgtEl>
                                          <p:spTgt spid="4">
                                            <p:graphicEl>
                                              <a:dgm id="{8F1ED631-D12D-43D4-AE34-37B504D48CDA}"/>
                                            </p:graphicEl>
                                          </p:spTgt>
                                        </p:tgtEl>
                                      </p:cBhvr>
                                      <p:to x="100000" y="100000"/>
                                    </p:animScale>
                                    <p:animScale>
                                      <p:cBhvr>
                                        <p:cTn id="123" dur="26">
                                          <p:stCondLst>
                                            <p:cond delay="1808"/>
                                          </p:stCondLst>
                                        </p:cTn>
                                        <p:tgtEl>
                                          <p:spTgt spid="4">
                                            <p:graphicEl>
                                              <a:dgm id="{8F1ED631-D12D-43D4-AE34-37B504D48CDA}"/>
                                            </p:graphicEl>
                                          </p:spTgt>
                                        </p:tgtEl>
                                      </p:cBhvr>
                                      <p:to x="100000" y="95000"/>
                                    </p:animScale>
                                    <p:animScale>
                                      <p:cBhvr>
                                        <p:cTn id="124" dur="166" decel="50000">
                                          <p:stCondLst>
                                            <p:cond delay="1834"/>
                                          </p:stCondLst>
                                        </p:cTn>
                                        <p:tgtEl>
                                          <p:spTgt spid="4">
                                            <p:graphicEl>
                                              <a:dgm id="{8F1ED631-D12D-43D4-AE34-37B504D48CDA}"/>
                                            </p:graphicEl>
                                          </p:spTgt>
                                        </p:tgtEl>
                                      </p:cBhvr>
                                      <p:to x="100000" y="100000"/>
                                    </p:animScale>
                                  </p:childTnLst>
                                </p:cTn>
                              </p:par>
                              <p:par>
                                <p:cTn id="125" presetID="26" presetClass="entr" presetSubtype="0" fill="hold" grpId="0" nodeType="withEffect">
                                  <p:stCondLst>
                                    <p:cond delay="0"/>
                                  </p:stCondLst>
                                  <p:childTnLst>
                                    <p:set>
                                      <p:cBhvr>
                                        <p:cTn id="126" dur="1" fill="hold">
                                          <p:stCondLst>
                                            <p:cond delay="0"/>
                                          </p:stCondLst>
                                        </p:cTn>
                                        <p:tgtEl>
                                          <p:spTgt spid="4">
                                            <p:graphicEl>
                                              <a:dgm id="{29797E6D-4298-4C4E-B4D8-789B4CF615C2}"/>
                                            </p:graphicEl>
                                          </p:spTgt>
                                        </p:tgtEl>
                                        <p:attrNameLst>
                                          <p:attrName>style.visibility</p:attrName>
                                        </p:attrNameLst>
                                      </p:cBhvr>
                                      <p:to>
                                        <p:strVal val="visible"/>
                                      </p:to>
                                    </p:set>
                                    <p:animEffect transition="in" filter="wipe(down)">
                                      <p:cBhvr>
                                        <p:cTn id="127" dur="580">
                                          <p:stCondLst>
                                            <p:cond delay="0"/>
                                          </p:stCondLst>
                                        </p:cTn>
                                        <p:tgtEl>
                                          <p:spTgt spid="4">
                                            <p:graphicEl>
                                              <a:dgm id="{29797E6D-4298-4C4E-B4D8-789B4CF615C2}"/>
                                            </p:graphicEl>
                                          </p:spTgt>
                                        </p:tgtEl>
                                      </p:cBhvr>
                                    </p:animEffect>
                                    <p:anim calcmode="lin" valueType="num">
                                      <p:cBhvr>
                                        <p:cTn id="128" dur="1822" tmFilter="0,0; 0.14,0.36; 0.43,0.73; 0.71,0.91; 1.0,1.0">
                                          <p:stCondLst>
                                            <p:cond delay="0"/>
                                          </p:stCondLst>
                                        </p:cTn>
                                        <p:tgtEl>
                                          <p:spTgt spid="4">
                                            <p:graphicEl>
                                              <a:dgm id="{29797E6D-4298-4C4E-B4D8-789B4CF615C2}"/>
                                            </p:graphic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4">
                                            <p:graphicEl>
                                              <a:dgm id="{29797E6D-4298-4C4E-B4D8-789B4CF615C2}"/>
                                            </p:graphic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4">
                                            <p:graphicEl>
                                              <a:dgm id="{29797E6D-4298-4C4E-B4D8-789B4CF615C2}"/>
                                            </p:graphic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4">
                                            <p:graphicEl>
                                              <a:dgm id="{29797E6D-4298-4C4E-B4D8-789B4CF615C2}"/>
                                            </p:graphic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4">
                                            <p:graphicEl>
                                              <a:dgm id="{29797E6D-4298-4C4E-B4D8-789B4CF615C2}"/>
                                            </p:graphic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4">
                                            <p:graphicEl>
                                              <a:dgm id="{29797E6D-4298-4C4E-B4D8-789B4CF615C2}"/>
                                            </p:graphicEl>
                                          </p:spTgt>
                                        </p:tgtEl>
                                      </p:cBhvr>
                                      <p:to x="100000" y="60000"/>
                                    </p:animScale>
                                    <p:animScale>
                                      <p:cBhvr>
                                        <p:cTn id="134" dur="166" decel="50000">
                                          <p:stCondLst>
                                            <p:cond delay="676"/>
                                          </p:stCondLst>
                                        </p:cTn>
                                        <p:tgtEl>
                                          <p:spTgt spid="4">
                                            <p:graphicEl>
                                              <a:dgm id="{29797E6D-4298-4C4E-B4D8-789B4CF615C2}"/>
                                            </p:graphicEl>
                                          </p:spTgt>
                                        </p:tgtEl>
                                      </p:cBhvr>
                                      <p:to x="100000" y="100000"/>
                                    </p:animScale>
                                    <p:animScale>
                                      <p:cBhvr>
                                        <p:cTn id="135" dur="26">
                                          <p:stCondLst>
                                            <p:cond delay="1312"/>
                                          </p:stCondLst>
                                        </p:cTn>
                                        <p:tgtEl>
                                          <p:spTgt spid="4">
                                            <p:graphicEl>
                                              <a:dgm id="{29797E6D-4298-4C4E-B4D8-789B4CF615C2}"/>
                                            </p:graphicEl>
                                          </p:spTgt>
                                        </p:tgtEl>
                                      </p:cBhvr>
                                      <p:to x="100000" y="80000"/>
                                    </p:animScale>
                                    <p:animScale>
                                      <p:cBhvr>
                                        <p:cTn id="136" dur="166" decel="50000">
                                          <p:stCondLst>
                                            <p:cond delay="1338"/>
                                          </p:stCondLst>
                                        </p:cTn>
                                        <p:tgtEl>
                                          <p:spTgt spid="4">
                                            <p:graphicEl>
                                              <a:dgm id="{29797E6D-4298-4C4E-B4D8-789B4CF615C2}"/>
                                            </p:graphicEl>
                                          </p:spTgt>
                                        </p:tgtEl>
                                      </p:cBhvr>
                                      <p:to x="100000" y="100000"/>
                                    </p:animScale>
                                    <p:animScale>
                                      <p:cBhvr>
                                        <p:cTn id="137" dur="26">
                                          <p:stCondLst>
                                            <p:cond delay="1642"/>
                                          </p:stCondLst>
                                        </p:cTn>
                                        <p:tgtEl>
                                          <p:spTgt spid="4">
                                            <p:graphicEl>
                                              <a:dgm id="{29797E6D-4298-4C4E-B4D8-789B4CF615C2}"/>
                                            </p:graphicEl>
                                          </p:spTgt>
                                        </p:tgtEl>
                                      </p:cBhvr>
                                      <p:to x="100000" y="90000"/>
                                    </p:animScale>
                                    <p:animScale>
                                      <p:cBhvr>
                                        <p:cTn id="138" dur="166" decel="50000">
                                          <p:stCondLst>
                                            <p:cond delay="1668"/>
                                          </p:stCondLst>
                                        </p:cTn>
                                        <p:tgtEl>
                                          <p:spTgt spid="4">
                                            <p:graphicEl>
                                              <a:dgm id="{29797E6D-4298-4C4E-B4D8-789B4CF615C2}"/>
                                            </p:graphicEl>
                                          </p:spTgt>
                                        </p:tgtEl>
                                      </p:cBhvr>
                                      <p:to x="100000" y="100000"/>
                                    </p:animScale>
                                    <p:animScale>
                                      <p:cBhvr>
                                        <p:cTn id="139" dur="26">
                                          <p:stCondLst>
                                            <p:cond delay="1808"/>
                                          </p:stCondLst>
                                        </p:cTn>
                                        <p:tgtEl>
                                          <p:spTgt spid="4">
                                            <p:graphicEl>
                                              <a:dgm id="{29797E6D-4298-4C4E-B4D8-789B4CF615C2}"/>
                                            </p:graphicEl>
                                          </p:spTgt>
                                        </p:tgtEl>
                                      </p:cBhvr>
                                      <p:to x="100000" y="95000"/>
                                    </p:animScale>
                                    <p:animScale>
                                      <p:cBhvr>
                                        <p:cTn id="140" dur="166" decel="50000">
                                          <p:stCondLst>
                                            <p:cond delay="1834"/>
                                          </p:stCondLst>
                                        </p:cTn>
                                        <p:tgtEl>
                                          <p:spTgt spid="4">
                                            <p:graphicEl>
                                              <a:dgm id="{29797E6D-4298-4C4E-B4D8-789B4CF615C2}"/>
                                            </p:graphic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26" presetClass="entr" presetSubtype="0" fill="hold" grpId="0" nodeType="clickEffect">
                                  <p:stCondLst>
                                    <p:cond delay="0"/>
                                  </p:stCondLst>
                                  <p:childTnLst>
                                    <p:set>
                                      <p:cBhvr>
                                        <p:cTn id="144" dur="1" fill="hold">
                                          <p:stCondLst>
                                            <p:cond delay="0"/>
                                          </p:stCondLst>
                                        </p:cTn>
                                        <p:tgtEl>
                                          <p:spTgt spid="4">
                                            <p:graphicEl>
                                              <a:dgm id="{73F023A3-F195-4A5F-98F4-991BB4B9A711}"/>
                                            </p:graphicEl>
                                          </p:spTgt>
                                        </p:tgtEl>
                                        <p:attrNameLst>
                                          <p:attrName>style.visibility</p:attrName>
                                        </p:attrNameLst>
                                      </p:cBhvr>
                                      <p:to>
                                        <p:strVal val="visible"/>
                                      </p:to>
                                    </p:set>
                                    <p:animEffect transition="in" filter="wipe(down)">
                                      <p:cBhvr>
                                        <p:cTn id="145" dur="580">
                                          <p:stCondLst>
                                            <p:cond delay="0"/>
                                          </p:stCondLst>
                                        </p:cTn>
                                        <p:tgtEl>
                                          <p:spTgt spid="4">
                                            <p:graphicEl>
                                              <a:dgm id="{73F023A3-F195-4A5F-98F4-991BB4B9A711}"/>
                                            </p:graphicEl>
                                          </p:spTgt>
                                        </p:tgtEl>
                                      </p:cBhvr>
                                    </p:animEffect>
                                    <p:anim calcmode="lin" valueType="num">
                                      <p:cBhvr>
                                        <p:cTn id="146" dur="1822" tmFilter="0,0; 0.14,0.36; 0.43,0.73; 0.71,0.91; 1.0,1.0">
                                          <p:stCondLst>
                                            <p:cond delay="0"/>
                                          </p:stCondLst>
                                        </p:cTn>
                                        <p:tgtEl>
                                          <p:spTgt spid="4">
                                            <p:graphicEl>
                                              <a:dgm id="{73F023A3-F195-4A5F-98F4-991BB4B9A711}"/>
                                            </p:graphic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4">
                                            <p:graphicEl>
                                              <a:dgm id="{73F023A3-F195-4A5F-98F4-991BB4B9A711}"/>
                                            </p:graphic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4">
                                            <p:graphicEl>
                                              <a:dgm id="{73F023A3-F195-4A5F-98F4-991BB4B9A711}"/>
                                            </p:graphic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4">
                                            <p:graphicEl>
                                              <a:dgm id="{73F023A3-F195-4A5F-98F4-991BB4B9A711}"/>
                                            </p:graphic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4">
                                            <p:graphicEl>
                                              <a:dgm id="{73F023A3-F195-4A5F-98F4-991BB4B9A711}"/>
                                            </p:graphic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4">
                                            <p:graphicEl>
                                              <a:dgm id="{73F023A3-F195-4A5F-98F4-991BB4B9A711}"/>
                                            </p:graphicEl>
                                          </p:spTgt>
                                        </p:tgtEl>
                                      </p:cBhvr>
                                      <p:to x="100000" y="60000"/>
                                    </p:animScale>
                                    <p:animScale>
                                      <p:cBhvr>
                                        <p:cTn id="152" dur="166" decel="50000">
                                          <p:stCondLst>
                                            <p:cond delay="676"/>
                                          </p:stCondLst>
                                        </p:cTn>
                                        <p:tgtEl>
                                          <p:spTgt spid="4">
                                            <p:graphicEl>
                                              <a:dgm id="{73F023A3-F195-4A5F-98F4-991BB4B9A711}"/>
                                            </p:graphicEl>
                                          </p:spTgt>
                                        </p:tgtEl>
                                      </p:cBhvr>
                                      <p:to x="100000" y="100000"/>
                                    </p:animScale>
                                    <p:animScale>
                                      <p:cBhvr>
                                        <p:cTn id="153" dur="26">
                                          <p:stCondLst>
                                            <p:cond delay="1312"/>
                                          </p:stCondLst>
                                        </p:cTn>
                                        <p:tgtEl>
                                          <p:spTgt spid="4">
                                            <p:graphicEl>
                                              <a:dgm id="{73F023A3-F195-4A5F-98F4-991BB4B9A711}"/>
                                            </p:graphicEl>
                                          </p:spTgt>
                                        </p:tgtEl>
                                      </p:cBhvr>
                                      <p:to x="100000" y="80000"/>
                                    </p:animScale>
                                    <p:animScale>
                                      <p:cBhvr>
                                        <p:cTn id="154" dur="166" decel="50000">
                                          <p:stCondLst>
                                            <p:cond delay="1338"/>
                                          </p:stCondLst>
                                        </p:cTn>
                                        <p:tgtEl>
                                          <p:spTgt spid="4">
                                            <p:graphicEl>
                                              <a:dgm id="{73F023A3-F195-4A5F-98F4-991BB4B9A711}"/>
                                            </p:graphicEl>
                                          </p:spTgt>
                                        </p:tgtEl>
                                      </p:cBhvr>
                                      <p:to x="100000" y="100000"/>
                                    </p:animScale>
                                    <p:animScale>
                                      <p:cBhvr>
                                        <p:cTn id="155" dur="26">
                                          <p:stCondLst>
                                            <p:cond delay="1642"/>
                                          </p:stCondLst>
                                        </p:cTn>
                                        <p:tgtEl>
                                          <p:spTgt spid="4">
                                            <p:graphicEl>
                                              <a:dgm id="{73F023A3-F195-4A5F-98F4-991BB4B9A711}"/>
                                            </p:graphicEl>
                                          </p:spTgt>
                                        </p:tgtEl>
                                      </p:cBhvr>
                                      <p:to x="100000" y="90000"/>
                                    </p:animScale>
                                    <p:animScale>
                                      <p:cBhvr>
                                        <p:cTn id="156" dur="166" decel="50000">
                                          <p:stCondLst>
                                            <p:cond delay="1668"/>
                                          </p:stCondLst>
                                        </p:cTn>
                                        <p:tgtEl>
                                          <p:spTgt spid="4">
                                            <p:graphicEl>
                                              <a:dgm id="{73F023A3-F195-4A5F-98F4-991BB4B9A711}"/>
                                            </p:graphicEl>
                                          </p:spTgt>
                                        </p:tgtEl>
                                      </p:cBhvr>
                                      <p:to x="100000" y="100000"/>
                                    </p:animScale>
                                    <p:animScale>
                                      <p:cBhvr>
                                        <p:cTn id="157" dur="26">
                                          <p:stCondLst>
                                            <p:cond delay="1808"/>
                                          </p:stCondLst>
                                        </p:cTn>
                                        <p:tgtEl>
                                          <p:spTgt spid="4">
                                            <p:graphicEl>
                                              <a:dgm id="{73F023A3-F195-4A5F-98F4-991BB4B9A711}"/>
                                            </p:graphicEl>
                                          </p:spTgt>
                                        </p:tgtEl>
                                      </p:cBhvr>
                                      <p:to x="100000" y="95000"/>
                                    </p:animScale>
                                    <p:animScale>
                                      <p:cBhvr>
                                        <p:cTn id="158" dur="166" decel="50000">
                                          <p:stCondLst>
                                            <p:cond delay="1834"/>
                                          </p:stCondLst>
                                        </p:cTn>
                                        <p:tgtEl>
                                          <p:spTgt spid="4">
                                            <p:graphicEl>
                                              <a:dgm id="{73F023A3-F195-4A5F-98F4-991BB4B9A711}"/>
                                            </p:graphicEl>
                                          </p:spTgt>
                                        </p:tgtEl>
                                      </p:cBhvr>
                                      <p:to x="100000" y="100000"/>
                                    </p:animScale>
                                  </p:childTnLst>
                                </p:cTn>
                              </p:par>
                              <p:par>
                                <p:cTn id="159" presetID="26" presetClass="entr" presetSubtype="0" fill="hold" grpId="0" nodeType="withEffect">
                                  <p:stCondLst>
                                    <p:cond delay="0"/>
                                  </p:stCondLst>
                                  <p:childTnLst>
                                    <p:set>
                                      <p:cBhvr>
                                        <p:cTn id="160" dur="1" fill="hold">
                                          <p:stCondLst>
                                            <p:cond delay="0"/>
                                          </p:stCondLst>
                                        </p:cTn>
                                        <p:tgtEl>
                                          <p:spTgt spid="4">
                                            <p:graphicEl>
                                              <a:dgm id="{49609F88-D021-45D7-AC4F-1574B2E75B3D}"/>
                                            </p:graphicEl>
                                          </p:spTgt>
                                        </p:tgtEl>
                                        <p:attrNameLst>
                                          <p:attrName>style.visibility</p:attrName>
                                        </p:attrNameLst>
                                      </p:cBhvr>
                                      <p:to>
                                        <p:strVal val="visible"/>
                                      </p:to>
                                    </p:set>
                                    <p:animEffect transition="in" filter="wipe(down)">
                                      <p:cBhvr>
                                        <p:cTn id="161" dur="580">
                                          <p:stCondLst>
                                            <p:cond delay="0"/>
                                          </p:stCondLst>
                                        </p:cTn>
                                        <p:tgtEl>
                                          <p:spTgt spid="4">
                                            <p:graphicEl>
                                              <a:dgm id="{49609F88-D021-45D7-AC4F-1574B2E75B3D}"/>
                                            </p:graphicEl>
                                          </p:spTgt>
                                        </p:tgtEl>
                                      </p:cBhvr>
                                    </p:animEffect>
                                    <p:anim calcmode="lin" valueType="num">
                                      <p:cBhvr>
                                        <p:cTn id="162" dur="1822" tmFilter="0,0; 0.14,0.36; 0.43,0.73; 0.71,0.91; 1.0,1.0">
                                          <p:stCondLst>
                                            <p:cond delay="0"/>
                                          </p:stCondLst>
                                        </p:cTn>
                                        <p:tgtEl>
                                          <p:spTgt spid="4">
                                            <p:graphicEl>
                                              <a:dgm id="{49609F88-D021-45D7-AC4F-1574B2E75B3D}"/>
                                            </p:graphic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4">
                                            <p:graphicEl>
                                              <a:dgm id="{49609F88-D021-45D7-AC4F-1574B2E75B3D}"/>
                                            </p:graphic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4">
                                            <p:graphicEl>
                                              <a:dgm id="{49609F88-D021-45D7-AC4F-1574B2E75B3D}"/>
                                            </p:graphic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4">
                                            <p:graphicEl>
                                              <a:dgm id="{49609F88-D021-45D7-AC4F-1574B2E75B3D}"/>
                                            </p:graphic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4">
                                            <p:graphicEl>
                                              <a:dgm id="{49609F88-D021-45D7-AC4F-1574B2E75B3D}"/>
                                            </p:graphic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4">
                                            <p:graphicEl>
                                              <a:dgm id="{49609F88-D021-45D7-AC4F-1574B2E75B3D}"/>
                                            </p:graphicEl>
                                          </p:spTgt>
                                        </p:tgtEl>
                                      </p:cBhvr>
                                      <p:to x="100000" y="60000"/>
                                    </p:animScale>
                                    <p:animScale>
                                      <p:cBhvr>
                                        <p:cTn id="168" dur="166" decel="50000">
                                          <p:stCondLst>
                                            <p:cond delay="676"/>
                                          </p:stCondLst>
                                        </p:cTn>
                                        <p:tgtEl>
                                          <p:spTgt spid="4">
                                            <p:graphicEl>
                                              <a:dgm id="{49609F88-D021-45D7-AC4F-1574B2E75B3D}"/>
                                            </p:graphicEl>
                                          </p:spTgt>
                                        </p:tgtEl>
                                      </p:cBhvr>
                                      <p:to x="100000" y="100000"/>
                                    </p:animScale>
                                    <p:animScale>
                                      <p:cBhvr>
                                        <p:cTn id="169" dur="26">
                                          <p:stCondLst>
                                            <p:cond delay="1312"/>
                                          </p:stCondLst>
                                        </p:cTn>
                                        <p:tgtEl>
                                          <p:spTgt spid="4">
                                            <p:graphicEl>
                                              <a:dgm id="{49609F88-D021-45D7-AC4F-1574B2E75B3D}"/>
                                            </p:graphicEl>
                                          </p:spTgt>
                                        </p:tgtEl>
                                      </p:cBhvr>
                                      <p:to x="100000" y="80000"/>
                                    </p:animScale>
                                    <p:animScale>
                                      <p:cBhvr>
                                        <p:cTn id="170" dur="166" decel="50000">
                                          <p:stCondLst>
                                            <p:cond delay="1338"/>
                                          </p:stCondLst>
                                        </p:cTn>
                                        <p:tgtEl>
                                          <p:spTgt spid="4">
                                            <p:graphicEl>
                                              <a:dgm id="{49609F88-D021-45D7-AC4F-1574B2E75B3D}"/>
                                            </p:graphicEl>
                                          </p:spTgt>
                                        </p:tgtEl>
                                      </p:cBhvr>
                                      <p:to x="100000" y="100000"/>
                                    </p:animScale>
                                    <p:animScale>
                                      <p:cBhvr>
                                        <p:cTn id="171" dur="26">
                                          <p:stCondLst>
                                            <p:cond delay="1642"/>
                                          </p:stCondLst>
                                        </p:cTn>
                                        <p:tgtEl>
                                          <p:spTgt spid="4">
                                            <p:graphicEl>
                                              <a:dgm id="{49609F88-D021-45D7-AC4F-1574B2E75B3D}"/>
                                            </p:graphicEl>
                                          </p:spTgt>
                                        </p:tgtEl>
                                      </p:cBhvr>
                                      <p:to x="100000" y="90000"/>
                                    </p:animScale>
                                    <p:animScale>
                                      <p:cBhvr>
                                        <p:cTn id="172" dur="166" decel="50000">
                                          <p:stCondLst>
                                            <p:cond delay="1668"/>
                                          </p:stCondLst>
                                        </p:cTn>
                                        <p:tgtEl>
                                          <p:spTgt spid="4">
                                            <p:graphicEl>
                                              <a:dgm id="{49609F88-D021-45D7-AC4F-1574B2E75B3D}"/>
                                            </p:graphicEl>
                                          </p:spTgt>
                                        </p:tgtEl>
                                      </p:cBhvr>
                                      <p:to x="100000" y="100000"/>
                                    </p:animScale>
                                    <p:animScale>
                                      <p:cBhvr>
                                        <p:cTn id="173" dur="26">
                                          <p:stCondLst>
                                            <p:cond delay="1808"/>
                                          </p:stCondLst>
                                        </p:cTn>
                                        <p:tgtEl>
                                          <p:spTgt spid="4">
                                            <p:graphicEl>
                                              <a:dgm id="{49609F88-D021-45D7-AC4F-1574B2E75B3D}"/>
                                            </p:graphicEl>
                                          </p:spTgt>
                                        </p:tgtEl>
                                      </p:cBhvr>
                                      <p:to x="100000" y="95000"/>
                                    </p:animScale>
                                    <p:animScale>
                                      <p:cBhvr>
                                        <p:cTn id="174" dur="166" decel="50000">
                                          <p:stCondLst>
                                            <p:cond delay="1834"/>
                                          </p:stCondLst>
                                        </p:cTn>
                                        <p:tgtEl>
                                          <p:spTgt spid="4">
                                            <p:graphicEl>
                                              <a:dgm id="{49609F88-D021-45D7-AC4F-1574B2E75B3D}"/>
                                            </p:graphicEl>
                                          </p:spTgt>
                                        </p:tgtEl>
                                      </p:cBhvr>
                                      <p:to x="100000" y="100000"/>
                                    </p:animScale>
                                  </p:childTnLst>
                                </p:cTn>
                              </p:par>
                            </p:childTnLst>
                          </p:cTn>
                        </p:par>
                      </p:childTnLst>
                    </p:cTn>
                  </p:par>
                  <p:par>
                    <p:cTn id="175" fill="hold">
                      <p:stCondLst>
                        <p:cond delay="indefinite"/>
                      </p:stCondLst>
                      <p:childTnLst>
                        <p:par>
                          <p:cTn id="176" fill="hold">
                            <p:stCondLst>
                              <p:cond delay="0"/>
                            </p:stCondLst>
                            <p:childTnLst>
                              <p:par>
                                <p:cTn id="177" presetID="26" presetClass="entr" presetSubtype="0" fill="hold" grpId="0" nodeType="clickEffect">
                                  <p:stCondLst>
                                    <p:cond delay="0"/>
                                  </p:stCondLst>
                                  <p:childTnLst>
                                    <p:set>
                                      <p:cBhvr>
                                        <p:cTn id="178" dur="1" fill="hold">
                                          <p:stCondLst>
                                            <p:cond delay="0"/>
                                          </p:stCondLst>
                                        </p:cTn>
                                        <p:tgtEl>
                                          <p:spTgt spid="4">
                                            <p:graphicEl>
                                              <a:dgm id="{296C7E57-B142-49FB-8509-F3772922507C}"/>
                                            </p:graphicEl>
                                          </p:spTgt>
                                        </p:tgtEl>
                                        <p:attrNameLst>
                                          <p:attrName>style.visibility</p:attrName>
                                        </p:attrNameLst>
                                      </p:cBhvr>
                                      <p:to>
                                        <p:strVal val="visible"/>
                                      </p:to>
                                    </p:set>
                                    <p:animEffect transition="in" filter="wipe(down)">
                                      <p:cBhvr>
                                        <p:cTn id="179" dur="580">
                                          <p:stCondLst>
                                            <p:cond delay="0"/>
                                          </p:stCondLst>
                                        </p:cTn>
                                        <p:tgtEl>
                                          <p:spTgt spid="4">
                                            <p:graphicEl>
                                              <a:dgm id="{296C7E57-B142-49FB-8509-F3772922507C}"/>
                                            </p:graphicEl>
                                          </p:spTgt>
                                        </p:tgtEl>
                                      </p:cBhvr>
                                    </p:animEffect>
                                    <p:anim calcmode="lin" valueType="num">
                                      <p:cBhvr>
                                        <p:cTn id="180" dur="1822" tmFilter="0,0; 0.14,0.36; 0.43,0.73; 0.71,0.91; 1.0,1.0">
                                          <p:stCondLst>
                                            <p:cond delay="0"/>
                                          </p:stCondLst>
                                        </p:cTn>
                                        <p:tgtEl>
                                          <p:spTgt spid="4">
                                            <p:graphicEl>
                                              <a:dgm id="{296C7E57-B142-49FB-8509-F3772922507C}"/>
                                            </p:graphicEl>
                                          </p:spTgt>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4">
                                            <p:graphicEl>
                                              <a:dgm id="{296C7E57-B142-49FB-8509-F3772922507C}"/>
                                            </p:graphicEl>
                                          </p:spTgt>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4">
                                            <p:graphicEl>
                                              <a:dgm id="{296C7E57-B142-49FB-8509-F3772922507C}"/>
                                            </p:graphicEl>
                                          </p:spTgt>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4">
                                            <p:graphicEl>
                                              <a:dgm id="{296C7E57-B142-49FB-8509-F3772922507C}"/>
                                            </p:graphicEl>
                                          </p:spTgt>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4">
                                            <p:graphicEl>
                                              <a:dgm id="{296C7E57-B142-49FB-8509-F3772922507C}"/>
                                            </p:graphicEl>
                                          </p:spTgt>
                                        </p:tgtEl>
                                        <p:attrNameLst>
                                          <p:attrName>ppt_y</p:attrName>
                                        </p:attrNameLst>
                                      </p:cBhvr>
                                      <p:tavLst>
                                        <p:tav tm="0" fmla="#ppt_y-sin(pi*$)/81">
                                          <p:val>
                                            <p:fltVal val="0"/>
                                          </p:val>
                                        </p:tav>
                                        <p:tav tm="100000">
                                          <p:val>
                                            <p:fltVal val="1"/>
                                          </p:val>
                                        </p:tav>
                                      </p:tavLst>
                                    </p:anim>
                                    <p:animScale>
                                      <p:cBhvr>
                                        <p:cTn id="185" dur="26">
                                          <p:stCondLst>
                                            <p:cond delay="650"/>
                                          </p:stCondLst>
                                        </p:cTn>
                                        <p:tgtEl>
                                          <p:spTgt spid="4">
                                            <p:graphicEl>
                                              <a:dgm id="{296C7E57-B142-49FB-8509-F3772922507C}"/>
                                            </p:graphicEl>
                                          </p:spTgt>
                                        </p:tgtEl>
                                      </p:cBhvr>
                                      <p:to x="100000" y="60000"/>
                                    </p:animScale>
                                    <p:animScale>
                                      <p:cBhvr>
                                        <p:cTn id="186" dur="166" decel="50000">
                                          <p:stCondLst>
                                            <p:cond delay="676"/>
                                          </p:stCondLst>
                                        </p:cTn>
                                        <p:tgtEl>
                                          <p:spTgt spid="4">
                                            <p:graphicEl>
                                              <a:dgm id="{296C7E57-B142-49FB-8509-F3772922507C}"/>
                                            </p:graphicEl>
                                          </p:spTgt>
                                        </p:tgtEl>
                                      </p:cBhvr>
                                      <p:to x="100000" y="100000"/>
                                    </p:animScale>
                                    <p:animScale>
                                      <p:cBhvr>
                                        <p:cTn id="187" dur="26">
                                          <p:stCondLst>
                                            <p:cond delay="1312"/>
                                          </p:stCondLst>
                                        </p:cTn>
                                        <p:tgtEl>
                                          <p:spTgt spid="4">
                                            <p:graphicEl>
                                              <a:dgm id="{296C7E57-B142-49FB-8509-F3772922507C}"/>
                                            </p:graphicEl>
                                          </p:spTgt>
                                        </p:tgtEl>
                                      </p:cBhvr>
                                      <p:to x="100000" y="80000"/>
                                    </p:animScale>
                                    <p:animScale>
                                      <p:cBhvr>
                                        <p:cTn id="188" dur="166" decel="50000">
                                          <p:stCondLst>
                                            <p:cond delay="1338"/>
                                          </p:stCondLst>
                                        </p:cTn>
                                        <p:tgtEl>
                                          <p:spTgt spid="4">
                                            <p:graphicEl>
                                              <a:dgm id="{296C7E57-B142-49FB-8509-F3772922507C}"/>
                                            </p:graphicEl>
                                          </p:spTgt>
                                        </p:tgtEl>
                                      </p:cBhvr>
                                      <p:to x="100000" y="100000"/>
                                    </p:animScale>
                                    <p:animScale>
                                      <p:cBhvr>
                                        <p:cTn id="189" dur="26">
                                          <p:stCondLst>
                                            <p:cond delay="1642"/>
                                          </p:stCondLst>
                                        </p:cTn>
                                        <p:tgtEl>
                                          <p:spTgt spid="4">
                                            <p:graphicEl>
                                              <a:dgm id="{296C7E57-B142-49FB-8509-F3772922507C}"/>
                                            </p:graphicEl>
                                          </p:spTgt>
                                        </p:tgtEl>
                                      </p:cBhvr>
                                      <p:to x="100000" y="90000"/>
                                    </p:animScale>
                                    <p:animScale>
                                      <p:cBhvr>
                                        <p:cTn id="190" dur="166" decel="50000">
                                          <p:stCondLst>
                                            <p:cond delay="1668"/>
                                          </p:stCondLst>
                                        </p:cTn>
                                        <p:tgtEl>
                                          <p:spTgt spid="4">
                                            <p:graphicEl>
                                              <a:dgm id="{296C7E57-B142-49FB-8509-F3772922507C}"/>
                                            </p:graphicEl>
                                          </p:spTgt>
                                        </p:tgtEl>
                                      </p:cBhvr>
                                      <p:to x="100000" y="100000"/>
                                    </p:animScale>
                                    <p:animScale>
                                      <p:cBhvr>
                                        <p:cTn id="191" dur="26">
                                          <p:stCondLst>
                                            <p:cond delay="1808"/>
                                          </p:stCondLst>
                                        </p:cTn>
                                        <p:tgtEl>
                                          <p:spTgt spid="4">
                                            <p:graphicEl>
                                              <a:dgm id="{296C7E57-B142-49FB-8509-F3772922507C}"/>
                                            </p:graphicEl>
                                          </p:spTgt>
                                        </p:tgtEl>
                                      </p:cBhvr>
                                      <p:to x="100000" y="95000"/>
                                    </p:animScale>
                                    <p:animScale>
                                      <p:cBhvr>
                                        <p:cTn id="192" dur="166" decel="50000">
                                          <p:stCondLst>
                                            <p:cond delay="1834"/>
                                          </p:stCondLst>
                                        </p:cTn>
                                        <p:tgtEl>
                                          <p:spTgt spid="4">
                                            <p:graphicEl>
                                              <a:dgm id="{296C7E57-B142-49FB-8509-F3772922507C}"/>
                                            </p:graphicEl>
                                          </p:spTgt>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4">
                                            <p:graphicEl>
                                              <a:dgm id="{55B6E3A2-77BF-4F2A-8FDB-9F76CD981ECA}"/>
                                            </p:graphicEl>
                                          </p:spTgt>
                                        </p:tgtEl>
                                        <p:attrNameLst>
                                          <p:attrName>style.visibility</p:attrName>
                                        </p:attrNameLst>
                                      </p:cBhvr>
                                      <p:to>
                                        <p:strVal val="visible"/>
                                      </p:to>
                                    </p:set>
                                    <p:animEffect transition="in" filter="wipe(down)">
                                      <p:cBhvr>
                                        <p:cTn id="195" dur="580">
                                          <p:stCondLst>
                                            <p:cond delay="0"/>
                                          </p:stCondLst>
                                        </p:cTn>
                                        <p:tgtEl>
                                          <p:spTgt spid="4">
                                            <p:graphicEl>
                                              <a:dgm id="{55B6E3A2-77BF-4F2A-8FDB-9F76CD981ECA}"/>
                                            </p:graphicEl>
                                          </p:spTgt>
                                        </p:tgtEl>
                                      </p:cBhvr>
                                    </p:animEffect>
                                    <p:anim calcmode="lin" valueType="num">
                                      <p:cBhvr>
                                        <p:cTn id="196" dur="1822" tmFilter="0,0; 0.14,0.36; 0.43,0.73; 0.71,0.91; 1.0,1.0">
                                          <p:stCondLst>
                                            <p:cond delay="0"/>
                                          </p:stCondLst>
                                        </p:cTn>
                                        <p:tgtEl>
                                          <p:spTgt spid="4">
                                            <p:graphicEl>
                                              <a:dgm id="{55B6E3A2-77BF-4F2A-8FDB-9F76CD981ECA}"/>
                                            </p:graphic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4">
                                            <p:graphicEl>
                                              <a:dgm id="{55B6E3A2-77BF-4F2A-8FDB-9F76CD981ECA}"/>
                                            </p:graphic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4">
                                            <p:graphicEl>
                                              <a:dgm id="{55B6E3A2-77BF-4F2A-8FDB-9F76CD981ECA}"/>
                                            </p:graphic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4">
                                            <p:graphicEl>
                                              <a:dgm id="{55B6E3A2-77BF-4F2A-8FDB-9F76CD981ECA}"/>
                                            </p:graphic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4">
                                            <p:graphicEl>
                                              <a:dgm id="{55B6E3A2-77BF-4F2A-8FDB-9F76CD981ECA}"/>
                                            </p:graphic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4">
                                            <p:graphicEl>
                                              <a:dgm id="{55B6E3A2-77BF-4F2A-8FDB-9F76CD981ECA}"/>
                                            </p:graphicEl>
                                          </p:spTgt>
                                        </p:tgtEl>
                                      </p:cBhvr>
                                      <p:to x="100000" y="60000"/>
                                    </p:animScale>
                                    <p:animScale>
                                      <p:cBhvr>
                                        <p:cTn id="202" dur="166" decel="50000">
                                          <p:stCondLst>
                                            <p:cond delay="676"/>
                                          </p:stCondLst>
                                        </p:cTn>
                                        <p:tgtEl>
                                          <p:spTgt spid="4">
                                            <p:graphicEl>
                                              <a:dgm id="{55B6E3A2-77BF-4F2A-8FDB-9F76CD981ECA}"/>
                                            </p:graphicEl>
                                          </p:spTgt>
                                        </p:tgtEl>
                                      </p:cBhvr>
                                      <p:to x="100000" y="100000"/>
                                    </p:animScale>
                                    <p:animScale>
                                      <p:cBhvr>
                                        <p:cTn id="203" dur="26">
                                          <p:stCondLst>
                                            <p:cond delay="1312"/>
                                          </p:stCondLst>
                                        </p:cTn>
                                        <p:tgtEl>
                                          <p:spTgt spid="4">
                                            <p:graphicEl>
                                              <a:dgm id="{55B6E3A2-77BF-4F2A-8FDB-9F76CD981ECA}"/>
                                            </p:graphicEl>
                                          </p:spTgt>
                                        </p:tgtEl>
                                      </p:cBhvr>
                                      <p:to x="100000" y="80000"/>
                                    </p:animScale>
                                    <p:animScale>
                                      <p:cBhvr>
                                        <p:cTn id="204" dur="166" decel="50000">
                                          <p:stCondLst>
                                            <p:cond delay="1338"/>
                                          </p:stCondLst>
                                        </p:cTn>
                                        <p:tgtEl>
                                          <p:spTgt spid="4">
                                            <p:graphicEl>
                                              <a:dgm id="{55B6E3A2-77BF-4F2A-8FDB-9F76CD981ECA}"/>
                                            </p:graphicEl>
                                          </p:spTgt>
                                        </p:tgtEl>
                                      </p:cBhvr>
                                      <p:to x="100000" y="100000"/>
                                    </p:animScale>
                                    <p:animScale>
                                      <p:cBhvr>
                                        <p:cTn id="205" dur="26">
                                          <p:stCondLst>
                                            <p:cond delay="1642"/>
                                          </p:stCondLst>
                                        </p:cTn>
                                        <p:tgtEl>
                                          <p:spTgt spid="4">
                                            <p:graphicEl>
                                              <a:dgm id="{55B6E3A2-77BF-4F2A-8FDB-9F76CD981ECA}"/>
                                            </p:graphicEl>
                                          </p:spTgt>
                                        </p:tgtEl>
                                      </p:cBhvr>
                                      <p:to x="100000" y="90000"/>
                                    </p:animScale>
                                    <p:animScale>
                                      <p:cBhvr>
                                        <p:cTn id="206" dur="166" decel="50000">
                                          <p:stCondLst>
                                            <p:cond delay="1668"/>
                                          </p:stCondLst>
                                        </p:cTn>
                                        <p:tgtEl>
                                          <p:spTgt spid="4">
                                            <p:graphicEl>
                                              <a:dgm id="{55B6E3A2-77BF-4F2A-8FDB-9F76CD981ECA}"/>
                                            </p:graphicEl>
                                          </p:spTgt>
                                        </p:tgtEl>
                                      </p:cBhvr>
                                      <p:to x="100000" y="100000"/>
                                    </p:animScale>
                                    <p:animScale>
                                      <p:cBhvr>
                                        <p:cTn id="207" dur="26">
                                          <p:stCondLst>
                                            <p:cond delay="1808"/>
                                          </p:stCondLst>
                                        </p:cTn>
                                        <p:tgtEl>
                                          <p:spTgt spid="4">
                                            <p:graphicEl>
                                              <a:dgm id="{55B6E3A2-77BF-4F2A-8FDB-9F76CD981ECA}"/>
                                            </p:graphicEl>
                                          </p:spTgt>
                                        </p:tgtEl>
                                      </p:cBhvr>
                                      <p:to x="100000" y="95000"/>
                                    </p:animScale>
                                    <p:animScale>
                                      <p:cBhvr>
                                        <p:cTn id="208" dur="166" decel="50000">
                                          <p:stCondLst>
                                            <p:cond delay="1834"/>
                                          </p:stCondLst>
                                        </p:cTn>
                                        <p:tgtEl>
                                          <p:spTgt spid="4">
                                            <p:graphicEl>
                                              <a:dgm id="{55B6E3A2-77BF-4F2A-8FDB-9F76CD981ECA}"/>
                                            </p:graphicEl>
                                          </p:spTgt>
                                        </p:tgtEl>
                                      </p:cBhvr>
                                      <p:to x="100000" y="100000"/>
                                    </p:animScale>
                                  </p:childTnLst>
                                </p:cTn>
                              </p:par>
                            </p:childTnLst>
                          </p:cTn>
                        </p:par>
                      </p:childTnLst>
                    </p:cTn>
                  </p:par>
                  <p:par>
                    <p:cTn id="209" fill="hold">
                      <p:stCondLst>
                        <p:cond delay="indefinite"/>
                      </p:stCondLst>
                      <p:childTnLst>
                        <p:par>
                          <p:cTn id="210" fill="hold">
                            <p:stCondLst>
                              <p:cond delay="0"/>
                            </p:stCondLst>
                            <p:childTnLst>
                              <p:par>
                                <p:cTn id="211" presetID="26" presetClass="entr" presetSubtype="0" fill="hold" grpId="0" nodeType="clickEffect">
                                  <p:stCondLst>
                                    <p:cond delay="0"/>
                                  </p:stCondLst>
                                  <p:childTnLst>
                                    <p:set>
                                      <p:cBhvr>
                                        <p:cTn id="212" dur="1" fill="hold">
                                          <p:stCondLst>
                                            <p:cond delay="0"/>
                                          </p:stCondLst>
                                        </p:cTn>
                                        <p:tgtEl>
                                          <p:spTgt spid="4">
                                            <p:graphicEl>
                                              <a:dgm id="{79BE02E0-853D-48F6-B17C-552DD545AD59}"/>
                                            </p:graphicEl>
                                          </p:spTgt>
                                        </p:tgtEl>
                                        <p:attrNameLst>
                                          <p:attrName>style.visibility</p:attrName>
                                        </p:attrNameLst>
                                      </p:cBhvr>
                                      <p:to>
                                        <p:strVal val="visible"/>
                                      </p:to>
                                    </p:set>
                                    <p:animEffect transition="in" filter="wipe(down)">
                                      <p:cBhvr>
                                        <p:cTn id="213" dur="580">
                                          <p:stCondLst>
                                            <p:cond delay="0"/>
                                          </p:stCondLst>
                                        </p:cTn>
                                        <p:tgtEl>
                                          <p:spTgt spid="4">
                                            <p:graphicEl>
                                              <a:dgm id="{79BE02E0-853D-48F6-B17C-552DD545AD59}"/>
                                            </p:graphicEl>
                                          </p:spTgt>
                                        </p:tgtEl>
                                      </p:cBhvr>
                                    </p:animEffect>
                                    <p:anim calcmode="lin" valueType="num">
                                      <p:cBhvr>
                                        <p:cTn id="214" dur="1822" tmFilter="0,0; 0.14,0.36; 0.43,0.73; 0.71,0.91; 1.0,1.0">
                                          <p:stCondLst>
                                            <p:cond delay="0"/>
                                          </p:stCondLst>
                                        </p:cTn>
                                        <p:tgtEl>
                                          <p:spTgt spid="4">
                                            <p:graphicEl>
                                              <a:dgm id="{79BE02E0-853D-48F6-B17C-552DD545AD59}"/>
                                            </p:graphicEl>
                                          </p:spTgt>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4">
                                            <p:graphicEl>
                                              <a:dgm id="{79BE02E0-853D-48F6-B17C-552DD545AD59}"/>
                                            </p:graphicEl>
                                          </p:spTgt>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4">
                                            <p:graphicEl>
                                              <a:dgm id="{79BE02E0-853D-48F6-B17C-552DD545AD59}"/>
                                            </p:graphicEl>
                                          </p:spTgt>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4">
                                            <p:graphicEl>
                                              <a:dgm id="{79BE02E0-853D-48F6-B17C-552DD545AD59}"/>
                                            </p:graphicEl>
                                          </p:spTgt>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4">
                                            <p:graphicEl>
                                              <a:dgm id="{79BE02E0-853D-48F6-B17C-552DD545AD59}"/>
                                            </p:graphicEl>
                                          </p:spTgt>
                                        </p:tgtEl>
                                        <p:attrNameLst>
                                          <p:attrName>ppt_y</p:attrName>
                                        </p:attrNameLst>
                                      </p:cBhvr>
                                      <p:tavLst>
                                        <p:tav tm="0" fmla="#ppt_y-sin(pi*$)/81">
                                          <p:val>
                                            <p:fltVal val="0"/>
                                          </p:val>
                                        </p:tav>
                                        <p:tav tm="100000">
                                          <p:val>
                                            <p:fltVal val="1"/>
                                          </p:val>
                                        </p:tav>
                                      </p:tavLst>
                                    </p:anim>
                                    <p:animScale>
                                      <p:cBhvr>
                                        <p:cTn id="219" dur="26">
                                          <p:stCondLst>
                                            <p:cond delay="650"/>
                                          </p:stCondLst>
                                        </p:cTn>
                                        <p:tgtEl>
                                          <p:spTgt spid="4">
                                            <p:graphicEl>
                                              <a:dgm id="{79BE02E0-853D-48F6-B17C-552DD545AD59}"/>
                                            </p:graphicEl>
                                          </p:spTgt>
                                        </p:tgtEl>
                                      </p:cBhvr>
                                      <p:to x="100000" y="60000"/>
                                    </p:animScale>
                                    <p:animScale>
                                      <p:cBhvr>
                                        <p:cTn id="220" dur="166" decel="50000">
                                          <p:stCondLst>
                                            <p:cond delay="676"/>
                                          </p:stCondLst>
                                        </p:cTn>
                                        <p:tgtEl>
                                          <p:spTgt spid="4">
                                            <p:graphicEl>
                                              <a:dgm id="{79BE02E0-853D-48F6-B17C-552DD545AD59}"/>
                                            </p:graphicEl>
                                          </p:spTgt>
                                        </p:tgtEl>
                                      </p:cBhvr>
                                      <p:to x="100000" y="100000"/>
                                    </p:animScale>
                                    <p:animScale>
                                      <p:cBhvr>
                                        <p:cTn id="221" dur="26">
                                          <p:stCondLst>
                                            <p:cond delay="1312"/>
                                          </p:stCondLst>
                                        </p:cTn>
                                        <p:tgtEl>
                                          <p:spTgt spid="4">
                                            <p:graphicEl>
                                              <a:dgm id="{79BE02E0-853D-48F6-B17C-552DD545AD59}"/>
                                            </p:graphicEl>
                                          </p:spTgt>
                                        </p:tgtEl>
                                      </p:cBhvr>
                                      <p:to x="100000" y="80000"/>
                                    </p:animScale>
                                    <p:animScale>
                                      <p:cBhvr>
                                        <p:cTn id="222" dur="166" decel="50000">
                                          <p:stCondLst>
                                            <p:cond delay="1338"/>
                                          </p:stCondLst>
                                        </p:cTn>
                                        <p:tgtEl>
                                          <p:spTgt spid="4">
                                            <p:graphicEl>
                                              <a:dgm id="{79BE02E0-853D-48F6-B17C-552DD545AD59}"/>
                                            </p:graphicEl>
                                          </p:spTgt>
                                        </p:tgtEl>
                                      </p:cBhvr>
                                      <p:to x="100000" y="100000"/>
                                    </p:animScale>
                                    <p:animScale>
                                      <p:cBhvr>
                                        <p:cTn id="223" dur="26">
                                          <p:stCondLst>
                                            <p:cond delay="1642"/>
                                          </p:stCondLst>
                                        </p:cTn>
                                        <p:tgtEl>
                                          <p:spTgt spid="4">
                                            <p:graphicEl>
                                              <a:dgm id="{79BE02E0-853D-48F6-B17C-552DD545AD59}"/>
                                            </p:graphicEl>
                                          </p:spTgt>
                                        </p:tgtEl>
                                      </p:cBhvr>
                                      <p:to x="100000" y="90000"/>
                                    </p:animScale>
                                    <p:animScale>
                                      <p:cBhvr>
                                        <p:cTn id="224" dur="166" decel="50000">
                                          <p:stCondLst>
                                            <p:cond delay="1668"/>
                                          </p:stCondLst>
                                        </p:cTn>
                                        <p:tgtEl>
                                          <p:spTgt spid="4">
                                            <p:graphicEl>
                                              <a:dgm id="{79BE02E0-853D-48F6-B17C-552DD545AD59}"/>
                                            </p:graphicEl>
                                          </p:spTgt>
                                        </p:tgtEl>
                                      </p:cBhvr>
                                      <p:to x="100000" y="100000"/>
                                    </p:animScale>
                                    <p:animScale>
                                      <p:cBhvr>
                                        <p:cTn id="225" dur="26">
                                          <p:stCondLst>
                                            <p:cond delay="1808"/>
                                          </p:stCondLst>
                                        </p:cTn>
                                        <p:tgtEl>
                                          <p:spTgt spid="4">
                                            <p:graphicEl>
                                              <a:dgm id="{79BE02E0-853D-48F6-B17C-552DD545AD59}"/>
                                            </p:graphicEl>
                                          </p:spTgt>
                                        </p:tgtEl>
                                      </p:cBhvr>
                                      <p:to x="100000" y="95000"/>
                                    </p:animScale>
                                    <p:animScale>
                                      <p:cBhvr>
                                        <p:cTn id="226" dur="166" decel="50000">
                                          <p:stCondLst>
                                            <p:cond delay="1834"/>
                                          </p:stCondLst>
                                        </p:cTn>
                                        <p:tgtEl>
                                          <p:spTgt spid="4">
                                            <p:graphicEl>
                                              <a:dgm id="{79BE02E0-853D-48F6-B17C-552DD545AD59}"/>
                                            </p:graphicEl>
                                          </p:spTgt>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4">
                                            <p:graphicEl>
                                              <a:dgm id="{71EFE2C7-1AA6-4739-932B-8E99FB4604BE}"/>
                                            </p:graphicEl>
                                          </p:spTgt>
                                        </p:tgtEl>
                                        <p:attrNameLst>
                                          <p:attrName>style.visibility</p:attrName>
                                        </p:attrNameLst>
                                      </p:cBhvr>
                                      <p:to>
                                        <p:strVal val="visible"/>
                                      </p:to>
                                    </p:set>
                                    <p:animEffect transition="in" filter="wipe(down)">
                                      <p:cBhvr>
                                        <p:cTn id="229" dur="580">
                                          <p:stCondLst>
                                            <p:cond delay="0"/>
                                          </p:stCondLst>
                                        </p:cTn>
                                        <p:tgtEl>
                                          <p:spTgt spid="4">
                                            <p:graphicEl>
                                              <a:dgm id="{71EFE2C7-1AA6-4739-932B-8E99FB4604BE}"/>
                                            </p:graphicEl>
                                          </p:spTgt>
                                        </p:tgtEl>
                                      </p:cBhvr>
                                    </p:animEffect>
                                    <p:anim calcmode="lin" valueType="num">
                                      <p:cBhvr>
                                        <p:cTn id="230" dur="1822" tmFilter="0,0; 0.14,0.36; 0.43,0.73; 0.71,0.91; 1.0,1.0">
                                          <p:stCondLst>
                                            <p:cond delay="0"/>
                                          </p:stCondLst>
                                        </p:cTn>
                                        <p:tgtEl>
                                          <p:spTgt spid="4">
                                            <p:graphicEl>
                                              <a:dgm id="{71EFE2C7-1AA6-4739-932B-8E99FB4604BE}"/>
                                            </p:graphic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4">
                                            <p:graphicEl>
                                              <a:dgm id="{71EFE2C7-1AA6-4739-932B-8E99FB4604BE}"/>
                                            </p:graphic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4">
                                            <p:graphicEl>
                                              <a:dgm id="{71EFE2C7-1AA6-4739-932B-8E99FB4604BE}"/>
                                            </p:graphic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4">
                                            <p:graphicEl>
                                              <a:dgm id="{71EFE2C7-1AA6-4739-932B-8E99FB4604BE}"/>
                                            </p:graphic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4">
                                            <p:graphicEl>
                                              <a:dgm id="{71EFE2C7-1AA6-4739-932B-8E99FB4604BE}"/>
                                            </p:graphic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4">
                                            <p:graphicEl>
                                              <a:dgm id="{71EFE2C7-1AA6-4739-932B-8E99FB4604BE}"/>
                                            </p:graphicEl>
                                          </p:spTgt>
                                        </p:tgtEl>
                                      </p:cBhvr>
                                      <p:to x="100000" y="60000"/>
                                    </p:animScale>
                                    <p:animScale>
                                      <p:cBhvr>
                                        <p:cTn id="236" dur="166" decel="50000">
                                          <p:stCondLst>
                                            <p:cond delay="676"/>
                                          </p:stCondLst>
                                        </p:cTn>
                                        <p:tgtEl>
                                          <p:spTgt spid="4">
                                            <p:graphicEl>
                                              <a:dgm id="{71EFE2C7-1AA6-4739-932B-8E99FB4604BE}"/>
                                            </p:graphicEl>
                                          </p:spTgt>
                                        </p:tgtEl>
                                      </p:cBhvr>
                                      <p:to x="100000" y="100000"/>
                                    </p:animScale>
                                    <p:animScale>
                                      <p:cBhvr>
                                        <p:cTn id="237" dur="26">
                                          <p:stCondLst>
                                            <p:cond delay="1312"/>
                                          </p:stCondLst>
                                        </p:cTn>
                                        <p:tgtEl>
                                          <p:spTgt spid="4">
                                            <p:graphicEl>
                                              <a:dgm id="{71EFE2C7-1AA6-4739-932B-8E99FB4604BE}"/>
                                            </p:graphicEl>
                                          </p:spTgt>
                                        </p:tgtEl>
                                      </p:cBhvr>
                                      <p:to x="100000" y="80000"/>
                                    </p:animScale>
                                    <p:animScale>
                                      <p:cBhvr>
                                        <p:cTn id="238" dur="166" decel="50000">
                                          <p:stCondLst>
                                            <p:cond delay="1338"/>
                                          </p:stCondLst>
                                        </p:cTn>
                                        <p:tgtEl>
                                          <p:spTgt spid="4">
                                            <p:graphicEl>
                                              <a:dgm id="{71EFE2C7-1AA6-4739-932B-8E99FB4604BE}"/>
                                            </p:graphicEl>
                                          </p:spTgt>
                                        </p:tgtEl>
                                      </p:cBhvr>
                                      <p:to x="100000" y="100000"/>
                                    </p:animScale>
                                    <p:animScale>
                                      <p:cBhvr>
                                        <p:cTn id="239" dur="26">
                                          <p:stCondLst>
                                            <p:cond delay="1642"/>
                                          </p:stCondLst>
                                        </p:cTn>
                                        <p:tgtEl>
                                          <p:spTgt spid="4">
                                            <p:graphicEl>
                                              <a:dgm id="{71EFE2C7-1AA6-4739-932B-8E99FB4604BE}"/>
                                            </p:graphicEl>
                                          </p:spTgt>
                                        </p:tgtEl>
                                      </p:cBhvr>
                                      <p:to x="100000" y="90000"/>
                                    </p:animScale>
                                    <p:animScale>
                                      <p:cBhvr>
                                        <p:cTn id="240" dur="166" decel="50000">
                                          <p:stCondLst>
                                            <p:cond delay="1668"/>
                                          </p:stCondLst>
                                        </p:cTn>
                                        <p:tgtEl>
                                          <p:spTgt spid="4">
                                            <p:graphicEl>
                                              <a:dgm id="{71EFE2C7-1AA6-4739-932B-8E99FB4604BE}"/>
                                            </p:graphicEl>
                                          </p:spTgt>
                                        </p:tgtEl>
                                      </p:cBhvr>
                                      <p:to x="100000" y="100000"/>
                                    </p:animScale>
                                    <p:animScale>
                                      <p:cBhvr>
                                        <p:cTn id="241" dur="26">
                                          <p:stCondLst>
                                            <p:cond delay="1808"/>
                                          </p:stCondLst>
                                        </p:cTn>
                                        <p:tgtEl>
                                          <p:spTgt spid="4">
                                            <p:graphicEl>
                                              <a:dgm id="{71EFE2C7-1AA6-4739-932B-8E99FB4604BE}"/>
                                            </p:graphicEl>
                                          </p:spTgt>
                                        </p:tgtEl>
                                      </p:cBhvr>
                                      <p:to x="100000" y="95000"/>
                                    </p:animScale>
                                    <p:animScale>
                                      <p:cBhvr>
                                        <p:cTn id="242" dur="166" decel="50000">
                                          <p:stCondLst>
                                            <p:cond delay="1834"/>
                                          </p:stCondLst>
                                        </p:cTn>
                                        <p:tgtEl>
                                          <p:spTgt spid="4">
                                            <p:graphicEl>
                                              <a:dgm id="{71EFE2C7-1AA6-4739-932B-8E99FB4604BE}"/>
                                            </p:graphicEl>
                                          </p:spTgt>
                                        </p:tgtEl>
                                      </p:cBhvr>
                                      <p:to x="100000" y="100000"/>
                                    </p:animScale>
                                  </p:childTnLst>
                                </p:cTn>
                              </p:par>
                              <p:par>
                                <p:cTn id="243" presetID="26" presetClass="entr" presetSubtype="0" fill="hold" grpId="0" nodeType="withEffect">
                                  <p:stCondLst>
                                    <p:cond delay="0"/>
                                  </p:stCondLst>
                                  <p:childTnLst>
                                    <p:set>
                                      <p:cBhvr>
                                        <p:cTn id="244" dur="1" fill="hold">
                                          <p:stCondLst>
                                            <p:cond delay="0"/>
                                          </p:stCondLst>
                                        </p:cTn>
                                        <p:tgtEl>
                                          <p:spTgt spid="4">
                                            <p:graphicEl>
                                              <a:dgm id="{01326060-2A55-4A7A-83A1-FC429DDE987B}"/>
                                            </p:graphicEl>
                                          </p:spTgt>
                                        </p:tgtEl>
                                        <p:attrNameLst>
                                          <p:attrName>style.visibility</p:attrName>
                                        </p:attrNameLst>
                                      </p:cBhvr>
                                      <p:to>
                                        <p:strVal val="visible"/>
                                      </p:to>
                                    </p:set>
                                    <p:animEffect transition="in" filter="wipe(down)">
                                      <p:cBhvr>
                                        <p:cTn id="245" dur="580">
                                          <p:stCondLst>
                                            <p:cond delay="0"/>
                                          </p:stCondLst>
                                        </p:cTn>
                                        <p:tgtEl>
                                          <p:spTgt spid="4">
                                            <p:graphicEl>
                                              <a:dgm id="{01326060-2A55-4A7A-83A1-FC429DDE987B}"/>
                                            </p:graphicEl>
                                          </p:spTgt>
                                        </p:tgtEl>
                                      </p:cBhvr>
                                    </p:animEffect>
                                    <p:anim calcmode="lin" valueType="num">
                                      <p:cBhvr>
                                        <p:cTn id="246" dur="1822" tmFilter="0,0; 0.14,0.36; 0.43,0.73; 0.71,0.91; 1.0,1.0">
                                          <p:stCondLst>
                                            <p:cond delay="0"/>
                                          </p:stCondLst>
                                        </p:cTn>
                                        <p:tgtEl>
                                          <p:spTgt spid="4">
                                            <p:graphicEl>
                                              <a:dgm id="{01326060-2A55-4A7A-83A1-FC429DDE987B}"/>
                                            </p:graphicEl>
                                          </p:spTgt>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4">
                                            <p:graphicEl>
                                              <a:dgm id="{01326060-2A55-4A7A-83A1-FC429DDE987B}"/>
                                            </p:graphicEl>
                                          </p:spTgt>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4">
                                            <p:graphicEl>
                                              <a:dgm id="{01326060-2A55-4A7A-83A1-FC429DDE987B}"/>
                                            </p:graphicEl>
                                          </p:spTgt>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4">
                                            <p:graphicEl>
                                              <a:dgm id="{01326060-2A55-4A7A-83A1-FC429DDE987B}"/>
                                            </p:graphicEl>
                                          </p:spTgt>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4">
                                            <p:graphicEl>
                                              <a:dgm id="{01326060-2A55-4A7A-83A1-FC429DDE987B}"/>
                                            </p:graphicEl>
                                          </p:spTgt>
                                        </p:tgtEl>
                                        <p:attrNameLst>
                                          <p:attrName>ppt_y</p:attrName>
                                        </p:attrNameLst>
                                      </p:cBhvr>
                                      <p:tavLst>
                                        <p:tav tm="0" fmla="#ppt_y-sin(pi*$)/81">
                                          <p:val>
                                            <p:fltVal val="0"/>
                                          </p:val>
                                        </p:tav>
                                        <p:tav tm="100000">
                                          <p:val>
                                            <p:fltVal val="1"/>
                                          </p:val>
                                        </p:tav>
                                      </p:tavLst>
                                    </p:anim>
                                    <p:animScale>
                                      <p:cBhvr>
                                        <p:cTn id="251" dur="26">
                                          <p:stCondLst>
                                            <p:cond delay="650"/>
                                          </p:stCondLst>
                                        </p:cTn>
                                        <p:tgtEl>
                                          <p:spTgt spid="4">
                                            <p:graphicEl>
                                              <a:dgm id="{01326060-2A55-4A7A-83A1-FC429DDE987B}"/>
                                            </p:graphicEl>
                                          </p:spTgt>
                                        </p:tgtEl>
                                      </p:cBhvr>
                                      <p:to x="100000" y="60000"/>
                                    </p:animScale>
                                    <p:animScale>
                                      <p:cBhvr>
                                        <p:cTn id="252" dur="166" decel="50000">
                                          <p:stCondLst>
                                            <p:cond delay="676"/>
                                          </p:stCondLst>
                                        </p:cTn>
                                        <p:tgtEl>
                                          <p:spTgt spid="4">
                                            <p:graphicEl>
                                              <a:dgm id="{01326060-2A55-4A7A-83A1-FC429DDE987B}"/>
                                            </p:graphicEl>
                                          </p:spTgt>
                                        </p:tgtEl>
                                      </p:cBhvr>
                                      <p:to x="100000" y="100000"/>
                                    </p:animScale>
                                    <p:animScale>
                                      <p:cBhvr>
                                        <p:cTn id="253" dur="26">
                                          <p:stCondLst>
                                            <p:cond delay="1312"/>
                                          </p:stCondLst>
                                        </p:cTn>
                                        <p:tgtEl>
                                          <p:spTgt spid="4">
                                            <p:graphicEl>
                                              <a:dgm id="{01326060-2A55-4A7A-83A1-FC429DDE987B}"/>
                                            </p:graphicEl>
                                          </p:spTgt>
                                        </p:tgtEl>
                                      </p:cBhvr>
                                      <p:to x="100000" y="80000"/>
                                    </p:animScale>
                                    <p:animScale>
                                      <p:cBhvr>
                                        <p:cTn id="254" dur="166" decel="50000">
                                          <p:stCondLst>
                                            <p:cond delay="1338"/>
                                          </p:stCondLst>
                                        </p:cTn>
                                        <p:tgtEl>
                                          <p:spTgt spid="4">
                                            <p:graphicEl>
                                              <a:dgm id="{01326060-2A55-4A7A-83A1-FC429DDE987B}"/>
                                            </p:graphicEl>
                                          </p:spTgt>
                                        </p:tgtEl>
                                      </p:cBhvr>
                                      <p:to x="100000" y="100000"/>
                                    </p:animScale>
                                    <p:animScale>
                                      <p:cBhvr>
                                        <p:cTn id="255" dur="26">
                                          <p:stCondLst>
                                            <p:cond delay="1642"/>
                                          </p:stCondLst>
                                        </p:cTn>
                                        <p:tgtEl>
                                          <p:spTgt spid="4">
                                            <p:graphicEl>
                                              <a:dgm id="{01326060-2A55-4A7A-83A1-FC429DDE987B}"/>
                                            </p:graphicEl>
                                          </p:spTgt>
                                        </p:tgtEl>
                                      </p:cBhvr>
                                      <p:to x="100000" y="90000"/>
                                    </p:animScale>
                                    <p:animScale>
                                      <p:cBhvr>
                                        <p:cTn id="256" dur="166" decel="50000">
                                          <p:stCondLst>
                                            <p:cond delay="1668"/>
                                          </p:stCondLst>
                                        </p:cTn>
                                        <p:tgtEl>
                                          <p:spTgt spid="4">
                                            <p:graphicEl>
                                              <a:dgm id="{01326060-2A55-4A7A-83A1-FC429DDE987B}"/>
                                            </p:graphicEl>
                                          </p:spTgt>
                                        </p:tgtEl>
                                      </p:cBhvr>
                                      <p:to x="100000" y="100000"/>
                                    </p:animScale>
                                    <p:animScale>
                                      <p:cBhvr>
                                        <p:cTn id="257" dur="26">
                                          <p:stCondLst>
                                            <p:cond delay="1808"/>
                                          </p:stCondLst>
                                        </p:cTn>
                                        <p:tgtEl>
                                          <p:spTgt spid="4">
                                            <p:graphicEl>
                                              <a:dgm id="{01326060-2A55-4A7A-83A1-FC429DDE987B}"/>
                                            </p:graphicEl>
                                          </p:spTgt>
                                        </p:tgtEl>
                                      </p:cBhvr>
                                      <p:to x="100000" y="95000"/>
                                    </p:animScale>
                                    <p:animScale>
                                      <p:cBhvr>
                                        <p:cTn id="258" dur="166" decel="50000">
                                          <p:stCondLst>
                                            <p:cond delay="1834"/>
                                          </p:stCondLst>
                                        </p:cTn>
                                        <p:tgtEl>
                                          <p:spTgt spid="4">
                                            <p:graphicEl>
                                              <a:dgm id="{01326060-2A55-4A7A-83A1-FC429DDE987B}"/>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676</TotalTime>
  <Words>2107</Words>
  <Application>Microsoft Office PowerPoint</Application>
  <PresentationFormat>Širokoúhlá obrazovka</PresentationFormat>
  <Paragraphs>240</Paragraphs>
  <Slides>51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51</vt:i4>
      </vt:variant>
    </vt:vector>
  </HeadingPairs>
  <TitlesOfParts>
    <vt:vector size="57" baseType="lpstr">
      <vt:lpstr>Arial</vt:lpstr>
      <vt:lpstr>Calibri</vt:lpstr>
      <vt:lpstr>Trebuchet MS</vt:lpstr>
      <vt:lpstr>Wingdings</vt:lpstr>
      <vt:lpstr>Wingdings 3</vt:lpstr>
      <vt:lpstr>Faseta</vt:lpstr>
      <vt:lpstr>  Soukromí, Povinná mlčenlivost zdravotnických pracovníků</vt:lpstr>
      <vt:lpstr>Význam informací a soukromí dnes</vt:lpstr>
      <vt:lpstr>Trvalé otázky a nové výzvy </vt:lpstr>
      <vt:lpstr>Zvláštní citlivost informací o zdraví</vt:lpstr>
      <vt:lpstr>Zvláštní citlivost informací o zdraví</vt:lpstr>
      <vt:lpstr>Požadavek etiky</vt:lpstr>
      <vt:lpstr>Právo pacienta zaručené ústavou</vt:lpstr>
      <vt:lpstr>Soukromí</vt:lpstr>
      <vt:lpstr>Prezentace aplikace PowerPoint</vt:lpstr>
      <vt:lpstr>Obecná ustanovení vztahující se k ochraně soukromí (OZ)</vt:lpstr>
      <vt:lpstr>Podoba a soukromí</vt:lpstr>
      <vt:lpstr>Ochrana podoby člověka</vt:lpstr>
      <vt:lpstr>Právo na tělesnou integritu</vt:lpstr>
      <vt:lpstr>Zásah do integrity</vt:lpstr>
      <vt:lpstr>Náležitosti IS</vt:lpstr>
      <vt:lpstr>Odvolání souhlasu </vt:lpstr>
      <vt:lpstr>Zákon o zdravotních službách</vt:lpstr>
      <vt:lpstr>Pro koho platí povinná mlčenlivost</vt:lpstr>
      <vt:lpstr>Zdravotnická dokumentace</vt:lpstr>
      <vt:lpstr>Zdravotnická dokumentace ZOZS</vt:lpstr>
      <vt:lpstr>Prezentace aplikace PowerPoint</vt:lpstr>
      <vt:lpstr>Příklad údajů ve zdravotnické dokumentaci</vt:lpstr>
      <vt:lpstr>Vedení zdravotnické dokumentace</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vt:lpstr>
      <vt:lpstr>Ochrana soukromí VS mlčenlivost</vt:lpstr>
      <vt:lpstr>Za porušení povinné mlčenlivosti se nepovažuje </vt:lpstr>
      <vt:lpstr>Souhlas pacienta</vt:lpstr>
      <vt:lpstr>Informace o zdravotním stavu pacienta vyžádané orgány veřejné moci</vt:lpstr>
      <vt:lpstr>Oznamovací povinnost</vt:lpstr>
      <vt:lpstr>Zajištění ochrany při informačních povinnostech </vt:lpstr>
      <vt:lpstr>Meze povinné mlčenlivosti a cesta na okraji  </vt:lpstr>
      <vt:lpstr>Sankce za neoprávněné porušení mlčenlivosti</vt:lpstr>
      <vt:lpstr>Trestně právní sankce</vt:lpstr>
      <vt:lpstr>Správní sankce</vt:lpstr>
      <vt:lpstr>Soukromoprávní postihy</vt:lpstr>
      <vt:lpstr>Disciplinární postih</vt:lpstr>
      <vt:lpstr>Příklad na závěr</vt:lpstr>
      <vt:lpstr>MUDr. Přívětivý</vt:lpstr>
      <vt:lpstr>MUDr. Přívětivý</vt:lpstr>
      <vt:lpstr>MUDr. Přívětivý</vt:lpstr>
      <vt:lpstr>MUDr. Přívětivý</vt:lpstr>
      <vt:lpstr>MUDr. Přívětivý</vt:lpstr>
      <vt:lpstr>MUDr. Přívětivý</vt:lpstr>
      <vt:lpstr>MUDr. Přívětivý</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Jaroslav Divoký</cp:lastModifiedBy>
  <cp:revision>68</cp:revision>
  <dcterms:created xsi:type="dcterms:W3CDTF">2017-04-13T05:10:43Z</dcterms:created>
  <dcterms:modified xsi:type="dcterms:W3CDTF">2017-10-19T08:41:41Z</dcterms:modified>
</cp:coreProperties>
</file>