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5" r:id="rId39"/>
    <p:sldId id="294" r:id="rId40"/>
    <p:sldId id="296" r:id="rId41"/>
    <p:sldId id="297" r:id="rId42"/>
    <p:sldId id="298" r:id="rId43"/>
    <p:sldId id="299" r:id="rId4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FB4BBA-E5AA-4B4F-AD2F-CB5812B1821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E15A669-F395-45A1-B580-A21D3B8DBFF7}">
      <dgm:prSet/>
      <dgm:spPr/>
      <dgm:t>
        <a:bodyPr/>
        <a:lstStyle/>
        <a:p>
          <a:pPr rtl="0"/>
          <a:r>
            <a:rPr lang="cs-CZ" dirty="0" smtClean="0"/>
            <a:t>Jako občan</a:t>
          </a:r>
          <a:endParaRPr lang="cs-CZ" dirty="0"/>
        </a:p>
      </dgm:t>
    </dgm:pt>
    <dgm:pt modelId="{A76213DD-5D88-4743-8A37-D8DF0A1CFE85}" type="parTrans" cxnId="{A439ABEE-D810-4843-964A-2A37D5B85892}">
      <dgm:prSet/>
      <dgm:spPr/>
      <dgm:t>
        <a:bodyPr/>
        <a:lstStyle/>
        <a:p>
          <a:endParaRPr lang="cs-CZ"/>
        </a:p>
      </dgm:t>
    </dgm:pt>
    <dgm:pt modelId="{D1ACA5E5-0E34-4F22-B987-8F0BC4904BDD}" type="sibTrans" cxnId="{A439ABEE-D810-4843-964A-2A37D5B85892}">
      <dgm:prSet/>
      <dgm:spPr/>
      <dgm:t>
        <a:bodyPr/>
        <a:lstStyle/>
        <a:p>
          <a:endParaRPr lang="cs-CZ"/>
        </a:p>
      </dgm:t>
    </dgm:pt>
    <dgm:pt modelId="{773E74CE-1FD0-4D6B-8F0A-AC6472EBE292}">
      <dgm:prSet/>
      <dgm:spPr/>
      <dgm:t>
        <a:bodyPr/>
        <a:lstStyle/>
        <a:p>
          <a:pPr rtl="0"/>
          <a:r>
            <a:rPr lang="cs-CZ" smtClean="0"/>
            <a:t>na ochranu zdraví. </a:t>
          </a:r>
          <a:endParaRPr lang="cs-CZ"/>
        </a:p>
      </dgm:t>
    </dgm:pt>
    <dgm:pt modelId="{D4C829F9-F4A4-48B0-A0D1-E1902BA53EEF}" type="parTrans" cxnId="{C0F994D1-342F-4C2B-BBC1-07598A963C6B}">
      <dgm:prSet/>
      <dgm:spPr/>
      <dgm:t>
        <a:bodyPr/>
        <a:lstStyle/>
        <a:p>
          <a:endParaRPr lang="cs-CZ"/>
        </a:p>
      </dgm:t>
    </dgm:pt>
    <dgm:pt modelId="{1E054738-3C34-4492-9C71-AB8952AAA29B}" type="sibTrans" cxnId="{C0F994D1-342F-4C2B-BBC1-07598A963C6B}">
      <dgm:prSet/>
      <dgm:spPr/>
      <dgm:t>
        <a:bodyPr/>
        <a:lstStyle/>
        <a:p>
          <a:endParaRPr lang="cs-CZ"/>
        </a:p>
      </dgm:t>
    </dgm:pt>
    <dgm:pt modelId="{2AAAAFC1-9FA2-4CC8-B010-40171EA58F33}">
      <dgm:prSet/>
      <dgm:spPr/>
      <dgm:t>
        <a:bodyPr/>
        <a:lstStyle/>
        <a:p>
          <a:pPr rtl="0"/>
          <a:r>
            <a:rPr lang="cs-CZ" smtClean="0"/>
            <a:t>na bezplatnou zdravotní péči </a:t>
          </a:r>
          <a:endParaRPr lang="cs-CZ"/>
        </a:p>
      </dgm:t>
    </dgm:pt>
    <dgm:pt modelId="{CD75F5DE-0433-4A61-A0D1-55F9DEBFDC21}" type="parTrans" cxnId="{A94D8D12-A644-48DF-AA64-12BE1E9D7147}">
      <dgm:prSet/>
      <dgm:spPr/>
      <dgm:t>
        <a:bodyPr/>
        <a:lstStyle/>
        <a:p>
          <a:endParaRPr lang="cs-CZ"/>
        </a:p>
      </dgm:t>
    </dgm:pt>
    <dgm:pt modelId="{32CBB711-300F-45E4-A97E-4B94D07C66D1}" type="sibTrans" cxnId="{A94D8D12-A644-48DF-AA64-12BE1E9D7147}">
      <dgm:prSet/>
      <dgm:spPr/>
      <dgm:t>
        <a:bodyPr/>
        <a:lstStyle/>
        <a:p>
          <a:endParaRPr lang="cs-CZ"/>
        </a:p>
      </dgm:t>
    </dgm:pt>
    <dgm:pt modelId="{2E9C357C-84DC-474E-B65F-371CECD5BBE2}">
      <dgm:prSet/>
      <dgm:spPr/>
      <dgm:t>
        <a:bodyPr/>
        <a:lstStyle/>
        <a:p>
          <a:pPr rtl="0"/>
          <a:r>
            <a:rPr lang="cs-CZ" dirty="0" smtClean="0"/>
            <a:t>na zdravotní pomůcky za podmínek, které stanoví zákon.</a:t>
          </a:r>
          <a:endParaRPr lang="cs-CZ" dirty="0"/>
        </a:p>
      </dgm:t>
    </dgm:pt>
    <dgm:pt modelId="{1819CAA7-6945-4EB4-AE4A-2A9D6065183C}" type="parTrans" cxnId="{6C4E398D-D018-4577-93A6-D9BDD9A50282}">
      <dgm:prSet/>
      <dgm:spPr/>
      <dgm:t>
        <a:bodyPr/>
        <a:lstStyle/>
        <a:p>
          <a:endParaRPr lang="cs-CZ"/>
        </a:p>
      </dgm:t>
    </dgm:pt>
    <dgm:pt modelId="{938EEA2D-484B-497D-AC9F-81B30EF15513}" type="sibTrans" cxnId="{6C4E398D-D018-4577-93A6-D9BDD9A50282}">
      <dgm:prSet/>
      <dgm:spPr/>
      <dgm:t>
        <a:bodyPr/>
        <a:lstStyle/>
        <a:p>
          <a:endParaRPr lang="cs-CZ"/>
        </a:p>
      </dgm:t>
    </dgm:pt>
    <dgm:pt modelId="{D20D63EE-5478-4B09-9A51-7AE35CCFA5D0}">
      <dgm:prSet/>
      <dgm:spPr/>
      <dgm:t>
        <a:bodyPr/>
        <a:lstStyle/>
        <a:p>
          <a:pPr rtl="0"/>
          <a:r>
            <a:rPr lang="cs-CZ" dirty="0" smtClean="0"/>
            <a:t>Jako pojištěnec</a:t>
          </a:r>
          <a:endParaRPr lang="cs-CZ" dirty="0"/>
        </a:p>
      </dgm:t>
    </dgm:pt>
    <dgm:pt modelId="{30535744-7E4F-4318-B5CA-8842107D63EA}" type="parTrans" cxnId="{7FCA24E7-AF53-4C59-BA64-2E71D3667041}">
      <dgm:prSet/>
      <dgm:spPr/>
      <dgm:t>
        <a:bodyPr/>
        <a:lstStyle/>
        <a:p>
          <a:endParaRPr lang="cs-CZ"/>
        </a:p>
      </dgm:t>
    </dgm:pt>
    <dgm:pt modelId="{E834E4B0-84AF-4348-AD81-AA6787289F61}" type="sibTrans" cxnId="{7FCA24E7-AF53-4C59-BA64-2E71D3667041}">
      <dgm:prSet/>
      <dgm:spPr/>
      <dgm:t>
        <a:bodyPr/>
        <a:lstStyle/>
        <a:p>
          <a:endParaRPr lang="cs-CZ"/>
        </a:p>
      </dgm:t>
    </dgm:pt>
    <dgm:pt modelId="{0269DBB4-3E8B-49A1-90AE-42AAF122BCBD}">
      <dgm:prSet/>
      <dgm:spPr/>
      <dgm:t>
        <a:bodyPr/>
        <a:lstStyle/>
        <a:p>
          <a:pPr rtl="0"/>
          <a:r>
            <a:rPr lang="cs-CZ" smtClean="0"/>
            <a:t>Výběr zdravotní pojišťovny</a:t>
          </a:r>
          <a:endParaRPr lang="cs-CZ"/>
        </a:p>
      </dgm:t>
    </dgm:pt>
    <dgm:pt modelId="{5FA6DF48-A7CB-4119-9815-E834940FA08D}" type="parTrans" cxnId="{0667F2BE-DDAE-432F-81CF-EBA1169AFAE5}">
      <dgm:prSet/>
      <dgm:spPr/>
      <dgm:t>
        <a:bodyPr/>
        <a:lstStyle/>
        <a:p>
          <a:endParaRPr lang="cs-CZ"/>
        </a:p>
      </dgm:t>
    </dgm:pt>
    <dgm:pt modelId="{8DACF25D-1EFF-4957-805F-4A5473D97F80}" type="sibTrans" cxnId="{0667F2BE-DDAE-432F-81CF-EBA1169AFAE5}">
      <dgm:prSet/>
      <dgm:spPr/>
      <dgm:t>
        <a:bodyPr/>
        <a:lstStyle/>
        <a:p>
          <a:endParaRPr lang="cs-CZ"/>
        </a:p>
      </dgm:t>
    </dgm:pt>
    <dgm:pt modelId="{63BD814D-6F9D-4E19-A6CB-1879AC104AB7}">
      <dgm:prSet/>
      <dgm:spPr/>
      <dgm:t>
        <a:bodyPr/>
        <a:lstStyle/>
        <a:p>
          <a:pPr rtl="0"/>
          <a:r>
            <a:rPr lang="cs-CZ" dirty="0" smtClean="0"/>
            <a:t>Časovou a místní dostupnost hrazených služeb</a:t>
          </a:r>
          <a:endParaRPr lang="cs-CZ" dirty="0"/>
        </a:p>
      </dgm:t>
    </dgm:pt>
    <dgm:pt modelId="{809226A1-E5C5-4BBD-9F97-164B8B2453FC}" type="parTrans" cxnId="{3A8ECF1E-FD4A-499C-A72A-6720F5CC56BE}">
      <dgm:prSet/>
      <dgm:spPr/>
      <dgm:t>
        <a:bodyPr/>
        <a:lstStyle/>
        <a:p>
          <a:endParaRPr lang="cs-CZ"/>
        </a:p>
      </dgm:t>
    </dgm:pt>
    <dgm:pt modelId="{85D6BA6C-B826-4375-82B7-7F1D90D8196B}" type="sibTrans" cxnId="{3A8ECF1E-FD4A-499C-A72A-6720F5CC56BE}">
      <dgm:prSet/>
      <dgm:spPr/>
      <dgm:t>
        <a:bodyPr/>
        <a:lstStyle/>
        <a:p>
          <a:endParaRPr lang="cs-CZ"/>
        </a:p>
      </dgm:t>
    </dgm:pt>
    <dgm:pt modelId="{69E9847F-7071-476A-A2AC-F5205954FB23}">
      <dgm:prSet/>
      <dgm:spPr/>
      <dgm:t>
        <a:bodyPr/>
        <a:lstStyle/>
        <a:p>
          <a:pPr rtl="0"/>
          <a:r>
            <a:rPr lang="cs-CZ" dirty="0" smtClean="0"/>
            <a:t>Na léčivé přípravky a potraviny pro zvláštní lékařské účely</a:t>
          </a:r>
          <a:endParaRPr lang="cs-CZ" dirty="0"/>
        </a:p>
      </dgm:t>
    </dgm:pt>
    <dgm:pt modelId="{DD1A3E7F-02BE-431A-B7FC-F236FE914394}" type="parTrans" cxnId="{830B9C1F-65DA-489D-BA6B-E9D1CC235296}">
      <dgm:prSet/>
      <dgm:spPr/>
      <dgm:t>
        <a:bodyPr/>
        <a:lstStyle/>
        <a:p>
          <a:endParaRPr lang="cs-CZ"/>
        </a:p>
      </dgm:t>
    </dgm:pt>
    <dgm:pt modelId="{CB137ACB-D228-415E-A6BF-36D1E2C9F68A}" type="sibTrans" cxnId="{830B9C1F-65DA-489D-BA6B-E9D1CC235296}">
      <dgm:prSet/>
      <dgm:spPr/>
      <dgm:t>
        <a:bodyPr/>
        <a:lstStyle/>
        <a:p>
          <a:endParaRPr lang="cs-CZ"/>
        </a:p>
      </dgm:t>
    </dgm:pt>
    <dgm:pt modelId="{196F79CF-ED38-40A1-9476-918CA2F14C47}">
      <dgm:prSet/>
      <dgm:spPr/>
      <dgm:t>
        <a:bodyPr/>
        <a:lstStyle/>
        <a:p>
          <a:pPr rtl="0"/>
          <a:r>
            <a:rPr lang="cs-CZ" dirty="0" smtClean="0"/>
            <a:t>Jako pacienta</a:t>
          </a:r>
          <a:endParaRPr lang="cs-CZ" dirty="0"/>
        </a:p>
      </dgm:t>
    </dgm:pt>
    <dgm:pt modelId="{017DF17A-439A-4EAD-A4AF-543AFFCEA567}" type="parTrans" cxnId="{345A555C-044F-4CB4-9BA6-C736AA2A55C3}">
      <dgm:prSet/>
      <dgm:spPr/>
      <dgm:t>
        <a:bodyPr/>
        <a:lstStyle/>
        <a:p>
          <a:endParaRPr lang="cs-CZ"/>
        </a:p>
      </dgm:t>
    </dgm:pt>
    <dgm:pt modelId="{CCA60FA7-A30C-4530-8CCC-5DD33D42C527}" type="sibTrans" cxnId="{345A555C-044F-4CB4-9BA6-C736AA2A55C3}">
      <dgm:prSet/>
      <dgm:spPr/>
      <dgm:t>
        <a:bodyPr/>
        <a:lstStyle/>
        <a:p>
          <a:endParaRPr lang="cs-CZ"/>
        </a:p>
      </dgm:t>
    </dgm:pt>
    <dgm:pt modelId="{C40E428E-3EC3-479A-A577-765AF3074BCF}">
      <dgm:prSet/>
      <dgm:spPr/>
      <dgm:t>
        <a:bodyPr/>
        <a:lstStyle/>
        <a:p>
          <a:pPr rtl="0"/>
          <a:endParaRPr lang="cs-CZ" dirty="0"/>
        </a:p>
      </dgm:t>
    </dgm:pt>
    <dgm:pt modelId="{E793AD07-D351-4C90-A6C3-94507F72814E}" type="parTrans" cxnId="{5D1ADBA3-07D1-4416-B2F2-7DA76965BCA7}">
      <dgm:prSet/>
      <dgm:spPr/>
      <dgm:t>
        <a:bodyPr/>
        <a:lstStyle/>
        <a:p>
          <a:endParaRPr lang="cs-CZ"/>
        </a:p>
      </dgm:t>
    </dgm:pt>
    <dgm:pt modelId="{B11ED3DA-3143-4B8B-A179-D6B4ED94E910}" type="sibTrans" cxnId="{5D1ADBA3-07D1-4416-B2F2-7DA76965BCA7}">
      <dgm:prSet/>
      <dgm:spPr/>
      <dgm:t>
        <a:bodyPr/>
        <a:lstStyle/>
        <a:p>
          <a:endParaRPr lang="cs-CZ"/>
        </a:p>
      </dgm:t>
    </dgm:pt>
    <dgm:pt modelId="{1A85F6C4-A6F9-4214-A843-82B36B274FF3}">
      <dgm:prSet/>
      <dgm:spPr/>
      <dgm:t>
        <a:bodyPr/>
        <a:lstStyle/>
        <a:p>
          <a:pPr rtl="0"/>
          <a:r>
            <a:rPr lang="cs-CZ" b="0" i="0" dirty="0" smtClean="0"/>
            <a:t>„Pacientem se rozumí fyzická osoba, které jsou poskytovány zdravotní služby“</a:t>
          </a:r>
          <a:endParaRPr lang="cs-CZ" dirty="0"/>
        </a:p>
      </dgm:t>
    </dgm:pt>
    <dgm:pt modelId="{C6D3BC7E-5A7C-44B1-B780-8751306F31B7}" type="parTrans" cxnId="{3AFB96DB-2E49-4B7B-9B00-ECD33D162A28}">
      <dgm:prSet/>
      <dgm:spPr/>
      <dgm:t>
        <a:bodyPr/>
        <a:lstStyle/>
        <a:p>
          <a:endParaRPr lang="cs-CZ"/>
        </a:p>
      </dgm:t>
    </dgm:pt>
    <dgm:pt modelId="{E8D07A17-99EA-4EAE-86E5-67F5016E258F}" type="sibTrans" cxnId="{3AFB96DB-2E49-4B7B-9B00-ECD33D162A28}">
      <dgm:prSet/>
      <dgm:spPr/>
      <dgm:t>
        <a:bodyPr/>
        <a:lstStyle/>
        <a:p>
          <a:endParaRPr lang="cs-CZ"/>
        </a:p>
      </dgm:t>
    </dgm:pt>
    <dgm:pt modelId="{C91FCBA3-C46C-4C82-BCC1-A5B123AB929C}">
      <dgm:prSet/>
      <dgm:spPr/>
      <dgm:t>
        <a:bodyPr/>
        <a:lstStyle/>
        <a:p>
          <a:pPr rtl="0"/>
          <a:r>
            <a:rPr lang="cs-CZ" dirty="0" smtClean="0"/>
            <a:t>Jeho právům odpovídají povinnosti poskytovatele, zdravotnického pracovníka</a:t>
          </a:r>
          <a:endParaRPr lang="cs-CZ" dirty="0"/>
        </a:p>
      </dgm:t>
    </dgm:pt>
    <dgm:pt modelId="{26C53418-5ED2-46D1-9D4B-CC192AE6AD3F}" type="parTrans" cxnId="{8213271C-6255-4192-8888-3D227EF267AC}">
      <dgm:prSet/>
      <dgm:spPr/>
      <dgm:t>
        <a:bodyPr/>
        <a:lstStyle/>
        <a:p>
          <a:endParaRPr lang="cs-CZ"/>
        </a:p>
      </dgm:t>
    </dgm:pt>
    <dgm:pt modelId="{E07979D5-3238-4812-A884-9A7F40EEAD65}" type="sibTrans" cxnId="{8213271C-6255-4192-8888-3D227EF267AC}">
      <dgm:prSet/>
      <dgm:spPr/>
      <dgm:t>
        <a:bodyPr/>
        <a:lstStyle/>
        <a:p>
          <a:endParaRPr lang="cs-CZ"/>
        </a:p>
      </dgm:t>
    </dgm:pt>
    <dgm:pt modelId="{C802DFA9-4D58-4D16-8075-8A68D4482538}" type="pres">
      <dgm:prSet presAssocID="{5EFB4BBA-E5AA-4B4F-AD2F-CB5812B182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E5ED607-8E1F-4DF4-84A9-FFDCB01A490C}" type="pres">
      <dgm:prSet presAssocID="{9E15A669-F395-45A1-B580-A21D3B8DBFF7}" presName="composite" presStyleCnt="0"/>
      <dgm:spPr/>
    </dgm:pt>
    <dgm:pt modelId="{2CEE1B06-C067-4F72-AE45-50FA28C5E596}" type="pres">
      <dgm:prSet presAssocID="{9E15A669-F395-45A1-B580-A21D3B8DBFF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ECB263-46D6-423B-9259-F73CAC9EC49D}" type="pres">
      <dgm:prSet presAssocID="{9E15A669-F395-45A1-B580-A21D3B8DBFF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791569-6AAF-48B9-8147-51CA830E639F}" type="pres">
      <dgm:prSet presAssocID="{D1ACA5E5-0E34-4F22-B987-8F0BC4904BDD}" presName="space" presStyleCnt="0"/>
      <dgm:spPr/>
    </dgm:pt>
    <dgm:pt modelId="{4DE54A03-E871-41B9-9912-4826527194F7}" type="pres">
      <dgm:prSet presAssocID="{D20D63EE-5478-4B09-9A51-7AE35CCFA5D0}" presName="composite" presStyleCnt="0"/>
      <dgm:spPr/>
    </dgm:pt>
    <dgm:pt modelId="{E34ECBC4-710E-4137-96F3-CEF8A381E585}" type="pres">
      <dgm:prSet presAssocID="{D20D63EE-5478-4B09-9A51-7AE35CCFA5D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0147FA-DAB9-4037-990B-2E88EA5F29AC}" type="pres">
      <dgm:prSet presAssocID="{D20D63EE-5478-4B09-9A51-7AE35CCFA5D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52309D-95A6-4A80-A495-ACE9D1619B9C}" type="pres">
      <dgm:prSet presAssocID="{E834E4B0-84AF-4348-AD81-AA6787289F61}" presName="space" presStyleCnt="0"/>
      <dgm:spPr/>
    </dgm:pt>
    <dgm:pt modelId="{E51BFB17-7798-4F13-8087-2453952CFD91}" type="pres">
      <dgm:prSet presAssocID="{196F79CF-ED38-40A1-9476-918CA2F14C47}" presName="composite" presStyleCnt="0"/>
      <dgm:spPr/>
    </dgm:pt>
    <dgm:pt modelId="{A07AD56A-BD37-4116-A79B-8851F0C4A5D1}" type="pres">
      <dgm:prSet presAssocID="{196F79CF-ED38-40A1-9476-918CA2F14C4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D0B6A6-D4BB-4473-A795-36922C279ADB}" type="pres">
      <dgm:prSet presAssocID="{196F79CF-ED38-40A1-9476-918CA2F14C4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F8B2EFC-02A9-4BD1-8DCC-8A512CAD1213}" type="presOf" srcId="{69E9847F-7071-476A-A2AC-F5205954FB23}" destId="{020147FA-DAB9-4037-990B-2E88EA5F29AC}" srcOrd="0" destOrd="2" presId="urn:microsoft.com/office/officeart/2005/8/layout/hList1"/>
    <dgm:cxn modelId="{830B9C1F-65DA-489D-BA6B-E9D1CC235296}" srcId="{D20D63EE-5478-4B09-9A51-7AE35CCFA5D0}" destId="{69E9847F-7071-476A-A2AC-F5205954FB23}" srcOrd="2" destOrd="0" parTransId="{DD1A3E7F-02BE-431A-B7FC-F236FE914394}" sibTransId="{CB137ACB-D228-415E-A6BF-36D1E2C9F68A}"/>
    <dgm:cxn modelId="{160CB36B-6941-4E78-8A08-994EBC101E92}" type="presOf" srcId="{773E74CE-1FD0-4D6B-8F0A-AC6472EBE292}" destId="{57ECB263-46D6-423B-9259-F73CAC9EC49D}" srcOrd="0" destOrd="0" presId="urn:microsoft.com/office/officeart/2005/8/layout/hList1"/>
    <dgm:cxn modelId="{C008EFBA-B3CD-41CE-A543-4BE5FABA571C}" type="presOf" srcId="{9E15A669-F395-45A1-B580-A21D3B8DBFF7}" destId="{2CEE1B06-C067-4F72-AE45-50FA28C5E596}" srcOrd="0" destOrd="0" presId="urn:microsoft.com/office/officeart/2005/8/layout/hList1"/>
    <dgm:cxn modelId="{5E4DA68F-399B-4073-9124-8B8B5145E006}" type="presOf" srcId="{2E9C357C-84DC-474E-B65F-371CECD5BBE2}" destId="{57ECB263-46D6-423B-9259-F73CAC9EC49D}" srcOrd="0" destOrd="2" presId="urn:microsoft.com/office/officeart/2005/8/layout/hList1"/>
    <dgm:cxn modelId="{2F41068E-5CA3-42C5-9774-DC181A9DEFDD}" type="presOf" srcId="{63BD814D-6F9D-4E19-A6CB-1879AC104AB7}" destId="{020147FA-DAB9-4037-990B-2E88EA5F29AC}" srcOrd="0" destOrd="1" presId="urn:microsoft.com/office/officeart/2005/8/layout/hList1"/>
    <dgm:cxn modelId="{F1E2D98C-131F-49F9-8A51-222F8E6D5242}" type="presOf" srcId="{D20D63EE-5478-4B09-9A51-7AE35CCFA5D0}" destId="{E34ECBC4-710E-4137-96F3-CEF8A381E585}" srcOrd="0" destOrd="0" presId="urn:microsoft.com/office/officeart/2005/8/layout/hList1"/>
    <dgm:cxn modelId="{A439ABEE-D810-4843-964A-2A37D5B85892}" srcId="{5EFB4BBA-E5AA-4B4F-AD2F-CB5812B18213}" destId="{9E15A669-F395-45A1-B580-A21D3B8DBFF7}" srcOrd="0" destOrd="0" parTransId="{A76213DD-5D88-4743-8A37-D8DF0A1CFE85}" sibTransId="{D1ACA5E5-0E34-4F22-B987-8F0BC4904BDD}"/>
    <dgm:cxn modelId="{8213271C-6255-4192-8888-3D227EF267AC}" srcId="{196F79CF-ED38-40A1-9476-918CA2F14C47}" destId="{C91FCBA3-C46C-4C82-BCC1-A5B123AB929C}" srcOrd="1" destOrd="0" parTransId="{26C53418-5ED2-46D1-9D4B-CC192AE6AD3F}" sibTransId="{E07979D5-3238-4812-A884-9A7F40EEAD65}"/>
    <dgm:cxn modelId="{C0F994D1-342F-4C2B-BBC1-07598A963C6B}" srcId="{9E15A669-F395-45A1-B580-A21D3B8DBFF7}" destId="{773E74CE-1FD0-4D6B-8F0A-AC6472EBE292}" srcOrd="0" destOrd="0" parTransId="{D4C829F9-F4A4-48B0-A0D1-E1902BA53EEF}" sibTransId="{1E054738-3C34-4492-9C71-AB8952AAA29B}"/>
    <dgm:cxn modelId="{3A8ECF1E-FD4A-499C-A72A-6720F5CC56BE}" srcId="{D20D63EE-5478-4B09-9A51-7AE35CCFA5D0}" destId="{63BD814D-6F9D-4E19-A6CB-1879AC104AB7}" srcOrd="1" destOrd="0" parTransId="{809226A1-E5C5-4BBD-9F97-164B8B2453FC}" sibTransId="{85D6BA6C-B826-4375-82B7-7F1D90D8196B}"/>
    <dgm:cxn modelId="{A2931885-645B-40F4-A919-68E97CA31F5B}" type="presOf" srcId="{1A85F6C4-A6F9-4214-A843-82B36B274FF3}" destId="{ADD0B6A6-D4BB-4473-A795-36922C279ADB}" srcOrd="0" destOrd="0" presId="urn:microsoft.com/office/officeart/2005/8/layout/hList1"/>
    <dgm:cxn modelId="{A94D8D12-A644-48DF-AA64-12BE1E9D7147}" srcId="{9E15A669-F395-45A1-B580-A21D3B8DBFF7}" destId="{2AAAAFC1-9FA2-4CC8-B010-40171EA58F33}" srcOrd="1" destOrd="0" parTransId="{CD75F5DE-0433-4A61-A0D1-55F9DEBFDC21}" sibTransId="{32CBB711-300F-45E4-A97E-4B94D07C66D1}"/>
    <dgm:cxn modelId="{0667F2BE-DDAE-432F-81CF-EBA1169AFAE5}" srcId="{D20D63EE-5478-4B09-9A51-7AE35CCFA5D0}" destId="{0269DBB4-3E8B-49A1-90AE-42AAF122BCBD}" srcOrd="0" destOrd="0" parTransId="{5FA6DF48-A7CB-4119-9815-E834940FA08D}" sibTransId="{8DACF25D-1EFF-4957-805F-4A5473D97F80}"/>
    <dgm:cxn modelId="{7C19A3AA-9C83-45F7-8D5D-3460E451EE88}" type="presOf" srcId="{2AAAAFC1-9FA2-4CC8-B010-40171EA58F33}" destId="{57ECB263-46D6-423B-9259-F73CAC9EC49D}" srcOrd="0" destOrd="1" presId="urn:microsoft.com/office/officeart/2005/8/layout/hList1"/>
    <dgm:cxn modelId="{3AFB96DB-2E49-4B7B-9B00-ECD33D162A28}" srcId="{196F79CF-ED38-40A1-9476-918CA2F14C47}" destId="{1A85F6C4-A6F9-4214-A843-82B36B274FF3}" srcOrd="0" destOrd="0" parTransId="{C6D3BC7E-5A7C-44B1-B780-8751306F31B7}" sibTransId="{E8D07A17-99EA-4EAE-86E5-67F5016E258F}"/>
    <dgm:cxn modelId="{5D1ADBA3-07D1-4416-B2F2-7DA76965BCA7}" srcId="{196F79CF-ED38-40A1-9476-918CA2F14C47}" destId="{C40E428E-3EC3-479A-A577-765AF3074BCF}" srcOrd="2" destOrd="0" parTransId="{E793AD07-D351-4C90-A6C3-94507F72814E}" sibTransId="{B11ED3DA-3143-4B8B-A179-D6B4ED94E910}"/>
    <dgm:cxn modelId="{95AAF684-5C0F-4A4F-8977-0D2CF072CC2C}" type="presOf" srcId="{0269DBB4-3E8B-49A1-90AE-42AAF122BCBD}" destId="{020147FA-DAB9-4037-990B-2E88EA5F29AC}" srcOrd="0" destOrd="0" presId="urn:microsoft.com/office/officeart/2005/8/layout/hList1"/>
    <dgm:cxn modelId="{AA563AAF-6769-45C0-8A83-2344C2D1CF16}" type="presOf" srcId="{5EFB4BBA-E5AA-4B4F-AD2F-CB5812B18213}" destId="{C802DFA9-4D58-4D16-8075-8A68D4482538}" srcOrd="0" destOrd="0" presId="urn:microsoft.com/office/officeart/2005/8/layout/hList1"/>
    <dgm:cxn modelId="{6C4E398D-D018-4577-93A6-D9BDD9A50282}" srcId="{9E15A669-F395-45A1-B580-A21D3B8DBFF7}" destId="{2E9C357C-84DC-474E-B65F-371CECD5BBE2}" srcOrd="2" destOrd="0" parTransId="{1819CAA7-6945-4EB4-AE4A-2A9D6065183C}" sibTransId="{938EEA2D-484B-497D-AC9F-81B30EF15513}"/>
    <dgm:cxn modelId="{7FCA24E7-AF53-4C59-BA64-2E71D3667041}" srcId="{5EFB4BBA-E5AA-4B4F-AD2F-CB5812B18213}" destId="{D20D63EE-5478-4B09-9A51-7AE35CCFA5D0}" srcOrd="1" destOrd="0" parTransId="{30535744-7E4F-4318-B5CA-8842107D63EA}" sibTransId="{E834E4B0-84AF-4348-AD81-AA6787289F61}"/>
    <dgm:cxn modelId="{264D86AC-E46F-45F6-ADED-82AE0AB83178}" type="presOf" srcId="{C91FCBA3-C46C-4C82-BCC1-A5B123AB929C}" destId="{ADD0B6A6-D4BB-4473-A795-36922C279ADB}" srcOrd="0" destOrd="1" presId="urn:microsoft.com/office/officeart/2005/8/layout/hList1"/>
    <dgm:cxn modelId="{345A555C-044F-4CB4-9BA6-C736AA2A55C3}" srcId="{5EFB4BBA-E5AA-4B4F-AD2F-CB5812B18213}" destId="{196F79CF-ED38-40A1-9476-918CA2F14C47}" srcOrd="2" destOrd="0" parTransId="{017DF17A-439A-4EAD-A4AF-543AFFCEA567}" sibTransId="{CCA60FA7-A30C-4530-8CCC-5DD33D42C527}"/>
    <dgm:cxn modelId="{68FBDC06-3392-436A-9350-862F9153FB63}" type="presOf" srcId="{196F79CF-ED38-40A1-9476-918CA2F14C47}" destId="{A07AD56A-BD37-4116-A79B-8851F0C4A5D1}" srcOrd="0" destOrd="0" presId="urn:microsoft.com/office/officeart/2005/8/layout/hList1"/>
    <dgm:cxn modelId="{88ED5BE9-20E9-4CF6-9F78-90579B7D7F82}" type="presOf" srcId="{C40E428E-3EC3-479A-A577-765AF3074BCF}" destId="{ADD0B6A6-D4BB-4473-A795-36922C279ADB}" srcOrd="0" destOrd="2" presId="urn:microsoft.com/office/officeart/2005/8/layout/hList1"/>
    <dgm:cxn modelId="{8019B8BE-A387-43B6-A44F-4034DD710C29}" type="presParOf" srcId="{C802DFA9-4D58-4D16-8075-8A68D4482538}" destId="{7E5ED607-8E1F-4DF4-84A9-FFDCB01A490C}" srcOrd="0" destOrd="0" presId="urn:microsoft.com/office/officeart/2005/8/layout/hList1"/>
    <dgm:cxn modelId="{F3CC6900-6AEC-49F0-8D77-951F9533D86F}" type="presParOf" srcId="{7E5ED607-8E1F-4DF4-84A9-FFDCB01A490C}" destId="{2CEE1B06-C067-4F72-AE45-50FA28C5E596}" srcOrd="0" destOrd="0" presId="urn:microsoft.com/office/officeart/2005/8/layout/hList1"/>
    <dgm:cxn modelId="{3505492A-179E-4E39-9EFF-7E4B1720A7DF}" type="presParOf" srcId="{7E5ED607-8E1F-4DF4-84A9-FFDCB01A490C}" destId="{57ECB263-46D6-423B-9259-F73CAC9EC49D}" srcOrd="1" destOrd="0" presId="urn:microsoft.com/office/officeart/2005/8/layout/hList1"/>
    <dgm:cxn modelId="{38194C9B-8D87-4F0C-91CB-533730391FF0}" type="presParOf" srcId="{C802DFA9-4D58-4D16-8075-8A68D4482538}" destId="{2B791569-6AAF-48B9-8147-51CA830E639F}" srcOrd="1" destOrd="0" presId="urn:microsoft.com/office/officeart/2005/8/layout/hList1"/>
    <dgm:cxn modelId="{BE7E88A7-031E-4631-906E-7A1D58D5C08E}" type="presParOf" srcId="{C802DFA9-4D58-4D16-8075-8A68D4482538}" destId="{4DE54A03-E871-41B9-9912-4826527194F7}" srcOrd="2" destOrd="0" presId="urn:microsoft.com/office/officeart/2005/8/layout/hList1"/>
    <dgm:cxn modelId="{DCC9E823-F565-4612-8FE8-AF63EE25BC2B}" type="presParOf" srcId="{4DE54A03-E871-41B9-9912-4826527194F7}" destId="{E34ECBC4-710E-4137-96F3-CEF8A381E585}" srcOrd="0" destOrd="0" presId="urn:microsoft.com/office/officeart/2005/8/layout/hList1"/>
    <dgm:cxn modelId="{A735703C-DEDD-4F99-A13C-54A802840FC8}" type="presParOf" srcId="{4DE54A03-E871-41B9-9912-4826527194F7}" destId="{020147FA-DAB9-4037-990B-2E88EA5F29AC}" srcOrd="1" destOrd="0" presId="urn:microsoft.com/office/officeart/2005/8/layout/hList1"/>
    <dgm:cxn modelId="{DF678097-63F9-4564-8828-6DEF81210CDE}" type="presParOf" srcId="{C802DFA9-4D58-4D16-8075-8A68D4482538}" destId="{1052309D-95A6-4A80-A495-ACE9D1619B9C}" srcOrd="3" destOrd="0" presId="urn:microsoft.com/office/officeart/2005/8/layout/hList1"/>
    <dgm:cxn modelId="{FF21680F-45D9-481B-8173-117F82346E56}" type="presParOf" srcId="{C802DFA9-4D58-4D16-8075-8A68D4482538}" destId="{E51BFB17-7798-4F13-8087-2453952CFD91}" srcOrd="4" destOrd="0" presId="urn:microsoft.com/office/officeart/2005/8/layout/hList1"/>
    <dgm:cxn modelId="{67445221-C4AE-4EE0-859B-F06D45A3937A}" type="presParOf" srcId="{E51BFB17-7798-4F13-8087-2453952CFD91}" destId="{A07AD56A-BD37-4116-A79B-8851F0C4A5D1}" srcOrd="0" destOrd="0" presId="urn:microsoft.com/office/officeart/2005/8/layout/hList1"/>
    <dgm:cxn modelId="{71B8B5C5-6750-45F0-BB59-8E4418E7B10E}" type="presParOf" srcId="{E51BFB17-7798-4F13-8087-2453952CFD91}" destId="{ADD0B6A6-D4BB-4473-A795-36922C279AD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28E63C0-5895-4276-8F04-FE31DC7FB4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18EBE2F-3C1E-49CF-8205-6EEEC55A3357}">
      <dgm:prSet/>
      <dgm:spPr/>
      <dgm:t>
        <a:bodyPr/>
        <a:lstStyle/>
        <a:p>
          <a:pPr rtl="0"/>
          <a:r>
            <a:rPr lang="cs-CZ" smtClean="0"/>
            <a:t>Hospitalizace</a:t>
          </a:r>
          <a:endParaRPr lang="cs-CZ"/>
        </a:p>
      </dgm:t>
    </dgm:pt>
    <dgm:pt modelId="{4360F327-304F-49EB-B843-9D108BDFE39F}" type="parTrans" cxnId="{F63EA5ED-5476-44B7-B4A2-8213BA312EA2}">
      <dgm:prSet/>
      <dgm:spPr/>
      <dgm:t>
        <a:bodyPr/>
        <a:lstStyle/>
        <a:p>
          <a:endParaRPr lang="cs-CZ"/>
        </a:p>
      </dgm:t>
    </dgm:pt>
    <dgm:pt modelId="{0B5F5014-B870-47AB-B38A-D5BF06553E5C}" type="sibTrans" cxnId="{F63EA5ED-5476-44B7-B4A2-8213BA312EA2}">
      <dgm:prSet/>
      <dgm:spPr/>
      <dgm:t>
        <a:bodyPr/>
        <a:lstStyle/>
        <a:p>
          <a:endParaRPr lang="cs-CZ"/>
        </a:p>
      </dgm:t>
    </dgm:pt>
    <dgm:pt modelId="{85868AEA-3E1D-48B5-84E8-07FC5432F218}">
      <dgm:prSet/>
      <dgm:spPr/>
      <dgm:t>
        <a:bodyPr/>
        <a:lstStyle/>
        <a:p>
          <a:pPr rtl="0"/>
          <a:r>
            <a:rPr lang="cs-CZ" smtClean="0"/>
            <a:t>jeho zdravotní stav vyžaduje poskytnutí neodkladné péče a zároveň neumožňuje, aby vyslovil souhlas. </a:t>
          </a:r>
          <a:endParaRPr lang="cs-CZ"/>
        </a:p>
      </dgm:t>
    </dgm:pt>
    <dgm:pt modelId="{D08486D4-31C5-4F59-AF8D-09444DCD3A74}" type="parTrans" cxnId="{52A1830A-113D-485B-B01A-B235EE9F8EF9}">
      <dgm:prSet/>
      <dgm:spPr/>
      <dgm:t>
        <a:bodyPr/>
        <a:lstStyle/>
        <a:p>
          <a:endParaRPr lang="cs-CZ"/>
        </a:p>
      </dgm:t>
    </dgm:pt>
    <dgm:pt modelId="{7EF246A9-D161-4E31-88A1-A1A441581CF8}" type="sibTrans" cxnId="{52A1830A-113D-485B-B01A-B235EE9F8EF9}">
      <dgm:prSet/>
      <dgm:spPr/>
      <dgm:t>
        <a:bodyPr/>
        <a:lstStyle/>
        <a:p>
          <a:endParaRPr lang="cs-CZ"/>
        </a:p>
      </dgm:t>
    </dgm:pt>
    <dgm:pt modelId="{38BAA9AC-51C7-4E13-80B3-5E4FC0DF5159}">
      <dgm:prSet/>
      <dgm:spPr/>
      <dgm:t>
        <a:bodyPr/>
        <a:lstStyle/>
        <a:p>
          <a:pPr rtl="0"/>
          <a:r>
            <a:rPr lang="cs-CZ" smtClean="0"/>
            <a:t>neodkladnou péči</a:t>
          </a:r>
          <a:endParaRPr lang="cs-CZ"/>
        </a:p>
      </dgm:t>
    </dgm:pt>
    <dgm:pt modelId="{C3CDE5CA-30C7-4990-AEA2-25ECC2756C56}" type="parTrans" cxnId="{0AA011FE-2E8F-46FA-95AD-A05C401E09CF}">
      <dgm:prSet/>
      <dgm:spPr/>
      <dgm:t>
        <a:bodyPr/>
        <a:lstStyle/>
        <a:p>
          <a:endParaRPr lang="cs-CZ"/>
        </a:p>
      </dgm:t>
    </dgm:pt>
    <dgm:pt modelId="{3A720574-D4A3-4E5B-AAF1-A18DFC616D27}" type="sibTrans" cxnId="{0AA011FE-2E8F-46FA-95AD-A05C401E09CF}">
      <dgm:prSet/>
      <dgm:spPr/>
      <dgm:t>
        <a:bodyPr/>
        <a:lstStyle/>
        <a:p>
          <a:endParaRPr lang="cs-CZ"/>
        </a:p>
      </dgm:t>
    </dgm:pt>
    <dgm:pt modelId="{27AFC78A-C077-4A4B-A178-187CD669135A}">
      <dgm:prSet/>
      <dgm:spPr/>
      <dgm:t>
        <a:bodyPr/>
        <a:lstStyle/>
        <a:p>
          <a:pPr rtl="0"/>
          <a:r>
            <a:rPr lang="cs-CZ" dirty="0" smtClean="0"/>
            <a:t>jde-li o zdravotní služby nezbytné k záchraně života nebo zamezení vážného poškození zdraví. </a:t>
          </a:r>
          <a:endParaRPr lang="cs-CZ" dirty="0"/>
        </a:p>
      </dgm:t>
    </dgm:pt>
    <dgm:pt modelId="{C48652D0-CE52-4C21-96EE-4A12F336FECC}" type="parTrans" cxnId="{DD210E4D-1574-4181-9BC4-39567A409B8C}">
      <dgm:prSet/>
      <dgm:spPr/>
      <dgm:t>
        <a:bodyPr/>
        <a:lstStyle/>
        <a:p>
          <a:endParaRPr lang="cs-CZ"/>
        </a:p>
      </dgm:t>
    </dgm:pt>
    <dgm:pt modelId="{0D173D81-9E17-4227-8D75-9F0E59FC09D3}" type="sibTrans" cxnId="{DD210E4D-1574-4181-9BC4-39567A409B8C}">
      <dgm:prSet/>
      <dgm:spPr/>
      <dgm:t>
        <a:bodyPr/>
        <a:lstStyle/>
        <a:p>
          <a:endParaRPr lang="cs-CZ"/>
        </a:p>
      </dgm:t>
    </dgm:pt>
    <dgm:pt modelId="{D7BBB79A-9423-476C-B67C-8021D08A9D91}" type="pres">
      <dgm:prSet presAssocID="{328E63C0-5895-4276-8F04-FE31DC7FB4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1502691-6150-46C3-9264-9477E07DED1C}" type="pres">
      <dgm:prSet presAssocID="{A18EBE2F-3C1E-49CF-8205-6EEEC55A335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21404C-B39E-4D6E-A197-D02554847FB6}" type="pres">
      <dgm:prSet presAssocID="{A18EBE2F-3C1E-49CF-8205-6EEEC55A335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93F47C-6734-4C83-B029-C257612EC192}" type="pres">
      <dgm:prSet presAssocID="{38BAA9AC-51C7-4E13-80B3-5E4FC0DF515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E34A01-99BC-4909-84EA-E50FAD1E9A0B}" type="pres">
      <dgm:prSet presAssocID="{38BAA9AC-51C7-4E13-80B3-5E4FC0DF515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920F666-AB66-4DE7-B30E-A725EAB44DD0}" type="presOf" srcId="{328E63C0-5895-4276-8F04-FE31DC7FB4CA}" destId="{D7BBB79A-9423-476C-B67C-8021D08A9D91}" srcOrd="0" destOrd="0" presId="urn:microsoft.com/office/officeart/2005/8/layout/vList2"/>
    <dgm:cxn modelId="{DD210E4D-1574-4181-9BC4-39567A409B8C}" srcId="{38BAA9AC-51C7-4E13-80B3-5E4FC0DF5159}" destId="{27AFC78A-C077-4A4B-A178-187CD669135A}" srcOrd="0" destOrd="0" parTransId="{C48652D0-CE52-4C21-96EE-4A12F336FECC}" sibTransId="{0D173D81-9E17-4227-8D75-9F0E59FC09D3}"/>
    <dgm:cxn modelId="{52A1830A-113D-485B-B01A-B235EE9F8EF9}" srcId="{A18EBE2F-3C1E-49CF-8205-6EEEC55A3357}" destId="{85868AEA-3E1D-48B5-84E8-07FC5432F218}" srcOrd="0" destOrd="0" parTransId="{D08486D4-31C5-4F59-AF8D-09444DCD3A74}" sibTransId="{7EF246A9-D161-4E31-88A1-A1A441581CF8}"/>
    <dgm:cxn modelId="{66237AFD-0710-4011-BEF0-CBBA27CB3457}" type="presOf" srcId="{38BAA9AC-51C7-4E13-80B3-5E4FC0DF5159}" destId="{AF93F47C-6734-4C83-B029-C257612EC192}" srcOrd="0" destOrd="0" presId="urn:microsoft.com/office/officeart/2005/8/layout/vList2"/>
    <dgm:cxn modelId="{321F5222-1736-4719-B97A-75E66C37D40A}" type="presOf" srcId="{27AFC78A-C077-4A4B-A178-187CD669135A}" destId="{8FE34A01-99BC-4909-84EA-E50FAD1E9A0B}" srcOrd="0" destOrd="0" presId="urn:microsoft.com/office/officeart/2005/8/layout/vList2"/>
    <dgm:cxn modelId="{0AA011FE-2E8F-46FA-95AD-A05C401E09CF}" srcId="{328E63C0-5895-4276-8F04-FE31DC7FB4CA}" destId="{38BAA9AC-51C7-4E13-80B3-5E4FC0DF5159}" srcOrd="1" destOrd="0" parTransId="{C3CDE5CA-30C7-4990-AEA2-25ECC2756C56}" sibTransId="{3A720574-D4A3-4E5B-AAF1-A18DFC616D27}"/>
    <dgm:cxn modelId="{3676B03D-B957-45FA-8F07-9FF0E9ACE8F6}" type="presOf" srcId="{85868AEA-3E1D-48B5-84E8-07FC5432F218}" destId="{E221404C-B39E-4D6E-A197-D02554847FB6}" srcOrd="0" destOrd="0" presId="urn:microsoft.com/office/officeart/2005/8/layout/vList2"/>
    <dgm:cxn modelId="{F63EA5ED-5476-44B7-B4A2-8213BA312EA2}" srcId="{328E63C0-5895-4276-8F04-FE31DC7FB4CA}" destId="{A18EBE2F-3C1E-49CF-8205-6EEEC55A3357}" srcOrd="0" destOrd="0" parTransId="{4360F327-304F-49EB-B843-9D108BDFE39F}" sibTransId="{0B5F5014-B870-47AB-B38A-D5BF06553E5C}"/>
    <dgm:cxn modelId="{6DDA5DC7-42DC-49B1-9B09-D88241C85D71}" type="presOf" srcId="{A18EBE2F-3C1E-49CF-8205-6EEEC55A3357}" destId="{C1502691-6150-46C3-9264-9477E07DED1C}" srcOrd="0" destOrd="0" presId="urn:microsoft.com/office/officeart/2005/8/layout/vList2"/>
    <dgm:cxn modelId="{89B202AE-62E8-4AC3-A8C8-ABC124E2E2E0}" type="presParOf" srcId="{D7BBB79A-9423-476C-B67C-8021D08A9D91}" destId="{C1502691-6150-46C3-9264-9477E07DED1C}" srcOrd="0" destOrd="0" presId="urn:microsoft.com/office/officeart/2005/8/layout/vList2"/>
    <dgm:cxn modelId="{7BC8EF61-A5FF-41D1-8362-31ECA0B44472}" type="presParOf" srcId="{D7BBB79A-9423-476C-B67C-8021D08A9D91}" destId="{E221404C-B39E-4D6E-A197-D02554847FB6}" srcOrd="1" destOrd="0" presId="urn:microsoft.com/office/officeart/2005/8/layout/vList2"/>
    <dgm:cxn modelId="{3C44372C-36FA-41C5-981F-7EDFCACE329B}" type="presParOf" srcId="{D7BBB79A-9423-476C-B67C-8021D08A9D91}" destId="{AF93F47C-6734-4C83-B029-C257612EC192}" srcOrd="2" destOrd="0" presId="urn:microsoft.com/office/officeart/2005/8/layout/vList2"/>
    <dgm:cxn modelId="{65627BA4-3C48-4573-9A95-30E55705803C}" type="presParOf" srcId="{D7BBB79A-9423-476C-B67C-8021D08A9D91}" destId="{8FE34A01-99BC-4909-84EA-E50FAD1E9A0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F93FECF-C926-4BAA-BC25-8A2C4FC9A50E}" type="doc">
      <dgm:prSet loTypeId="urn:microsoft.com/office/officeart/2005/8/layout/defaul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5003B7E-60EF-40E1-89EE-417D00405701}">
      <dgm:prSet phldrT="[Text]"/>
      <dgm:spPr/>
      <dgm:t>
        <a:bodyPr/>
        <a:lstStyle/>
        <a:p>
          <a:r>
            <a:rPr lang="cs-CZ" dirty="0" smtClean="0"/>
            <a:t>Poskytovatel</a:t>
          </a:r>
          <a:endParaRPr lang="cs-CZ" dirty="0"/>
        </a:p>
      </dgm:t>
    </dgm:pt>
    <dgm:pt modelId="{2CF4A7E1-F01B-492A-B47F-16ACF7C9AEDC}" type="parTrans" cxnId="{9ABFC37A-7FEA-4EA7-BE80-572F166FF592}">
      <dgm:prSet/>
      <dgm:spPr/>
      <dgm:t>
        <a:bodyPr/>
        <a:lstStyle/>
        <a:p>
          <a:endParaRPr lang="cs-CZ"/>
        </a:p>
      </dgm:t>
    </dgm:pt>
    <dgm:pt modelId="{182ABC9B-1352-4F63-9342-E2CE30A8EC02}" type="sibTrans" cxnId="{9ABFC37A-7FEA-4EA7-BE80-572F166FF592}">
      <dgm:prSet/>
      <dgm:spPr/>
      <dgm:t>
        <a:bodyPr/>
        <a:lstStyle/>
        <a:p>
          <a:endParaRPr lang="cs-CZ"/>
        </a:p>
      </dgm:t>
    </dgm:pt>
    <dgm:pt modelId="{2405BDEC-684A-4D9A-B7AB-339502BED3B3}">
      <dgm:prSet phldrT="[Text]"/>
      <dgm:spPr/>
      <dgm:t>
        <a:bodyPr/>
        <a:lstStyle/>
        <a:p>
          <a:r>
            <a:rPr lang="cs-CZ" dirty="0" smtClean="0"/>
            <a:t>Zdravotnický pracovník</a:t>
          </a:r>
          <a:endParaRPr lang="cs-CZ" dirty="0"/>
        </a:p>
      </dgm:t>
    </dgm:pt>
    <dgm:pt modelId="{0CCB48A4-515B-41E3-B2F2-EB68B92DEF31}" type="parTrans" cxnId="{90F3786E-2529-4372-82E2-C90F2AAB6CB4}">
      <dgm:prSet/>
      <dgm:spPr/>
      <dgm:t>
        <a:bodyPr/>
        <a:lstStyle/>
        <a:p>
          <a:endParaRPr lang="cs-CZ"/>
        </a:p>
      </dgm:t>
    </dgm:pt>
    <dgm:pt modelId="{D2408695-0F9F-457F-8642-1947D0F4CC64}" type="sibTrans" cxnId="{90F3786E-2529-4372-82E2-C90F2AAB6CB4}">
      <dgm:prSet/>
      <dgm:spPr/>
      <dgm:t>
        <a:bodyPr/>
        <a:lstStyle/>
        <a:p>
          <a:endParaRPr lang="cs-CZ"/>
        </a:p>
      </dgm:t>
    </dgm:pt>
    <dgm:pt modelId="{838EFC0E-D294-410D-8338-A9F1328FDDD8}" type="pres">
      <dgm:prSet presAssocID="{BF93FECF-C926-4BAA-BC25-8A2C4FC9A50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5E0321-ED46-4CB3-9E2B-70902CE819B0}" type="pres">
      <dgm:prSet presAssocID="{45003B7E-60EF-40E1-89EE-417D0040570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11C03-1DFA-4D89-B343-6DBE41D49A7A}" type="pres">
      <dgm:prSet presAssocID="{182ABC9B-1352-4F63-9342-E2CE30A8EC02}" presName="sibTrans" presStyleCnt="0"/>
      <dgm:spPr/>
    </dgm:pt>
    <dgm:pt modelId="{F13E935C-D2E6-4A3F-AB19-BAA0E80D5AD0}" type="pres">
      <dgm:prSet presAssocID="{2405BDEC-684A-4D9A-B7AB-339502BED3B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B4D3CB7-3541-40EB-B50F-6D18A3E6E733}" type="presOf" srcId="{2405BDEC-684A-4D9A-B7AB-339502BED3B3}" destId="{F13E935C-D2E6-4A3F-AB19-BAA0E80D5AD0}" srcOrd="0" destOrd="0" presId="urn:microsoft.com/office/officeart/2005/8/layout/default"/>
    <dgm:cxn modelId="{90F3786E-2529-4372-82E2-C90F2AAB6CB4}" srcId="{BF93FECF-C926-4BAA-BC25-8A2C4FC9A50E}" destId="{2405BDEC-684A-4D9A-B7AB-339502BED3B3}" srcOrd="1" destOrd="0" parTransId="{0CCB48A4-515B-41E3-B2F2-EB68B92DEF31}" sibTransId="{D2408695-0F9F-457F-8642-1947D0F4CC64}"/>
    <dgm:cxn modelId="{9ABFC37A-7FEA-4EA7-BE80-572F166FF592}" srcId="{BF93FECF-C926-4BAA-BC25-8A2C4FC9A50E}" destId="{45003B7E-60EF-40E1-89EE-417D00405701}" srcOrd="0" destOrd="0" parTransId="{2CF4A7E1-F01B-492A-B47F-16ACF7C9AEDC}" sibTransId="{182ABC9B-1352-4F63-9342-E2CE30A8EC02}"/>
    <dgm:cxn modelId="{2B39F068-0263-481C-8738-F910B34DA431}" type="presOf" srcId="{45003B7E-60EF-40E1-89EE-417D00405701}" destId="{C75E0321-ED46-4CB3-9E2B-70902CE819B0}" srcOrd="0" destOrd="0" presId="urn:microsoft.com/office/officeart/2005/8/layout/default"/>
    <dgm:cxn modelId="{4F0AA556-2FDE-4044-BE17-9A3099048CC0}" type="presOf" srcId="{BF93FECF-C926-4BAA-BC25-8A2C4FC9A50E}" destId="{838EFC0E-D294-410D-8338-A9F1328FDDD8}" srcOrd="0" destOrd="0" presId="urn:microsoft.com/office/officeart/2005/8/layout/default"/>
    <dgm:cxn modelId="{9455B130-3D89-4102-9D6E-3BC338C71B4C}" type="presParOf" srcId="{838EFC0E-D294-410D-8338-A9F1328FDDD8}" destId="{C75E0321-ED46-4CB3-9E2B-70902CE819B0}" srcOrd="0" destOrd="0" presId="urn:microsoft.com/office/officeart/2005/8/layout/default"/>
    <dgm:cxn modelId="{D1468DC8-56AA-4E39-AC6D-93C5E438579D}" type="presParOf" srcId="{838EFC0E-D294-410D-8338-A9F1328FDDD8}" destId="{37B11C03-1DFA-4D89-B343-6DBE41D49A7A}" srcOrd="1" destOrd="0" presId="urn:microsoft.com/office/officeart/2005/8/layout/default"/>
    <dgm:cxn modelId="{CD25DBB7-57A9-445E-8AE4-1B3521B9D6D1}" type="presParOf" srcId="{838EFC0E-D294-410D-8338-A9F1328FDDD8}" destId="{F13E935C-D2E6-4A3F-AB19-BAA0E80D5AD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F93FECF-C926-4BAA-BC25-8A2C4FC9A50E}" type="doc">
      <dgm:prSet loTypeId="urn:microsoft.com/office/officeart/2005/8/layout/defaul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5003B7E-60EF-40E1-89EE-417D00405701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Poskytovatel</a:t>
          </a:r>
          <a:endParaRPr lang="cs-CZ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CF4A7E1-F01B-492A-B47F-16ACF7C9AEDC}" type="parTrans" cxnId="{9ABFC37A-7FEA-4EA7-BE80-572F166FF592}">
      <dgm:prSet/>
      <dgm:spPr/>
      <dgm:t>
        <a:bodyPr/>
        <a:lstStyle/>
        <a:p>
          <a:endParaRPr lang="cs-CZ"/>
        </a:p>
      </dgm:t>
    </dgm:pt>
    <dgm:pt modelId="{182ABC9B-1352-4F63-9342-E2CE30A8EC02}" type="sibTrans" cxnId="{9ABFC37A-7FEA-4EA7-BE80-572F166FF592}">
      <dgm:prSet/>
      <dgm:spPr/>
      <dgm:t>
        <a:bodyPr/>
        <a:lstStyle/>
        <a:p>
          <a:endParaRPr lang="cs-CZ"/>
        </a:p>
      </dgm:t>
    </dgm:pt>
    <dgm:pt modelId="{2405BDEC-684A-4D9A-B7AB-339502BED3B3}">
      <dgm:prSet phldrT="[Text]"/>
      <dgm:spPr/>
      <dgm:t>
        <a:bodyPr/>
        <a:lstStyle/>
        <a:p>
          <a:r>
            <a:rPr lang="cs-CZ" dirty="0" smtClean="0"/>
            <a:t>Zdravotnický pracovník</a:t>
          </a:r>
          <a:endParaRPr lang="cs-CZ" dirty="0"/>
        </a:p>
      </dgm:t>
    </dgm:pt>
    <dgm:pt modelId="{0CCB48A4-515B-41E3-B2F2-EB68B92DEF31}" type="parTrans" cxnId="{90F3786E-2529-4372-82E2-C90F2AAB6CB4}">
      <dgm:prSet/>
      <dgm:spPr/>
      <dgm:t>
        <a:bodyPr/>
        <a:lstStyle/>
        <a:p>
          <a:endParaRPr lang="cs-CZ"/>
        </a:p>
      </dgm:t>
    </dgm:pt>
    <dgm:pt modelId="{D2408695-0F9F-457F-8642-1947D0F4CC64}" type="sibTrans" cxnId="{90F3786E-2529-4372-82E2-C90F2AAB6CB4}">
      <dgm:prSet/>
      <dgm:spPr/>
      <dgm:t>
        <a:bodyPr/>
        <a:lstStyle/>
        <a:p>
          <a:endParaRPr lang="cs-CZ"/>
        </a:p>
      </dgm:t>
    </dgm:pt>
    <dgm:pt modelId="{838EFC0E-D294-410D-8338-A9F1328FDDD8}" type="pres">
      <dgm:prSet presAssocID="{BF93FECF-C926-4BAA-BC25-8A2C4FC9A50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5E0321-ED46-4CB3-9E2B-70902CE819B0}" type="pres">
      <dgm:prSet presAssocID="{45003B7E-60EF-40E1-89EE-417D0040570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11C03-1DFA-4D89-B343-6DBE41D49A7A}" type="pres">
      <dgm:prSet presAssocID="{182ABC9B-1352-4F63-9342-E2CE30A8EC02}" presName="sibTrans" presStyleCnt="0"/>
      <dgm:spPr/>
    </dgm:pt>
    <dgm:pt modelId="{F13E935C-D2E6-4A3F-AB19-BAA0E80D5AD0}" type="pres">
      <dgm:prSet presAssocID="{2405BDEC-684A-4D9A-B7AB-339502BED3B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854DE9A-4E05-4C9A-9F00-AAF1B955F280}" type="presOf" srcId="{BF93FECF-C926-4BAA-BC25-8A2C4FC9A50E}" destId="{838EFC0E-D294-410D-8338-A9F1328FDDD8}" srcOrd="0" destOrd="0" presId="urn:microsoft.com/office/officeart/2005/8/layout/default"/>
    <dgm:cxn modelId="{BA6A23E2-8194-40E3-8E53-1C0AA3870ADA}" type="presOf" srcId="{2405BDEC-684A-4D9A-B7AB-339502BED3B3}" destId="{F13E935C-D2E6-4A3F-AB19-BAA0E80D5AD0}" srcOrd="0" destOrd="0" presId="urn:microsoft.com/office/officeart/2005/8/layout/default"/>
    <dgm:cxn modelId="{90F3786E-2529-4372-82E2-C90F2AAB6CB4}" srcId="{BF93FECF-C926-4BAA-BC25-8A2C4FC9A50E}" destId="{2405BDEC-684A-4D9A-B7AB-339502BED3B3}" srcOrd="1" destOrd="0" parTransId="{0CCB48A4-515B-41E3-B2F2-EB68B92DEF31}" sibTransId="{D2408695-0F9F-457F-8642-1947D0F4CC64}"/>
    <dgm:cxn modelId="{9ABFC37A-7FEA-4EA7-BE80-572F166FF592}" srcId="{BF93FECF-C926-4BAA-BC25-8A2C4FC9A50E}" destId="{45003B7E-60EF-40E1-89EE-417D00405701}" srcOrd="0" destOrd="0" parTransId="{2CF4A7E1-F01B-492A-B47F-16ACF7C9AEDC}" sibTransId="{182ABC9B-1352-4F63-9342-E2CE30A8EC02}"/>
    <dgm:cxn modelId="{2F25519B-5424-4FC8-B853-D944DC01982F}" type="presOf" srcId="{45003B7E-60EF-40E1-89EE-417D00405701}" destId="{C75E0321-ED46-4CB3-9E2B-70902CE819B0}" srcOrd="0" destOrd="0" presId="urn:microsoft.com/office/officeart/2005/8/layout/default"/>
    <dgm:cxn modelId="{27313BB2-0432-443B-84C6-919E67749642}" type="presParOf" srcId="{838EFC0E-D294-410D-8338-A9F1328FDDD8}" destId="{C75E0321-ED46-4CB3-9E2B-70902CE819B0}" srcOrd="0" destOrd="0" presId="urn:microsoft.com/office/officeart/2005/8/layout/default"/>
    <dgm:cxn modelId="{3650624A-75E1-45BE-AD1A-8C494EF704EF}" type="presParOf" srcId="{838EFC0E-D294-410D-8338-A9F1328FDDD8}" destId="{37B11C03-1DFA-4D89-B343-6DBE41D49A7A}" srcOrd="1" destOrd="0" presId="urn:microsoft.com/office/officeart/2005/8/layout/default"/>
    <dgm:cxn modelId="{F1BBFC5F-F1BA-421C-9662-8AE2E3C096C8}" type="presParOf" srcId="{838EFC0E-D294-410D-8338-A9F1328FDDD8}" destId="{F13E935C-D2E6-4A3F-AB19-BAA0E80D5AD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8656C94-4655-4020-8B6A-1045CAD33534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</dgm:pt>
    <dgm:pt modelId="{DAD30AEE-9C75-449A-99F5-8D98AF03D5DF}">
      <dgm:prSet phldrT="[Text]"/>
      <dgm:spPr/>
      <dgm:t>
        <a:bodyPr/>
        <a:lstStyle/>
        <a:p>
          <a:r>
            <a:rPr lang="cs-CZ" dirty="0" smtClean="0"/>
            <a:t>Zdravotnický</a:t>
          </a:r>
          <a:endParaRPr lang="cs-CZ" dirty="0"/>
        </a:p>
      </dgm:t>
    </dgm:pt>
    <dgm:pt modelId="{FB554B27-8D28-4EC2-B057-915FD06EC932}" type="parTrans" cxnId="{851EACC1-BA35-4317-8B44-E7422F372A30}">
      <dgm:prSet/>
      <dgm:spPr/>
      <dgm:t>
        <a:bodyPr/>
        <a:lstStyle/>
        <a:p>
          <a:endParaRPr lang="cs-CZ"/>
        </a:p>
      </dgm:t>
    </dgm:pt>
    <dgm:pt modelId="{3D41E78E-619B-47FA-81E9-1B6B9517C0D0}" type="sibTrans" cxnId="{851EACC1-BA35-4317-8B44-E7422F372A30}">
      <dgm:prSet/>
      <dgm:spPr/>
      <dgm:t>
        <a:bodyPr/>
        <a:lstStyle/>
        <a:p>
          <a:endParaRPr lang="cs-CZ"/>
        </a:p>
      </dgm:t>
    </dgm:pt>
    <dgm:pt modelId="{97725B05-981E-4946-8C50-FC70C0FDC3D1}">
      <dgm:prSet phldrT="[Text]"/>
      <dgm:spPr/>
      <dgm:t>
        <a:bodyPr/>
        <a:lstStyle/>
        <a:p>
          <a:r>
            <a:rPr lang="cs-CZ" dirty="0" smtClean="0"/>
            <a:t>Pracovník</a:t>
          </a:r>
          <a:endParaRPr lang="cs-CZ" dirty="0"/>
        </a:p>
      </dgm:t>
    </dgm:pt>
    <dgm:pt modelId="{BB67944F-580A-41E9-AD37-50EF595255FD}" type="parTrans" cxnId="{2436C592-C15E-46D0-8A83-F7C058979F3F}">
      <dgm:prSet/>
      <dgm:spPr/>
      <dgm:t>
        <a:bodyPr/>
        <a:lstStyle/>
        <a:p>
          <a:endParaRPr lang="cs-CZ"/>
        </a:p>
      </dgm:t>
    </dgm:pt>
    <dgm:pt modelId="{73E31BBC-923D-4D1B-BB50-25C61B1D34D4}" type="sibTrans" cxnId="{2436C592-C15E-46D0-8A83-F7C058979F3F}">
      <dgm:prSet/>
      <dgm:spPr/>
      <dgm:t>
        <a:bodyPr/>
        <a:lstStyle/>
        <a:p>
          <a:endParaRPr lang="cs-CZ"/>
        </a:p>
      </dgm:t>
    </dgm:pt>
    <dgm:pt modelId="{6C3E612B-CD46-4EA4-9A91-47AB1403E9B6}" type="pres">
      <dgm:prSet presAssocID="{28656C94-4655-4020-8B6A-1045CAD33534}" presName="compositeShape" presStyleCnt="0">
        <dgm:presLayoutVars>
          <dgm:chMax val="7"/>
          <dgm:dir/>
          <dgm:resizeHandles val="exact"/>
        </dgm:presLayoutVars>
      </dgm:prSet>
      <dgm:spPr/>
    </dgm:pt>
    <dgm:pt modelId="{C579A59B-7EE1-4DBB-B2F1-246DEED202CE}" type="pres">
      <dgm:prSet presAssocID="{DAD30AEE-9C75-449A-99F5-8D98AF03D5DF}" presName="circ1" presStyleLbl="vennNode1" presStyleIdx="0" presStyleCnt="2"/>
      <dgm:spPr/>
      <dgm:t>
        <a:bodyPr/>
        <a:lstStyle/>
        <a:p>
          <a:endParaRPr lang="cs-CZ"/>
        </a:p>
      </dgm:t>
    </dgm:pt>
    <dgm:pt modelId="{7ED60144-82B0-4D5B-9B0B-42B57E98042E}" type="pres">
      <dgm:prSet presAssocID="{DAD30AEE-9C75-449A-99F5-8D98AF03D5D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324B270-CFC2-4691-AC3D-8343C1AF674D}" type="pres">
      <dgm:prSet presAssocID="{97725B05-981E-4946-8C50-FC70C0FDC3D1}" presName="circ2" presStyleLbl="vennNode1" presStyleIdx="1" presStyleCnt="2"/>
      <dgm:spPr/>
      <dgm:t>
        <a:bodyPr/>
        <a:lstStyle/>
        <a:p>
          <a:endParaRPr lang="cs-CZ"/>
        </a:p>
      </dgm:t>
    </dgm:pt>
    <dgm:pt modelId="{7822B257-53BB-4739-8415-DA9DFD809D4F}" type="pres">
      <dgm:prSet presAssocID="{97725B05-981E-4946-8C50-FC70C0FDC3D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436C592-C15E-46D0-8A83-F7C058979F3F}" srcId="{28656C94-4655-4020-8B6A-1045CAD33534}" destId="{97725B05-981E-4946-8C50-FC70C0FDC3D1}" srcOrd="1" destOrd="0" parTransId="{BB67944F-580A-41E9-AD37-50EF595255FD}" sibTransId="{73E31BBC-923D-4D1B-BB50-25C61B1D34D4}"/>
    <dgm:cxn modelId="{B2E22069-1369-4B48-906D-AA41DA3AD3CD}" type="presOf" srcId="{97725B05-981E-4946-8C50-FC70C0FDC3D1}" destId="{8324B270-CFC2-4691-AC3D-8343C1AF674D}" srcOrd="0" destOrd="0" presId="urn:microsoft.com/office/officeart/2005/8/layout/venn1"/>
    <dgm:cxn modelId="{851EACC1-BA35-4317-8B44-E7422F372A30}" srcId="{28656C94-4655-4020-8B6A-1045CAD33534}" destId="{DAD30AEE-9C75-449A-99F5-8D98AF03D5DF}" srcOrd="0" destOrd="0" parTransId="{FB554B27-8D28-4EC2-B057-915FD06EC932}" sibTransId="{3D41E78E-619B-47FA-81E9-1B6B9517C0D0}"/>
    <dgm:cxn modelId="{13399CE3-A508-4425-9952-C8C25E07F3B6}" type="presOf" srcId="{28656C94-4655-4020-8B6A-1045CAD33534}" destId="{6C3E612B-CD46-4EA4-9A91-47AB1403E9B6}" srcOrd="0" destOrd="0" presId="urn:microsoft.com/office/officeart/2005/8/layout/venn1"/>
    <dgm:cxn modelId="{6DC1B75E-D189-49A9-B172-9B708E2B8EC8}" type="presOf" srcId="{DAD30AEE-9C75-449A-99F5-8D98AF03D5DF}" destId="{7ED60144-82B0-4D5B-9B0B-42B57E98042E}" srcOrd="1" destOrd="0" presId="urn:microsoft.com/office/officeart/2005/8/layout/venn1"/>
    <dgm:cxn modelId="{5931452E-31B6-462F-9D4E-61FD01DC24D5}" type="presOf" srcId="{97725B05-981E-4946-8C50-FC70C0FDC3D1}" destId="{7822B257-53BB-4739-8415-DA9DFD809D4F}" srcOrd="1" destOrd="0" presId="urn:microsoft.com/office/officeart/2005/8/layout/venn1"/>
    <dgm:cxn modelId="{0BD4EE8A-EDAA-4AFD-8003-685109A9A1DE}" type="presOf" srcId="{DAD30AEE-9C75-449A-99F5-8D98AF03D5DF}" destId="{C579A59B-7EE1-4DBB-B2F1-246DEED202CE}" srcOrd="0" destOrd="0" presId="urn:microsoft.com/office/officeart/2005/8/layout/venn1"/>
    <dgm:cxn modelId="{87E25692-8C72-4887-A5CB-0DE484C52174}" type="presParOf" srcId="{6C3E612B-CD46-4EA4-9A91-47AB1403E9B6}" destId="{C579A59B-7EE1-4DBB-B2F1-246DEED202CE}" srcOrd="0" destOrd="0" presId="urn:microsoft.com/office/officeart/2005/8/layout/venn1"/>
    <dgm:cxn modelId="{4306CA18-3A1D-409A-BEE4-5C031C5EEABE}" type="presParOf" srcId="{6C3E612B-CD46-4EA4-9A91-47AB1403E9B6}" destId="{7ED60144-82B0-4D5B-9B0B-42B57E98042E}" srcOrd="1" destOrd="0" presId="urn:microsoft.com/office/officeart/2005/8/layout/venn1"/>
    <dgm:cxn modelId="{12711279-C8B8-4B02-9124-94DB05A0D85C}" type="presParOf" srcId="{6C3E612B-CD46-4EA4-9A91-47AB1403E9B6}" destId="{8324B270-CFC2-4691-AC3D-8343C1AF674D}" srcOrd="2" destOrd="0" presId="urn:microsoft.com/office/officeart/2005/8/layout/venn1"/>
    <dgm:cxn modelId="{A76397B7-882D-47A5-8277-3E7EC941FD8F}" type="presParOf" srcId="{6C3E612B-CD46-4EA4-9A91-47AB1403E9B6}" destId="{7822B257-53BB-4739-8415-DA9DFD809D4F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BE13242-8496-4004-A5E5-59CAA60F3F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771CB6F-163B-491B-98CA-B87B8D4CD4F2}">
      <dgm:prSet/>
      <dgm:spPr>
        <a:solidFill>
          <a:schemeClr val="accent2"/>
        </a:solidFill>
      </dgm:spPr>
      <dgm:t>
        <a:bodyPr/>
        <a:lstStyle/>
        <a:p>
          <a:pPr rtl="0"/>
          <a:r>
            <a:rPr lang="cs-CZ" smtClean="0"/>
            <a:t>Zaměstnanec je povinen:</a:t>
          </a:r>
          <a:endParaRPr lang="cs-CZ"/>
        </a:p>
      </dgm:t>
    </dgm:pt>
    <dgm:pt modelId="{A280F743-BEFD-4409-A3DA-D5073E80E8F4}" type="parTrans" cxnId="{007E4089-12BC-4469-8080-1BC5318B1CD2}">
      <dgm:prSet/>
      <dgm:spPr/>
      <dgm:t>
        <a:bodyPr/>
        <a:lstStyle/>
        <a:p>
          <a:endParaRPr lang="cs-CZ"/>
        </a:p>
      </dgm:t>
    </dgm:pt>
    <dgm:pt modelId="{6C6B480C-ADA3-4EB0-9EB5-328ADD06CAD6}" type="sibTrans" cxnId="{007E4089-12BC-4469-8080-1BC5318B1CD2}">
      <dgm:prSet/>
      <dgm:spPr/>
      <dgm:t>
        <a:bodyPr/>
        <a:lstStyle/>
        <a:p>
          <a:endParaRPr lang="cs-CZ"/>
        </a:p>
      </dgm:t>
    </dgm:pt>
    <dgm:pt modelId="{7FD47606-4292-47E8-96B9-BE05F58EEF6C}">
      <dgm:prSet/>
      <dgm:spPr/>
      <dgm:t>
        <a:bodyPr/>
        <a:lstStyle/>
        <a:p>
          <a:pPr rtl="0"/>
          <a:r>
            <a:rPr lang="cs-CZ" smtClean="0"/>
            <a:t>podle pokynů zaměstnavatele </a:t>
          </a:r>
          <a:endParaRPr lang="cs-CZ"/>
        </a:p>
      </dgm:t>
    </dgm:pt>
    <dgm:pt modelId="{39D600B3-5555-45ED-8102-0C284F732981}" type="parTrans" cxnId="{FF3D3FAC-375B-4E9A-A101-61D2C7DBEF32}">
      <dgm:prSet/>
      <dgm:spPr/>
      <dgm:t>
        <a:bodyPr/>
        <a:lstStyle/>
        <a:p>
          <a:endParaRPr lang="cs-CZ"/>
        </a:p>
      </dgm:t>
    </dgm:pt>
    <dgm:pt modelId="{852C63CE-D6B3-458A-8858-455E2DA6670B}" type="sibTrans" cxnId="{FF3D3FAC-375B-4E9A-A101-61D2C7DBEF32}">
      <dgm:prSet/>
      <dgm:spPr/>
      <dgm:t>
        <a:bodyPr/>
        <a:lstStyle/>
        <a:p>
          <a:endParaRPr lang="cs-CZ"/>
        </a:p>
      </dgm:t>
    </dgm:pt>
    <dgm:pt modelId="{457D8075-F52B-4E32-B7B7-751E388C088A}">
      <dgm:prSet/>
      <dgm:spPr/>
      <dgm:t>
        <a:bodyPr/>
        <a:lstStyle/>
        <a:p>
          <a:pPr rtl="0"/>
          <a:r>
            <a:rPr lang="cs-CZ" smtClean="0"/>
            <a:t>konat osobně práce </a:t>
          </a:r>
          <a:endParaRPr lang="cs-CZ"/>
        </a:p>
      </dgm:t>
    </dgm:pt>
    <dgm:pt modelId="{801FBBC9-4954-43AA-9297-65BAAD569EDC}" type="parTrans" cxnId="{DD779764-CB2F-494A-B186-EE60E08F4A44}">
      <dgm:prSet/>
      <dgm:spPr/>
      <dgm:t>
        <a:bodyPr/>
        <a:lstStyle/>
        <a:p>
          <a:endParaRPr lang="cs-CZ"/>
        </a:p>
      </dgm:t>
    </dgm:pt>
    <dgm:pt modelId="{231D932A-76A4-4319-9B83-80BDC100DAC3}" type="sibTrans" cxnId="{DD779764-CB2F-494A-B186-EE60E08F4A44}">
      <dgm:prSet/>
      <dgm:spPr/>
      <dgm:t>
        <a:bodyPr/>
        <a:lstStyle/>
        <a:p>
          <a:endParaRPr lang="cs-CZ"/>
        </a:p>
      </dgm:t>
    </dgm:pt>
    <dgm:pt modelId="{2B411AB8-F39D-4FF3-99C2-9E3C43DD1996}">
      <dgm:prSet/>
      <dgm:spPr/>
      <dgm:t>
        <a:bodyPr/>
        <a:lstStyle/>
        <a:p>
          <a:pPr rtl="0"/>
          <a:r>
            <a:rPr lang="cs-CZ" smtClean="0"/>
            <a:t>podle pracovní smlouvy </a:t>
          </a:r>
          <a:endParaRPr lang="cs-CZ"/>
        </a:p>
      </dgm:t>
    </dgm:pt>
    <dgm:pt modelId="{A796CC75-94BF-4785-A5E2-974DE665D097}" type="parTrans" cxnId="{19EDB60B-3BDC-4E0E-8C7C-5111D801843B}">
      <dgm:prSet/>
      <dgm:spPr/>
      <dgm:t>
        <a:bodyPr/>
        <a:lstStyle/>
        <a:p>
          <a:endParaRPr lang="cs-CZ"/>
        </a:p>
      </dgm:t>
    </dgm:pt>
    <dgm:pt modelId="{DEFB9C00-62B7-426D-9B9E-345C9838D499}" type="sibTrans" cxnId="{19EDB60B-3BDC-4E0E-8C7C-5111D801843B}">
      <dgm:prSet/>
      <dgm:spPr/>
      <dgm:t>
        <a:bodyPr/>
        <a:lstStyle/>
        <a:p>
          <a:endParaRPr lang="cs-CZ"/>
        </a:p>
      </dgm:t>
    </dgm:pt>
    <dgm:pt modelId="{7CCE1A92-8912-4937-8B69-572585538903}">
      <dgm:prSet/>
      <dgm:spPr/>
      <dgm:t>
        <a:bodyPr/>
        <a:lstStyle/>
        <a:p>
          <a:pPr rtl="0"/>
          <a:r>
            <a:rPr lang="cs-CZ" smtClean="0"/>
            <a:t>v rozvržené týdenní pracovní době a </a:t>
          </a:r>
          <a:endParaRPr lang="cs-CZ"/>
        </a:p>
      </dgm:t>
    </dgm:pt>
    <dgm:pt modelId="{67146DC8-2CA2-4BC9-B28B-BA54A5666498}" type="parTrans" cxnId="{4FE51095-D112-4343-A47E-EEF7E79A714B}">
      <dgm:prSet/>
      <dgm:spPr/>
      <dgm:t>
        <a:bodyPr/>
        <a:lstStyle/>
        <a:p>
          <a:endParaRPr lang="cs-CZ"/>
        </a:p>
      </dgm:t>
    </dgm:pt>
    <dgm:pt modelId="{86F68B83-3CE9-4E67-B15D-E804D65B9642}" type="sibTrans" cxnId="{4FE51095-D112-4343-A47E-EEF7E79A714B}">
      <dgm:prSet/>
      <dgm:spPr/>
      <dgm:t>
        <a:bodyPr/>
        <a:lstStyle/>
        <a:p>
          <a:endParaRPr lang="cs-CZ"/>
        </a:p>
      </dgm:t>
    </dgm:pt>
    <dgm:pt modelId="{1B7B193F-8072-4A65-AE43-D8520C1CE5CD}">
      <dgm:prSet/>
      <dgm:spPr/>
      <dgm:t>
        <a:bodyPr/>
        <a:lstStyle/>
        <a:p>
          <a:pPr rtl="0"/>
          <a:r>
            <a:rPr lang="cs-CZ" smtClean="0"/>
            <a:t>dodržovat povinnosti, které mu vyplývají z pracovního poměru.</a:t>
          </a:r>
          <a:endParaRPr lang="cs-CZ"/>
        </a:p>
      </dgm:t>
    </dgm:pt>
    <dgm:pt modelId="{C9CC9B76-3076-457F-A697-3D2A6A4CA9CE}" type="parTrans" cxnId="{4091AA2E-608B-4F0F-8833-99C324F91464}">
      <dgm:prSet/>
      <dgm:spPr/>
      <dgm:t>
        <a:bodyPr/>
        <a:lstStyle/>
        <a:p>
          <a:endParaRPr lang="cs-CZ"/>
        </a:p>
      </dgm:t>
    </dgm:pt>
    <dgm:pt modelId="{7BE7B0A6-7074-495E-AA6A-C6A2912FF2F7}" type="sibTrans" cxnId="{4091AA2E-608B-4F0F-8833-99C324F91464}">
      <dgm:prSet/>
      <dgm:spPr/>
      <dgm:t>
        <a:bodyPr/>
        <a:lstStyle/>
        <a:p>
          <a:endParaRPr lang="cs-CZ"/>
        </a:p>
      </dgm:t>
    </dgm:pt>
    <dgm:pt modelId="{502EF56C-026F-46F6-AB52-F8DB9BBE9262}" type="pres">
      <dgm:prSet presAssocID="{FBE13242-8496-4004-A5E5-59CAA60F3F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B99700D-F7A7-418C-A5C7-5982163B470E}" type="pres">
      <dgm:prSet presAssocID="{D771CB6F-163B-491B-98CA-B87B8D4CD4F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5CD4B3-9D59-4E36-9EFD-56255DE64E1C}" type="pres">
      <dgm:prSet presAssocID="{D771CB6F-163B-491B-98CA-B87B8D4CD4F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FE51095-D112-4343-A47E-EEF7E79A714B}" srcId="{D771CB6F-163B-491B-98CA-B87B8D4CD4F2}" destId="{7CCE1A92-8912-4937-8B69-572585538903}" srcOrd="3" destOrd="0" parTransId="{67146DC8-2CA2-4BC9-B28B-BA54A5666498}" sibTransId="{86F68B83-3CE9-4E67-B15D-E804D65B9642}"/>
    <dgm:cxn modelId="{007E4089-12BC-4469-8080-1BC5318B1CD2}" srcId="{FBE13242-8496-4004-A5E5-59CAA60F3FF5}" destId="{D771CB6F-163B-491B-98CA-B87B8D4CD4F2}" srcOrd="0" destOrd="0" parTransId="{A280F743-BEFD-4409-A3DA-D5073E80E8F4}" sibTransId="{6C6B480C-ADA3-4EB0-9EB5-328ADD06CAD6}"/>
    <dgm:cxn modelId="{11AC7322-965D-4CA2-860A-A5AA248AB567}" type="presOf" srcId="{457D8075-F52B-4E32-B7B7-751E388C088A}" destId="{625CD4B3-9D59-4E36-9EFD-56255DE64E1C}" srcOrd="0" destOrd="1" presId="urn:microsoft.com/office/officeart/2005/8/layout/vList2"/>
    <dgm:cxn modelId="{CDBC7B04-A05D-455C-80E6-48C1EDA02F41}" type="presOf" srcId="{2B411AB8-F39D-4FF3-99C2-9E3C43DD1996}" destId="{625CD4B3-9D59-4E36-9EFD-56255DE64E1C}" srcOrd="0" destOrd="2" presId="urn:microsoft.com/office/officeart/2005/8/layout/vList2"/>
    <dgm:cxn modelId="{DD779764-CB2F-494A-B186-EE60E08F4A44}" srcId="{D771CB6F-163B-491B-98CA-B87B8D4CD4F2}" destId="{457D8075-F52B-4E32-B7B7-751E388C088A}" srcOrd="1" destOrd="0" parTransId="{801FBBC9-4954-43AA-9297-65BAAD569EDC}" sibTransId="{231D932A-76A4-4319-9B83-80BDC100DAC3}"/>
    <dgm:cxn modelId="{4091AA2E-608B-4F0F-8833-99C324F91464}" srcId="{D771CB6F-163B-491B-98CA-B87B8D4CD4F2}" destId="{1B7B193F-8072-4A65-AE43-D8520C1CE5CD}" srcOrd="4" destOrd="0" parTransId="{C9CC9B76-3076-457F-A697-3D2A6A4CA9CE}" sibTransId="{7BE7B0A6-7074-495E-AA6A-C6A2912FF2F7}"/>
    <dgm:cxn modelId="{5699F996-41CA-4D09-A3BE-B0198A58D615}" type="presOf" srcId="{7FD47606-4292-47E8-96B9-BE05F58EEF6C}" destId="{625CD4B3-9D59-4E36-9EFD-56255DE64E1C}" srcOrd="0" destOrd="0" presId="urn:microsoft.com/office/officeart/2005/8/layout/vList2"/>
    <dgm:cxn modelId="{5F2E1199-BFC9-4F26-A903-B54F746A2AEE}" type="presOf" srcId="{7CCE1A92-8912-4937-8B69-572585538903}" destId="{625CD4B3-9D59-4E36-9EFD-56255DE64E1C}" srcOrd="0" destOrd="3" presId="urn:microsoft.com/office/officeart/2005/8/layout/vList2"/>
    <dgm:cxn modelId="{924A7F72-11B2-4C95-BF81-982055DE4C1D}" type="presOf" srcId="{1B7B193F-8072-4A65-AE43-D8520C1CE5CD}" destId="{625CD4B3-9D59-4E36-9EFD-56255DE64E1C}" srcOrd="0" destOrd="4" presId="urn:microsoft.com/office/officeart/2005/8/layout/vList2"/>
    <dgm:cxn modelId="{FF3D3FAC-375B-4E9A-A101-61D2C7DBEF32}" srcId="{D771CB6F-163B-491B-98CA-B87B8D4CD4F2}" destId="{7FD47606-4292-47E8-96B9-BE05F58EEF6C}" srcOrd="0" destOrd="0" parTransId="{39D600B3-5555-45ED-8102-0C284F732981}" sibTransId="{852C63CE-D6B3-458A-8858-455E2DA6670B}"/>
    <dgm:cxn modelId="{90F47DD8-15F2-4441-86F0-837AF9FD19CC}" type="presOf" srcId="{D771CB6F-163B-491B-98CA-B87B8D4CD4F2}" destId="{4B99700D-F7A7-418C-A5C7-5982163B470E}" srcOrd="0" destOrd="0" presId="urn:microsoft.com/office/officeart/2005/8/layout/vList2"/>
    <dgm:cxn modelId="{19EDB60B-3BDC-4E0E-8C7C-5111D801843B}" srcId="{D771CB6F-163B-491B-98CA-B87B8D4CD4F2}" destId="{2B411AB8-F39D-4FF3-99C2-9E3C43DD1996}" srcOrd="2" destOrd="0" parTransId="{A796CC75-94BF-4785-A5E2-974DE665D097}" sibTransId="{DEFB9C00-62B7-426D-9B9E-345C9838D499}"/>
    <dgm:cxn modelId="{1049597E-8FC2-4188-B6A3-EBD6573B10FA}" type="presOf" srcId="{FBE13242-8496-4004-A5E5-59CAA60F3FF5}" destId="{502EF56C-026F-46F6-AB52-F8DB9BBE9262}" srcOrd="0" destOrd="0" presId="urn:microsoft.com/office/officeart/2005/8/layout/vList2"/>
    <dgm:cxn modelId="{5FA9172B-228B-4021-ABCE-C1377CFA3CE0}" type="presParOf" srcId="{502EF56C-026F-46F6-AB52-F8DB9BBE9262}" destId="{4B99700D-F7A7-418C-A5C7-5982163B470E}" srcOrd="0" destOrd="0" presId="urn:microsoft.com/office/officeart/2005/8/layout/vList2"/>
    <dgm:cxn modelId="{E89F05F4-CB57-43BD-9B1B-0A9638F6019C}" type="presParOf" srcId="{502EF56C-026F-46F6-AB52-F8DB9BBE9262}" destId="{625CD4B3-9D59-4E36-9EFD-56255DE64E1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AF90FA3-8B6D-4654-897B-9E1A4923817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96E9F6-7F05-4C9A-9366-D589992A9847}">
      <dgm:prSet/>
      <dgm:spPr>
        <a:solidFill>
          <a:schemeClr val="accent2"/>
        </a:solidFill>
      </dgm:spPr>
      <dgm:t>
        <a:bodyPr/>
        <a:lstStyle/>
        <a:p>
          <a:pPr rtl="0"/>
          <a:r>
            <a:rPr lang="cs-CZ" dirty="0" smtClean="0"/>
            <a:t> Zdravotnický pracovník má právo</a:t>
          </a:r>
          <a:endParaRPr lang="cs-CZ" dirty="0"/>
        </a:p>
      </dgm:t>
    </dgm:pt>
    <dgm:pt modelId="{B081C015-5D63-4615-8D43-BB204EE7A1AB}" type="parTrans" cxnId="{9CB5F735-D9E9-4DEE-B157-F39145AD44F9}">
      <dgm:prSet/>
      <dgm:spPr/>
      <dgm:t>
        <a:bodyPr/>
        <a:lstStyle/>
        <a:p>
          <a:endParaRPr lang="cs-CZ"/>
        </a:p>
      </dgm:t>
    </dgm:pt>
    <dgm:pt modelId="{61FD5DFE-2CB5-4ECF-B78C-D9F6EC58793B}" type="sibTrans" cxnId="{9CB5F735-D9E9-4DEE-B157-F39145AD44F9}">
      <dgm:prSet/>
      <dgm:spPr/>
      <dgm:t>
        <a:bodyPr/>
        <a:lstStyle/>
        <a:p>
          <a:endParaRPr lang="cs-CZ"/>
        </a:p>
      </dgm:t>
    </dgm:pt>
    <dgm:pt modelId="{C9ABA29A-E689-4541-BC6F-8A5EFA534747}">
      <dgm:prSet/>
      <dgm:spPr/>
      <dgm:t>
        <a:bodyPr/>
        <a:lstStyle/>
        <a:p>
          <a:pPr rtl="0"/>
          <a:r>
            <a:rPr lang="cs-CZ" smtClean="0"/>
            <a:t>a) získat od pacienta informace o tom, že pacient, kterému má poskytovat zdravotní služby, je nosičem infekční nemoci podle zákona o ochraně veřejného zdraví, a o dalších závažných skutečnostech týkajících se pacientova zdravotního stavu,</a:t>
          </a:r>
          <a:endParaRPr lang="cs-CZ"/>
        </a:p>
      </dgm:t>
    </dgm:pt>
    <dgm:pt modelId="{DA8F5DFD-170A-4215-B907-B4FA85F72B4E}" type="parTrans" cxnId="{7722A3EE-8DC7-493F-979F-608DEB4BB07A}">
      <dgm:prSet/>
      <dgm:spPr/>
      <dgm:t>
        <a:bodyPr/>
        <a:lstStyle/>
        <a:p>
          <a:endParaRPr lang="cs-CZ"/>
        </a:p>
      </dgm:t>
    </dgm:pt>
    <dgm:pt modelId="{5695D530-159B-4955-B890-976E8CEDCC22}" type="sibTrans" cxnId="{7722A3EE-8DC7-493F-979F-608DEB4BB07A}">
      <dgm:prSet/>
      <dgm:spPr/>
      <dgm:t>
        <a:bodyPr/>
        <a:lstStyle/>
        <a:p>
          <a:endParaRPr lang="cs-CZ"/>
        </a:p>
      </dgm:t>
    </dgm:pt>
    <dgm:pt modelId="{45C6BF94-4DCB-468E-912D-72BE49F2200F}">
      <dgm:prSet/>
      <dgm:spPr/>
      <dgm:t>
        <a:bodyPr/>
        <a:lstStyle/>
        <a:p>
          <a:pPr rtl="0"/>
          <a:r>
            <a:rPr lang="cs-CZ" smtClean="0"/>
            <a:t>b) neposkytnout zdravotní služby v případě, že by došlo při jejich poskytování k přímému ohrožení jeho života nebo k vážnému ohrožení jeho zdraví.</a:t>
          </a:r>
          <a:endParaRPr lang="cs-CZ"/>
        </a:p>
      </dgm:t>
    </dgm:pt>
    <dgm:pt modelId="{FF050946-AAAD-48E3-B3BE-D6879C206A4A}" type="parTrans" cxnId="{8B771A49-3D4C-4DD1-85DB-08A0AED34B9E}">
      <dgm:prSet/>
      <dgm:spPr/>
      <dgm:t>
        <a:bodyPr/>
        <a:lstStyle/>
        <a:p>
          <a:endParaRPr lang="cs-CZ"/>
        </a:p>
      </dgm:t>
    </dgm:pt>
    <dgm:pt modelId="{5684867D-59BD-4348-861F-199CA5E52CF2}" type="sibTrans" cxnId="{8B771A49-3D4C-4DD1-85DB-08A0AED34B9E}">
      <dgm:prSet/>
      <dgm:spPr/>
      <dgm:t>
        <a:bodyPr/>
        <a:lstStyle/>
        <a:p>
          <a:endParaRPr lang="cs-CZ"/>
        </a:p>
      </dgm:t>
    </dgm:pt>
    <dgm:pt modelId="{E4A31AC8-B2D9-4F82-A51B-3EB71FDBB415}" type="pres">
      <dgm:prSet presAssocID="{8AF90FA3-8B6D-4654-897B-9E1A4923817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2D7F336-3336-45E7-9023-B6DE7CDA3394}" type="pres">
      <dgm:prSet presAssocID="{E896E9F6-7F05-4C9A-9366-D589992A984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344EF9-9324-419C-A4A5-BF5DC87D488E}" type="pres">
      <dgm:prSet presAssocID="{E896E9F6-7F05-4C9A-9366-D589992A984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9C6BB9B-6AC2-46BA-B643-A9BCA3938801}" type="presOf" srcId="{45C6BF94-4DCB-468E-912D-72BE49F2200F}" destId="{A3344EF9-9324-419C-A4A5-BF5DC87D488E}" srcOrd="0" destOrd="1" presId="urn:microsoft.com/office/officeart/2005/8/layout/vList2"/>
    <dgm:cxn modelId="{8B771A49-3D4C-4DD1-85DB-08A0AED34B9E}" srcId="{E896E9F6-7F05-4C9A-9366-D589992A9847}" destId="{45C6BF94-4DCB-468E-912D-72BE49F2200F}" srcOrd="1" destOrd="0" parTransId="{FF050946-AAAD-48E3-B3BE-D6879C206A4A}" sibTransId="{5684867D-59BD-4348-861F-199CA5E52CF2}"/>
    <dgm:cxn modelId="{44E93D96-7683-42B0-8A6C-DB9A9BC0393B}" type="presOf" srcId="{C9ABA29A-E689-4541-BC6F-8A5EFA534747}" destId="{A3344EF9-9324-419C-A4A5-BF5DC87D488E}" srcOrd="0" destOrd="0" presId="urn:microsoft.com/office/officeart/2005/8/layout/vList2"/>
    <dgm:cxn modelId="{9CB5F735-D9E9-4DEE-B157-F39145AD44F9}" srcId="{8AF90FA3-8B6D-4654-897B-9E1A49238174}" destId="{E896E9F6-7F05-4C9A-9366-D589992A9847}" srcOrd="0" destOrd="0" parTransId="{B081C015-5D63-4615-8D43-BB204EE7A1AB}" sibTransId="{61FD5DFE-2CB5-4ECF-B78C-D9F6EC58793B}"/>
    <dgm:cxn modelId="{E85979B6-F864-4163-9F7E-A016E9C61859}" type="presOf" srcId="{E896E9F6-7F05-4C9A-9366-D589992A9847}" destId="{12D7F336-3336-45E7-9023-B6DE7CDA3394}" srcOrd="0" destOrd="0" presId="urn:microsoft.com/office/officeart/2005/8/layout/vList2"/>
    <dgm:cxn modelId="{7722A3EE-8DC7-493F-979F-608DEB4BB07A}" srcId="{E896E9F6-7F05-4C9A-9366-D589992A9847}" destId="{C9ABA29A-E689-4541-BC6F-8A5EFA534747}" srcOrd="0" destOrd="0" parTransId="{DA8F5DFD-170A-4215-B907-B4FA85F72B4E}" sibTransId="{5695D530-159B-4955-B890-976E8CEDCC22}"/>
    <dgm:cxn modelId="{C74BD303-C4CC-4242-893C-28D0186BB7C4}" type="presOf" srcId="{8AF90FA3-8B6D-4654-897B-9E1A49238174}" destId="{E4A31AC8-B2D9-4F82-A51B-3EB71FDBB415}" srcOrd="0" destOrd="0" presId="urn:microsoft.com/office/officeart/2005/8/layout/vList2"/>
    <dgm:cxn modelId="{12563C7D-85A7-472B-B5AA-61E983FE2478}" type="presParOf" srcId="{E4A31AC8-B2D9-4F82-A51B-3EB71FDBB415}" destId="{12D7F336-3336-45E7-9023-B6DE7CDA3394}" srcOrd="0" destOrd="0" presId="urn:microsoft.com/office/officeart/2005/8/layout/vList2"/>
    <dgm:cxn modelId="{0A56EC13-41E3-4CB8-A392-F694769450B6}" type="presParOf" srcId="{E4A31AC8-B2D9-4F82-A51B-3EB71FDBB415}" destId="{A3344EF9-9324-419C-A4A5-BF5DC87D488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F5EE317-B86C-49A8-B988-655B19E54BE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AEA0FC3-EC65-4DB1-9ED2-42F95D9C65D7}">
      <dgm:prSet/>
      <dgm:spPr/>
      <dgm:t>
        <a:bodyPr/>
        <a:lstStyle/>
        <a:p>
          <a:pPr rtl="0"/>
          <a:r>
            <a:rPr lang="cs-CZ" smtClean="0"/>
            <a:t>Rozhodnutí orgánu veřejné moci</a:t>
          </a:r>
          <a:endParaRPr lang="cs-CZ"/>
        </a:p>
      </dgm:t>
    </dgm:pt>
    <dgm:pt modelId="{2BED9E12-3980-431E-A25D-48AA12AA258E}" type="parTrans" cxnId="{F399483B-DBC2-4088-A994-D7792FA536CB}">
      <dgm:prSet/>
      <dgm:spPr/>
      <dgm:t>
        <a:bodyPr/>
        <a:lstStyle/>
        <a:p>
          <a:endParaRPr lang="cs-CZ"/>
        </a:p>
      </dgm:t>
    </dgm:pt>
    <dgm:pt modelId="{9021C6D6-F26E-4735-B84B-D885460E3E5F}" type="sibTrans" cxnId="{F399483B-DBC2-4088-A994-D7792FA536CB}">
      <dgm:prSet/>
      <dgm:spPr/>
      <dgm:t>
        <a:bodyPr/>
        <a:lstStyle/>
        <a:p>
          <a:endParaRPr lang="cs-CZ"/>
        </a:p>
      </dgm:t>
    </dgm:pt>
    <dgm:pt modelId="{E0024606-F25B-4DA4-8561-DEFA2DE627D9}">
      <dgm:prSet/>
      <dgm:spPr/>
      <dgm:t>
        <a:bodyPr/>
        <a:lstStyle/>
        <a:p>
          <a:pPr rtl="0"/>
          <a:r>
            <a:rPr lang="cs-CZ" smtClean="0"/>
            <a:t>bylo pravomocným rozhodnutím soudu uloženo ochranné léčení, </a:t>
          </a:r>
          <a:endParaRPr lang="cs-CZ"/>
        </a:p>
      </dgm:t>
    </dgm:pt>
    <dgm:pt modelId="{21A49F14-23E9-4A41-92F0-A1DD238B1B56}" type="parTrans" cxnId="{5F467570-F3C3-4A4F-906F-52246E7F1E4F}">
      <dgm:prSet/>
      <dgm:spPr/>
      <dgm:t>
        <a:bodyPr/>
        <a:lstStyle/>
        <a:p>
          <a:endParaRPr lang="cs-CZ"/>
        </a:p>
      </dgm:t>
    </dgm:pt>
    <dgm:pt modelId="{FD2637BE-BE12-4F4D-B837-E359D22CC4FF}" type="sibTrans" cxnId="{5F467570-F3C3-4A4F-906F-52246E7F1E4F}">
      <dgm:prSet/>
      <dgm:spPr/>
      <dgm:t>
        <a:bodyPr/>
        <a:lstStyle/>
        <a:p>
          <a:endParaRPr lang="cs-CZ"/>
        </a:p>
      </dgm:t>
    </dgm:pt>
    <dgm:pt modelId="{FBA8A414-A0C5-475A-9707-0C5F69B15BC9}">
      <dgm:prSet/>
      <dgm:spPr/>
      <dgm:t>
        <a:bodyPr/>
        <a:lstStyle/>
        <a:p>
          <a:pPr rtl="0"/>
          <a:r>
            <a:rPr lang="cs-CZ" smtClean="0"/>
            <a:t>izolace, karanténa nebo léčení podle zákona o ochraně veřejného zdraví, </a:t>
          </a:r>
          <a:endParaRPr lang="cs-CZ"/>
        </a:p>
      </dgm:t>
    </dgm:pt>
    <dgm:pt modelId="{B98AA4F6-2CC6-4A8E-A348-68559981DD5E}" type="parTrans" cxnId="{28AE42AB-DADA-4BA0-B217-58468C43A873}">
      <dgm:prSet/>
      <dgm:spPr/>
      <dgm:t>
        <a:bodyPr/>
        <a:lstStyle/>
        <a:p>
          <a:endParaRPr lang="cs-CZ"/>
        </a:p>
      </dgm:t>
    </dgm:pt>
    <dgm:pt modelId="{7B9B3A55-9DBA-4DC2-924E-C2BB6BC0691E}" type="sibTrans" cxnId="{28AE42AB-DADA-4BA0-B217-58468C43A873}">
      <dgm:prSet/>
      <dgm:spPr/>
      <dgm:t>
        <a:bodyPr/>
        <a:lstStyle/>
        <a:p>
          <a:endParaRPr lang="cs-CZ"/>
        </a:p>
      </dgm:t>
    </dgm:pt>
    <dgm:pt modelId="{C92A853F-C22E-49B8-B9C5-D8AC2C84B5E0}">
      <dgm:prSet/>
      <dgm:spPr/>
      <dgm:t>
        <a:bodyPr/>
        <a:lstStyle/>
        <a:p>
          <a:pPr rtl="0"/>
          <a:r>
            <a:rPr lang="cs-CZ" smtClean="0"/>
            <a:t>podle trestního řádu nebo zákona o zvláštních řízeních soudních nařízeno vyšetření zdravotního stavu, </a:t>
          </a:r>
          <a:endParaRPr lang="cs-CZ"/>
        </a:p>
      </dgm:t>
    </dgm:pt>
    <dgm:pt modelId="{D76FA29D-7EF7-4F7B-8E69-A8A27CE16F16}" type="parTrans" cxnId="{50D5EFE6-8DD8-465B-A99D-AF9F17DF1BAA}">
      <dgm:prSet/>
      <dgm:spPr/>
      <dgm:t>
        <a:bodyPr/>
        <a:lstStyle/>
        <a:p>
          <a:endParaRPr lang="cs-CZ"/>
        </a:p>
      </dgm:t>
    </dgm:pt>
    <dgm:pt modelId="{383E9809-B4D1-4145-BD96-10B895F09D0C}" type="sibTrans" cxnId="{50D5EFE6-8DD8-465B-A99D-AF9F17DF1BAA}">
      <dgm:prSet/>
      <dgm:spPr/>
      <dgm:t>
        <a:bodyPr/>
        <a:lstStyle/>
        <a:p>
          <a:endParaRPr lang="cs-CZ"/>
        </a:p>
      </dgm:t>
    </dgm:pt>
    <dgm:pt modelId="{83640297-5A6A-4D4E-9276-D268998E73DC}">
      <dgm:prSet/>
      <dgm:spPr/>
      <dgm:t>
        <a:bodyPr/>
        <a:lstStyle/>
        <a:p>
          <a:pPr rtl="0"/>
          <a:r>
            <a:rPr lang="cs-CZ" smtClean="0"/>
            <a:t>Nebezpečný pacient</a:t>
          </a:r>
          <a:endParaRPr lang="cs-CZ"/>
        </a:p>
      </dgm:t>
    </dgm:pt>
    <dgm:pt modelId="{0A82A312-4168-4D16-B869-0C2963B91CD7}" type="parTrans" cxnId="{53BCC615-BD35-4E7B-9411-96C6030E1907}">
      <dgm:prSet/>
      <dgm:spPr/>
      <dgm:t>
        <a:bodyPr/>
        <a:lstStyle/>
        <a:p>
          <a:endParaRPr lang="cs-CZ"/>
        </a:p>
      </dgm:t>
    </dgm:pt>
    <dgm:pt modelId="{36739E9C-5C53-4FDC-8C88-8E691490CDFD}" type="sibTrans" cxnId="{53BCC615-BD35-4E7B-9411-96C6030E1907}">
      <dgm:prSet/>
      <dgm:spPr/>
      <dgm:t>
        <a:bodyPr/>
        <a:lstStyle/>
        <a:p>
          <a:endParaRPr lang="cs-CZ"/>
        </a:p>
      </dgm:t>
    </dgm:pt>
    <dgm:pt modelId="{77E6D095-CDF1-4BF1-9F82-C1BB4FD96CB7}">
      <dgm:prSet/>
      <dgm:spPr/>
      <dgm:t>
        <a:bodyPr/>
        <a:lstStyle/>
        <a:p>
          <a:pPr rtl="0"/>
          <a:r>
            <a:rPr lang="cs-CZ" smtClean="0"/>
            <a:t>ohrožuje bezprostředně a závažným způsobem sebe nebo své okolí</a:t>
          </a:r>
          <a:endParaRPr lang="cs-CZ"/>
        </a:p>
      </dgm:t>
    </dgm:pt>
    <dgm:pt modelId="{14B9B0EF-43DF-4117-80A9-067E46548A9D}" type="parTrans" cxnId="{6AF3DE0B-8BAA-4C59-AADB-60B7ABA9FC6A}">
      <dgm:prSet/>
      <dgm:spPr/>
      <dgm:t>
        <a:bodyPr/>
        <a:lstStyle/>
        <a:p>
          <a:endParaRPr lang="cs-CZ"/>
        </a:p>
      </dgm:t>
    </dgm:pt>
    <dgm:pt modelId="{E2E91195-64B2-4403-B59C-1D778B86C3DB}" type="sibTrans" cxnId="{6AF3DE0B-8BAA-4C59-AADB-60B7ABA9FC6A}">
      <dgm:prSet/>
      <dgm:spPr/>
      <dgm:t>
        <a:bodyPr/>
        <a:lstStyle/>
        <a:p>
          <a:endParaRPr lang="cs-CZ"/>
        </a:p>
      </dgm:t>
    </dgm:pt>
    <dgm:pt modelId="{E958F178-1B42-417D-AF8F-79DD427FEFD8}">
      <dgm:prSet/>
      <dgm:spPr/>
      <dgm:t>
        <a:bodyPr/>
        <a:lstStyle/>
        <a:p>
          <a:pPr rtl="0"/>
          <a:r>
            <a:rPr lang="cs-CZ" smtClean="0"/>
            <a:t>jeví známky duševní poruchy nebo touto poruchou trpí nebo je pod vlivem návykové látky, </a:t>
          </a:r>
          <a:endParaRPr lang="cs-CZ"/>
        </a:p>
      </dgm:t>
    </dgm:pt>
    <dgm:pt modelId="{3D027711-7E69-4342-A740-16C655895A1C}" type="parTrans" cxnId="{B6B0EA29-2846-45AA-98D8-B4133C7C555F}">
      <dgm:prSet/>
      <dgm:spPr/>
      <dgm:t>
        <a:bodyPr/>
        <a:lstStyle/>
        <a:p>
          <a:endParaRPr lang="cs-CZ"/>
        </a:p>
      </dgm:t>
    </dgm:pt>
    <dgm:pt modelId="{5F746965-EE5F-4A0F-B7F7-AA7DE4476BD7}" type="sibTrans" cxnId="{B6B0EA29-2846-45AA-98D8-B4133C7C555F}">
      <dgm:prSet/>
      <dgm:spPr/>
      <dgm:t>
        <a:bodyPr/>
        <a:lstStyle/>
        <a:p>
          <a:endParaRPr lang="cs-CZ"/>
        </a:p>
      </dgm:t>
    </dgm:pt>
    <dgm:pt modelId="{E80895B8-191D-4666-AB33-3059A88FBD93}">
      <dgm:prSet/>
      <dgm:spPr/>
      <dgm:t>
        <a:bodyPr/>
        <a:lstStyle/>
        <a:p>
          <a:pPr rtl="0"/>
          <a:r>
            <a:rPr lang="cs-CZ" smtClean="0"/>
            <a:t>pokud hrozbu pro pacienta nebo jeho okolí nelze odvrátit jinak, </a:t>
          </a:r>
          <a:endParaRPr lang="cs-CZ"/>
        </a:p>
      </dgm:t>
    </dgm:pt>
    <dgm:pt modelId="{75BD1C00-CB33-4E50-A773-96F704D18FC7}" type="parTrans" cxnId="{A31B6BCC-B285-4F15-A470-B032A24CE5C8}">
      <dgm:prSet/>
      <dgm:spPr/>
      <dgm:t>
        <a:bodyPr/>
        <a:lstStyle/>
        <a:p>
          <a:endParaRPr lang="cs-CZ"/>
        </a:p>
      </dgm:t>
    </dgm:pt>
    <dgm:pt modelId="{E2605F84-6DF7-44AD-ADC9-F5FA05C46098}" type="sibTrans" cxnId="{A31B6BCC-B285-4F15-A470-B032A24CE5C8}">
      <dgm:prSet/>
      <dgm:spPr/>
      <dgm:t>
        <a:bodyPr/>
        <a:lstStyle/>
        <a:p>
          <a:endParaRPr lang="cs-CZ"/>
        </a:p>
      </dgm:t>
    </dgm:pt>
    <dgm:pt modelId="{58B3A0AA-2F67-43C0-A7A7-D726649D009A}">
      <dgm:prSet/>
      <dgm:spPr/>
      <dgm:t>
        <a:bodyPr/>
        <a:lstStyle/>
        <a:p>
          <a:pPr rtl="0"/>
          <a:r>
            <a:rPr lang="cs-CZ" smtClean="0"/>
            <a:t>Intenzivní péče</a:t>
          </a:r>
          <a:endParaRPr lang="cs-CZ"/>
        </a:p>
      </dgm:t>
    </dgm:pt>
    <dgm:pt modelId="{DBAB6E23-B2A4-4E2E-8D4F-363AD90DD18F}" type="parTrans" cxnId="{507814B8-F6D9-4FF9-A838-CD59311C1153}">
      <dgm:prSet/>
      <dgm:spPr/>
      <dgm:t>
        <a:bodyPr/>
        <a:lstStyle/>
        <a:p>
          <a:endParaRPr lang="cs-CZ"/>
        </a:p>
      </dgm:t>
    </dgm:pt>
    <dgm:pt modelId="{C7677CEA-5EB0-4878-B6C5-A88AB0776D07}" type="sibTrans" cxnId="{507814B8-F6D9-4FF9-A838-CD59311C1153}">
      <dgm:prSet/>
      <dgm:spPr/>
      <dgm:t>
        <a:bodyPr/>
        <a:lstStyle/>
        <a:p>
          <a:endParaRPr lang="cs-CZ"/>
        </a:p>
      </dgm:t>
    </dgm:pt>
    <dgm:pt modelId="{B0AC4C05-8CDB-4CE5-992D-DFF20754D964}">
      <dgm:prSet/>
      <dgm:spPr/>
      <dgm:t>
        <a:bodyPr/>
        <a:lstStyle/>
        <a:p>
          <a:pPr rtl="0"/>
          <a:r>
            <a:rPr lang="cs-CZ" smtClean="0"/>
            <a:t>c) jeho zdravotní stav vyžaduje poskytnutí neodkladné péče a zároveň neumožňuje, aby vyslovil souhlas. </a:t>
          </a:r>
          <a:endParaRPr lang="cs-CZ"/>
        </a:p>
      </dgm:t>
    </dgm:pt>
    <dgm:pt modelId="{FC947243-60F6-42AA-8CC3-046415AD4B43}" type="parTrans" cxnId="{E12061C3-BD6E-474C-8E5D-A579BC1490FD}">
      <dgm:prSet/>
      <dgm:spPr/>
      <dgm:t>
        <a:bodyPr/>
        <a:lstStyle/>
        <a:p>
          <a:endParaRPr lang="cs-CZ"/>
        </a:p>
      </dgm:t>
    </dgm:pt>
    <dgm:pt modelId="{FF20FAEF-5A1A-4871-8C72-99FBA912130B}" type="sibTrans" cxnId="{E12061C3-BD6E-474C-8E5D-A579BC1490FD}">
      <dgm:prSet/>
      <dgm:spPr/>
      <dgm:t>
        <a:bodyPr/>
        <a:lstStyle/>
        <a:p>
          <a:endParaRPr lang="cs-CZ"/>
        </a:p>
      </dgm:t>
    </dgm:pt>
    <dgm:pt modelId="{E23961C9-F806-4B48-9C9E-D6C13C82B913}" type="pres">
      <dgm:prSet presAssocID="{4F5EE317-B86C-49A8-B988-655B19E54BE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7B5E736-C678-4D17-BD95-CA558F931CE0}" type="pres">
      <dgm:prSet presAssocID="{1AEA0FC3-EC65-4DB1-9ED2-42F95D9C65D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29ABC4-23D4-4937-8A7A-7DB6581FEBF2}" type="pres">
      <dgm:prSet presAssocID="{1AEA0FC3-EC65-4DB1-9ED2-42F95D9C65D7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509B1C-30CB-45E3-8082-9EFB28F77849}" type="pres">
      <dgm:prSet presAssocID="{83640297-5A6A-4D4E-9276-D268998E73D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4CC6C7B-9644-48BE-BA95-E29A0D6ACF83}" type="pres">
      <dgm:prSet presAssocID="{83640297-5A6A-4D4E-9276-D268998E73DC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8AD32A-0E25-43D4-BD5C-AE51EF1A3DCE}" type="pres">
      <dgm:prSet presAssocID="{58B3A0AA-2F67-43C0-A7A7-D726649D009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4ED5FE-6E40-483C-8A42-F8ED8468D704}" type="pres">
      <dgm:prSet presAssocID="{58B3A0AA-2F67-43C0-A7A7-D726649D009A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FEFA7B9-DD5A-4E46-838C-AEE37C5A2347}" type="presOf" srcId="{77E6D095-CDF1-4BF1-9F82-C1BB4FD96CB7}" destId="{34CC6C7B-9644-48BE-BA95-E29A0D6ACF83}" srcOrd="0" destOrd="0" presId="urn:microsoft.com/office/officeart/2005/8/layout/vList2"/>
    <dgm:cxn modelId="{5F467570-F3C3-4A4F-906F-52246E7F1E4F}" srcId="{1AEA0FC3-EC65-4DB1-9ED2-42F95D9C65D7}" destId="{E0024606-F25B-4DA4-8561-DEFA2DE627D9}" srcOrd="0" destOrd="0" parTransId="{21A49F14-23E9-4A41-92F0-A1DD238B1B56}" sibTransId="{FD2637BE-BE12-4F4D-B837-E359D22CC4FF}"/>
    <dgm:cxn modelId="{F399483B-DBC2-4088-A994-D7792FA536CB}" srcId="{4F5EE317-B86C-49A8-B988-655B19E54BE1}" destId="{1AEA0FC3-EC65-4DB1-9ED2-42F95D9C65D7}" srcOrd="0" destOrd="0" parTransId="{2BED9E12-3980-431E-A25D-48AA12AA258E}" sibTransId="{9021C6D6-F26E-4735-B84B-D885460E3E5F}"/>
    <dgm:cxn modelId="{DAA098D0-6004-4415-BF3D-32AF665E1DEE}" type="presOf" srcId="{E80895B8-191D-4666-AB33-3059A88FBD93}" destId="{34CC6C7B-9644-48BE-BA95-E29A0D6ACF83}" srcOrd="0" destOrd="2" presId="urn:microsoft.com/office/officeart/2005/8/layout/vList2"/>
    <dgm:cxn modelId="{E12061C3-BD6E-474C-8E5D-A579BC1490FD}" srcId="{58B3A0AA-2F67-43C0-A7A7-D726649D009A}" destId="{B0AC4C05-8CDB-4CE5-992D-DFF20754D964}" srcOrd="0" destOrd="0" parTransId="{FC947243-60F6-42AA-8CC3-046415AD4B43}" sibTransId="{FF20FAEF-5A1A-4871-8C72-99FBA912130B}"/>
    <dgm:cxn modelId="{50D5EFE6-8DD8-465B-A99D-AF9F17DF1BAA}" srcId="{1AEA0FC3-EC65-4DB1-9ED2-42F95D9C65D7}" destId="{C92A853F-C22E-49B8-B9C5-D8AC2C84B5E0}" srcOrd="2" destOrd="0" parTransId="{D76FA29D-7EF7-4F7B-8E69-A8A27CE16F16}" sibTransId="{383E9809-B4D1-4145-BD96-10B895F09D0C}"/>
    <dgm:cxn modelId="{89CB7B9B-5F68-40E3-A533-CACB4B4BFE7D}" type="presOf" srcId="{B0AC4C05-8CDB-4CE5-992D-DFF20754D964}" destId="{7B4ED5FE-6E40-483C-8A42-F8ED8468D704}" srcOrd="0" destOrd="0" presId="urn:microsoft.com/office/officeart/2005/8/layout/vList2"/>
    <dgm:cxn modelId="{53BCC615-BD35-4E7B-9411-96C6030E1907}" srcId="{4F5EE317-B86C-49A8-B988-655B19E54BE1}" destId="{83640297-5A6A-4D4E-9276-D268998E73DC}" srcOrd="1" destOrd="0" parTransId="{0A82A312-4168-4D16-B869-0C2963B91CD7}" sibTransId="{36739E9C-5C53-4FDC-8C88-8E691490CDFD}"/>
    <dgm:cxn modelId="{D00B5253-FED0-4D12-B46B-F62F7A14BA21}" type="presOf" srcId="{4F5EE317-B86C-49A8-B988-655B19E54BE1}" destId="{E23961C9-F806-4B48-9C9E-D6C13C82B913}" srcOrd="0" destOrd="0" presId="urn:microsoft.com/office/officeart/2005/8/layout/vList2"/>
    <dgm:cxn modelId="{0DCADDE9-C606-4F49-987D-8BC388AC74F6}" type="presOf" srcId="{E0024606-F25B-4DA4-8561-DEFA2DE627D9}" destId="{0A29ABC4-23D4-4937-8A7A-7DB6581FEBF2}" srcOrd="0" destOrd="0" presId="urn:microsoft.com/office/officeart/2005/8/layout/vList2"/>
    <dgm:cxn modelId="{7A4B74F2-A857-4463-ACE3-D99E92B66E20}" type="presOf" srcId="{E958F178-1B42-417D-AF8F-79DD427FEFD8}" destId="{34CC6C7B-9644-48BE-BA95-E29A0D6ACF83}" srcOrd="0" destOrd="1" presId="urn:microsoft.com/office/officeart/2005/8/layout/vList2"/>
    <dgm:cxn modelId="{B6B0EA29-2846-45AA-98D8-B4133C7C555F}" srcId="{83640297-5A6A-4D4E-9276-D268998E73DC}" destId="{E958F178-1B42-417D-AF8F-79DD427FEFD8}" srcOrd="1" destOrd="0" parTransId="{3D027711-7E69-4342-A740-16C655895A1C}" sibTransId="{5F746965-EE5F-4A0F-B7F7-AA7DE4476BD7}"/>
    <dgm:cxn modelId="{507814B8-F6D9-4FF9-A838-CD59311C1153}" srcId="{4F5EE317-B86C-49A8-B988-655B19E54BE1}" destId="{58B3A0AA-2F67-43C0-A7A7-D726649D009A}" srcOrd="2" destOrd="0" parTransId="{DBAB6E23-B2A4-4E2E-8D4F-363AD90DD18F}" sibTransId="{C7677CEA-5EB0-4878-B6C5-A88AB0776D07}"/>
    <dgm:cxn modelId="{28AE42AB-DADA-4BA0-B217-58468C43A873}" srcId="{1AEA0FC3-EC65-4DB1-9ED2-42F95D9C65D7}" destId="{FBA8A414-A0C5-475A-9707-0C5F69B15BC9}" srcOrd="1" destOrd="0" parTransId="{B98AA4F6-2CC6-4A8E-A348-68559981DD5E}" sibTransId="{7B9B3A55-9DBA-4DC2-924E-C2BB6BC0691E}"/>
    <dgm:cxn modelId="{D4E8B452-BF97-4FB9-A2E3-4B0A6215E056}" type="presOf" srcId="{FBA8A414-A0C5-475A-9707-0C5F69B15BC9}" destId="{0A29ABC4-23D4-4937-8A7A-7DB6581FEBF2}" srcOrd="0" destOrd="1" presId="urn:microsoft.com/office/officeart/2005/8/layout/vList2"/>
    <dgm:cxn modelId="{EB680E14-3D29-4F8C-9CAC-7CE846D6E175}" type="presOf" srcId="{1AEA0FC3-EC65-4DB1-9ED2-42F95D9C65D7}" destId="{E7B5E736-C678-4D17-BD95-CA558F931CE0}" srcOrd="0" destOrd="0" presId="urn:microsoft.com/office/officeart/2005/8/layout/vList2"/>
    <dgm:cxn modelId="{1892E361-4FF9-45F1-AE91-088F4803B2BB}" type="presOf" srcId="{83640297-5A6A-4D4E-9276-D268998E73DC}" destId="{CC509B1C-30CB-45E3-8082-9EFB28F77849}" srcOrd="0" destOrd="0" presId="urn:microsoft.com/office/officeart/2005/8/layout/vList2"/>
    <dgm:cxn modelId="{6AF3DE0B-8BAA-4C59-AADB-60B7ABA9FC6A}" srcId="{83640297-5A6A-4D4E-9276-D268998E73DC}" destId="{77E6D095-CDF1-4BF1-9F82-C1BB4FD96CB7}" srcOrd="0" destOrd="0" parTransId="{14B9B0EF-43DF-4117-80A9-067E46548A9D}" sibTransId="{E2E91195-64B2-4403-B59C-1D778B86C3DB}"/>
    <dgm:cxn modelId="{D29EAFBC-41C7-4FC6-AC52-FD3956E3D654}" type="presOf" srcId="{C92A853F-C22E-49B8-B9C5-D8AC2C84B5E0}" destId="{0A29ABC4-23D4-4937-8A7A-7DB6581FEBF2}" srcOrd="0" destOrd="2" presId="urn:microsoft.com/office/officeart/2005/8/layout/vList2"/>
    <dgm:cxn modelId="{2BA74821-1CD6-4972-B4A1-3BF539C68B8D}" type="presOf" srcId="{58B3A0AA-2F67-43C0-A7A7-D726649D009A}" destId="{518AD32A-0E25-43D4-BD5C-AE51EF1A3DCE}" srcOrd="0" destOrd="0" presId="urn:microsoft.com/office/officeart/2005/8/layout/vList2"/>
    <dgm:cxn modelId="{A31B6BCC-B285-4F15-A470-B032A24CE5C8}" srcId="{83640297-5A6A-4D4E-9276-D268998E73DC}" destId="{E80895B8-191D-4666-AB33-3059A88FBD93}" srcOrd="2" destOrd="0" parTransId="{75BD1C00-CB33-4E50-A773-96F704D18FC7}" sibTransId="{E2605F84-6DF7-44AD-ADC9-F5FA05C46098}"/>
    <dgm:cxn modelId="{ECBB60C7-2EBD-4A71-8741-14526F8C1EEE}" type="presParOf" srcId="{E23961C9-F806-4B48-9C9E-D6C13C82B913}" destId="{E7B5E736-C678-4D17-BD95-CA558F931CE0}" srcOrd="0" destOrd="0" presId="urn:microsoft.com/office/officeart/2005/8/layout/vList2"/>
    <dgm:cxn modelId="{C056F809-89D9-4AA8-A84E-8849B992A6A3}" type="presParOf" srcId="{E23961C9-F806-4B48-9C9E-D6C13C82B913}" destId="{0A29ABC4-23D4-4937-8A7A-7DB6581FEBF2}" srcOrd="1" destOrd="0" presId="urn:microsoft.com/office/officeart/2005/8/layout/vList2"/>
    <dgm:cxn modelId="{5E800E59-E0D7-406A-9562-9D8C25FAD8AF}" type="presParOf" srcId="{E23961C9-F806-4B48-9C9E-D6C13C82B913}" destId="{CC509B1C-30CB-45E3-8082-9EFB28F77849}" srcOrd="2" destOrd="0" presId="urn:microsoft.com/office/officeart/2005/8/layout/vList2"/>
    <dgm:cxn modelId="{202239C9-22EA-4501-B054-3C6476B92FC0}" type="presParOf" srcId="{E23961C9-F806-4B48-9C9E-D6C13C82B913}" destId="{34CC6C7B-9644-48BE-BA95-E29A0D6ACF83}" srcOrd="3" destOrd="0" presId="urn:microsoft.com/office/officeart/2005/8/layout/vList2"/>
    <dgm:cxn modelId="{988EEC1E-0FE8-4CC3-BD24-393392773D70}" type="presParOf" srcId="{E23961C9-F806-4B48-9C9E-D6C13C82B913}" destId="{518AD32A-0E25-43D4-BD5C-AE51EF1A3DCE}" srcOrd="4" destOrd="0" presId="urn:microsoft.com/office/officeart/2005/8/layout/vList2"/>
    <dgm:cxn modelId="{5498CCC3-1732-45B4-BE29-EF76FB687494}" type="presParOf" srcId="{E23961C9-F806-4B48-9C9E-D6C13C82B913}" destId="{7B4ED5FE-6E40-483C-8A42-F8ED8468D70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FC9D6824-B85A-416D-98E7-2D220F8FFC0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6C64662-7FEF-436A-B1A0-0313683BFC8D}">
      <dgm:prSet/>
      <dgm:spPr/>
      <dgm:t>
        <a:bodyPr/>
        <a:lstStyle/>
        <a:p>
          <a:pPr rtl="0"/>
          <a:r>
            <a:rPr lang="cs-CZ" smtClean="0"/>
            <a:t>Pouze neodkladnou péči, a to v případě </a:t>
          </a:r>
          <a:endParaRPr lang="cs-CZ"/>
        </a:p>
      </dgm:t>
    </dgm:pt>
    <dgm:pt modelId="{10454C04-CB17-4168-9C26-F7FFEAA19C97}" type="parTrans" cxnId="{585CE48C-F945-49D0-B907-4AB17EB7AC85}">
      <dgm:prSet/>
      <dgm:spPr/>
      <dgm:t>
        <a:bodyPr/>
        <a:lstStyle/>
        <a:p>
          <a:endParaRPr lang="cs-CZ"/>
        </a:p>
      </dgm:t>
    </dgm:pt>
    <dgm:pt modelId="{461D4272-BF65-4FEC-AE2F-68F9A514F58B}" type="sibTrans" cxnId="{585CE48C-F945-49D0-B907-4AB17EB7AC85}">
      <dgm:prSet/>
      <dgm:spPr/>
      <dgm:t>
        <a:bodyPr/>
        <a:lstStyle/>
        <a:p>
          <a:endParaRPr lang="cs-CZ"/>
        </a:p>
      </dgm:t>
    </dgm:pt>
    <dgm:pt modelId="{B28067EC-D345-4EF1-9B54-D05E61B7EBED}">
      <dgm:prSet/>
      <dgm:spPr/>
      <dgm:t>
        <a:bodyPr/>
        <a:lstStyle/>
        <a:p>
          <a:pPr rtl="0"/>
          <a:r>
            <a:rPr lang="cs-CZ" smtClean="0"/>
            <a:t>a) kdy zdravotní stav neumožňuje pacientovi tento souhlas vyslovit;  </a:t>
          </a:r>
          <a:endParaRPr lang="cs-CZ"/>
        </a:p>
      </dgm:t>
    </dgm:pt>
    <dgm:pt modelId="{7A9CA9D2-63C3-45EA-8674-998EB6F6E86D}" type="parTrans" cxnId="{47918153-FE63-4B08-8852-86AABC3893EB}">
      <dgm:prSet/>
      <dgm:spPr/>
      <dgm:t>
        <a:bodyPr/>
        <a:lstStyle/>
        <a:p>
          <a:endParaRPr lang="cs-CZ"/>
        </a:p>
      </dgm:t>
    </dgm:pt>
    <dgm:pt modelId="{F0617B14-889B-4A3E-A5CB-76DE41F073CE}" type="sibTrans" cxnId="{47918153-FE63-4B08-8852-86AABC3893EB}">
      <dgm:prSet/>
      <dgm:spPr/>
      <dgm:t>
        <a:bodyPr/>
        <a:lstStyle/>
        <a:p>
          <a:endParaRPr lang="cs-CZ"/>
        </a:p>
      </dgm:t>
    </dgm:pt>
    <dgm:pt modelId="{B45A12B3-20B4-44BD-9D1E-1A9B5FCF4499}">
      <dgm:prSet/>
      <dgm:spPr/>
      <dgm:t>
        <a:bodyPr/>
        <a:lstStyle/>
        <a:p>
          <a:pPr rtl="0"/>
          <a:r>
            <a:rPr lang="cs-CZ" dirty="0" smtClean="0"/>
            <a:t>b) léčby vážné duševní poruchy, pokud by v důsledku jejího neléčení došlo se vší pravděpodobností k vážnému poškození zdraví pacienta. </a:t>
          </a:r>
          <a:endParaRPr lang="cs-CZ" dirty="0"/>
        </a:p>
      </dgm:t>
    </dgm:pt>
    <dgm:pt modelId="{E2494CF6-FA6C-40CE-97A2-44C14D7C7B9B}" type="parTrans" cxnId="{139CB325-32DE-4401-AD44-2B08A7B9BAFF}">
      <dgm:prSet/>
      <dgm:spPr/>
      <dgm:t>
        <a:bodyPr/>
        <a:lstStyle/>
        <a:p>
          <a:endParaRPr lang="cs-CZ"/>
        </a:p>
      </dgm:t>
    </dgm:pt>
    <dgm:pt modelId="{1385097E-A754-4B76-91AA-0BBFEF47541F}" type="sibTrans" cxnId="{139CB325-32DE-4401-AD44-2B08A7B9BAFF}">
      <dgm:prSet/>
      <dgm:spPr/>
      <dgm:t>
        <a:bodyPr/>
        <a:lstStyle/>
        <a:p>
          <a:endParaRPr lang="cs-CZ"/>
        </a:p>
      </dgm:t>
    </dgm:pt>
    <dgm:pt modelId="{FF0BCBCC-F61B-4460-97B4-E743EA568FD3}" type="pres">
      <dgm:prSet presAssocID="{FC9D6824-B85A-416D-98E7-2D220F8FFC0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24CCB13-FCAB-416F-85CE-36EC60085739}" type="pres">
      <dgm:prSet presAssocID="{56C64662-7FEF-436A-B1A0-0313683BFC8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55B063-6AB2-4C22-8F75-7102D6B9BBEE}" type="pres">
      <dgm:prSet presAssocID="{56C64662-7FEF-436A-B1A0-0313683BFC8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39CB325-32DE-4401-AD44-2B08A7B9BAFF}" srcId="{56C64662-7FEF-436A-B1A0-0313683BFC8D}" destId="{B45A12B3-20B4-44BD-9D1E-1A9B5FCF4499}" srcOrd="1" destOrd="0" parTransId="{E2494CF6-FA6C-40CE-97A2-44C14D7C7B9B}" sibTransId="{1385097E-A754-4B76-91AA-0BBFEF47541F}"/>
    <dgm:cxn modelId="{8840E739-1F64-4AE1-8722-DE9D97BE343F}" type="presOf" srcId="{56C64662-7FEF-436A-B1A0-0313683BFC8D}" destId="{B24CCB13-FCAB-416F-85CE-36EC60085739}" srcOrd="0" destOrd="0" presId="urn:microsoft.com/office/officeart/2005/8/layout/vList2"/>
    <dgm:cxn modelId="{8E1FBD9A-1FDF-450C-AA9E-9540073FBF8E}" type="presOf" srcId="{B28067EC-D345-4EF1-9B54-D05E61B7EBED}" destId="{7155B063-6AB2-4C22-8F75-7102D6B9BBEE}" srcOrd="0" destOrd="0" presId="urn:microsoft.com/office/officeart/2005/8/layout/vList2"/>
    <dgm:cxn modelId="{585CE48C-F945-49D0-B907-4AB17EB7AC85}" srcId="{FC9D6824-B85A-416D-98E7-2D220F8FFC0A}" destId="{56C64662-7FEF-436A-B1A0-0313683BFC8D}" srcOrd="0" destOrd="0" parTransId="{10454C04-CB17-4168-9C26-F7FFEAA19C97}" sibTransId="{461D4272-BF65-4FEC-AE2F-68F9A514F58B}"/>
    <dgm:cxn modelId="{47918153-FE63-4B08-8852-86AABC3893EB}" srcId="{56C64662-7FEF-436A-B1A0-0313683BFC8D}" destId="{B28067EC-D345-4EF1-9B54-D05E61B7EBED}" srcOrd="0" destOrd="0" parTransId="{7A9CA9D2-63C3-45EA-8674-998EB6F6E86D}" sibTransId="{F0617B14-889B-4A3E-A5CB-76DE41F073CE}"/>
    <dgm:cxn modelId="{2552D09F-EEA5-4BBD-81E9-918C6A25279B}" type="presOf" srcId="{FC9D6824-B85A-416D-98E7-2D220F8FFC0A}" destId="{FF0BCBCC-F61B-4460-97B4-E743EA568FD3}" srcOrd="0" destOrd="0" presId="urn:microsoft.com/office/officeart/2005/8/layout/vList2"/>
    <dgm:cxn modelId="{4BF43AC8-BCF0-4BAF-8BB5-FD1C12ED8CDB}" type="presOf" srcId="{B45A12B3-20B4-44BD-9D1E-1A9B5FCF4499}" destId="{7155B063-6AB2-4C22-8F75-7102D6B9BBEE}" srcOrd="0" destOrd="1" presId="urn:microsoft.com/office/officeart/2005/8/layout/vList2"/>
    <dgm:cxn modelId="{6E898E33-3143-48A9-BFF9-5F4A8BD0ED5E}" type="presParOf" srcId="{FF0BCBCC-F61B-4460-97B4-E743EA568FD3}" destId="{B24CCB13-FCAB-416F-85CE-36EC60085739}" srcOrd="0" destOrd="0" presId="urn:microsoft.com/office/officeart/2005/8/layout/vList2"/>
    <dgm:cxn modelId="{1A7FA7F4-0BA9-423D-AEE6-77CACEBE2380}" type="presParOf" srcId="{FF0BCBCC-F61B-4460-97B4-E743EA568FD3}" destId="{7155B063-6AB2-4C22-8F75-7102D6B9BBE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B4D4EBE-8393-4D83-94AF-0728CD3C5279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7A78C96-4240-44D6-90AE-8C05A0A6EBB1}">
      <dgm:prSet/>
      <dgm:spPr/>
      <dgm:t>
        <a:bodyPr/>
        <a:lstStyle/>
        <a:p>
          <a:pPr rtl="0"/>
          <a:r>
            <a:rPr lang="cs-CZ" dirty="0" smtClean="0"/>
            <a:t>a) pouze tehdy, je-li účelem jejich použití odvrácení bezprostředního ohrožení života, zdraví nebo bezpečnosti pacienta nebo jiných osob, a </a:t>
          </a:r>
          <a:endParaRPr lang="cs-CZ" dirty="0"/>
        </a:p>
      </dgm:t>
    </dgm:pt>
    <dgm:pt modelId="{E03977C1-1A13-4A30-A3DF-83E83FE3AC16}" type="parTrans" cxnId="{59CC2CB9-C5F8-4B92-BC36-83C66845AA32}">
      <dgm:prSet/>
      <dgm:spPr/>
      <dgm:t>
        <a:bodyPr/>
        <a:lstStyle/>
        <a:p>
          <a:endParaRPr lang="cs-CZ"/>
        </a:p>
      </dgm:t>
    </dgm:pt>
    <dgm:pt modelId="{1A7673DB-4006-4F26-810B-D66C221E21C4}" type="sibTrans" cxnId="{59CC2CB9-C5F8-4B92-BC36-83C66845AA32}">
      <dgm:prSet/>
      <dgm:spPr/>
      <dgm:t>
        <a:bodyPr/>
        <a:lstStyle/>
        <a:p>
          <a:endParaRPr lang="cs-CZ"/>
        </a:p>
      </dgm:t>
    </dgm:pt>
    <dgm:pt modelId="{DA7FBAF4-5CFE-44A5-A307-39A2DB6684BD}">
      <dgm:prSet/>
      <dgm:spPr/>
      <dgm:t>
        <a:bodyPr/>
        <a:lstStyle/>
        <a:p>
          <a:pPr rtl="0"/>
          <a:r>
            <a:rPr lang="cs-CZ" dirty="0" smtClean="0"/>
            <a:t>b) pouze po dobu, po kterou trvají důvody jejich použití podle písmene a). </a:t>
          </a:r>
          <a:endParaRPr lang="cs-CZ" dirty="0"/>
        </a:p>
      </dgm:t>
    </dgm:pt>
    <dgm:pt modelId="{3BE0AF0A-32ED-4284-8248-6547CA716EAB}" type="parTrans" cxnId="{E54F6884-EB83-493B-88D7-DFD250EDF32D}">
      <dgm:prSet/>
      <dgm:spPr/>
      <dgm:t>
        <a:bodyPr/>
        <a:lstStyle/>
        <a:p>
          <a:endParaRPr lang="cs-CZ"/>
        </a:p>
      </dgm:t>
    </dgm:pt>
    <dgm:pt modelId="{C4E18E0C-6021-4F4E-B672-685076F5C835}" type="sibTrans" cxnId="{E54F6884-EB83-493B-88D7-DFD250EDF32D}">
      <dgm:prSet/>
      <dgm:spPr/>
      <dgm:t>
        <a:bodyPr/>
        <a:lstStyle/>
        <a:p>
          <a:endParaRPr lang="cs-CZ"/>
        </a:p>
      </dgm:t>
    </dgm:pt>
    <dgm:pt modelId="{2F0888CF-CAA5-41EB-B033-18A53781FF10}" type="pres">
      <dgm:prSet presAssocID="{9B4D4EBE-8393-4D83-94AF-0728CD3C527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1DD13675-8DC1-435F-A2D5-5A56E030D344}" type="pres">
      <dgm:prSet presAssocID="{A7A78C96-4240-44D6-90AE-8C05A0A6EBB1}" presName="root" presStyleCnt="0"/>
      <dgm:spPr/>
    </dgm:pt>
    <dgm:pt modelId="{B0191769-B121-4DC0-8323-FCF0869BB00F}" type="pres">
      <dgm:prSet presAssocID="{A7A78C96-4240-44D6-90AE-8C05A0A6EBB1}" presName="rootComposite" presStyleCnt="0"/>
      <dgm:spPr/>
    </dgm:pt>
    <dgm:pt modelId="{730BB4A4-8B60-4DB3-A02A-C3E7B7C62A98}" type="pres">
      <dgm:prSet presAssocID="{A7A78C96-4240-44D6-90AE-8C05A0A6EBB1}" presName="rootText" presStyleLbl="node1" presStyleIdx="0" presStyleCnt="1"/>
      <dgm:spPr/>
      <dgm:t>
        <a:bodyPr/>
        <a:lstStyle/>
        <a:p>
          <a:endParaRPr lang="cs-CZ"/>
        </a:p>
      </dgm:t>
    </dgm:pt>
    <dgm:pt modelId="{1C9BA043-3872-4155-A029-329402390FCD}" type="pres">
      <dgm:prSet presAssocID="{A7A78C96-4240-44D6-90AE-8C05A0A6EBB1}" presName="rootConnector" presStyleLbl="node1" presStyleIdx="0" presStyleCnt="1"/>
      <dgm:spPr/>
      <dgm:t>
        <a:bodyPr/>
        <a:lstStyle/>
        <a:p>
          <a:endParaRPr lang="cs-CZ"/>
        </a:p>
      </dgm:t>
    </dgm:pt>
    <dgm:pt modelId="{F9A30E1B-45C3-4233-9809-E63BC76015FF}" type="pres">
      <dgm:prSet presAssocID="{A7A78C96-4240-44D6-90AE-8C05A0A6EBB1}" presName="childShape" presStyleCnt="0"/>
      <dgm:spPr/>
    </dgm:pt>
    <dgm:pt modelId="{655CC468-F53A-4BC0-BF5F-66672CE7B9E2}" type="pres">
      <dgm:prSet presAssocID="{3BE0AF0A-32ED-4284-8248-6547CA716EAB}" presName="Name13" presStyleLbl="parChTrans1D2" presStyleIdx="0" presStyleCnt="1"/>
      <dgm:spPr/>
      <dgm:t>
        <a:bodyPr/>
        <a:lstStyle/>
        <a:p>
          <a:endParaRPr lang="cs-CZ"/>
        </a:p>
      </dgm:t>
    </dgm:pt>
    <dgm:pt modelId="{26BA90F6-1218-49E7-A78E-8CA6B62EA2CE}" type="pres">
      <dgm:prSet presAssocID="{DA7FBAF4-5CFE-44A5-A307-39A2DB6684BD}" presName="childTex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9CC2CB9-C5F8-4B92-BC36-83C66845AA32}" srcId="{9B4D4EBE-8393-4D83-94AF-0728CD3C5279}" destId="{A7A78C96-4240-44D6-90AE-8C05A0A6EBB1}" srcOrd="0" destOrd="0" parTransId="{E03977C1-1A13-4A30-A3DF-83E83FE3AC16}" sibTransId="{1A7673DB-4006-4F26-810B-D66C221E21C4}"/>
    <dgm:cxn modelId="{70E7B265-0CB4-4380-8592-13EB4AC853EF}" type="presOf" srcId="{9B4D4EBE-8393-4D83-94AF-0728CD3C5279}" destId="{2F0888CF-CAA5-41EB-B033-18A53781FF10}" srcOrd="0" destOrd="0" presId="urn:microsoft.com/office/officeart/2005/8/layout/hierarchy3"/>
    <dgm:cxn modelId="{88FA6957-FF93-4305-A202-999A1FB020FD}" type="presOf" srcId="{3BE0AF0A-32ED-4284-8248-6547CA716EAB}" destId="{655CC468-F53A-4BC0-BF5F-66672CE7B9E2}" srcOrd="0" destOrd="0" presId="urn:microsoft.com/office/officeart/2005/8/layout/hierarchy3"/>
    <dgm:cxn modelId="{C88C5063-1AA7-4E59-99EC-DF2D57B4B4B6}" type="presOf" srcId="{DA7FBAF4-5CFE-44A5-A307-39A2DB6684BD}" destId="{26BA90F6-1218-49E7-A78E-8CA6B62EA2CE}" srcOrd="0" destOrd="0" presId="urn:microsoft.com/office/officeart/2005/8/layout/hierarchy3"/>
    <dgm:cxn modelId="{05EEB434-08D3-40E1-A3D6-79B93AB5D1D1}" type="presOf" srcId="{A7A78C96-4240-44D6-90AE-8C05A0A6EBB1}" destId="{730BB4A4-8B60-4DB3-A02A-C3E7B7C62A98}" srcOrd="0" destOrd="0" presId="urn:microsoft.com/office/officeart/2005/8/layout/hierarchy3"/>
    <dgm:cxn modelId="{64924258-441F-4C85-BA10-F615CB0AB970}" type="presOf" srcId="{A7A78C96-4240-44D6-90AE-8C05A0A6EBB1}" destId="{1C9BA043-3872-4155-A029-329402390FCD}" srcOrd="1" destOrd="0" presId="urn:microsoft.com/office/officeart/2005/8/layout/hierarchy3"/>
    <dgm:cxn modelId="{E54F6884-EB83-493B-88D7-DFD250EDF32D}" srcId="{A7A78C96-4240-44D6-90AE-8C05A0A6EBB1}" destId="{DA7FBAF4-5CFE-44A5-A307-39A2DB6684BD}" srcOrd="0" destOrd="0" parTransId="{3BE0AF0A-32ED-4284-8248-6547CA716EAB}" sibTransId="{C4E18E0C-6021-4F4E-B672-685076F5C835}"/>
    <dgm:cxn modelId="{8C31C340-4767-4C81-8C29-5DD7088E1971}" type="presParOf" srcId="{2F0888CF-CAA5-41EB-B033-18A53781FF10}" destId="{1DD13675-8DC1-435F-A2D5-5A56E030D344}" srcOrd="0" destOrd="0" presId="urn:microsoft.com/office/officeart/2005/8/layout/hierarchy3"/>
    <dgm:cxn modelId="{D2607F80-68FE-4BB8-A9B8-42E13BFB774E}" type="presParOf" srcId="{1DD13675-8DC1-435F-A2D5-5A56E030D344}" destId="{B0191769-B121-4DC0-8323-FCF0869BB00F}" srcOrd="0" destOrd="0" presId="urn:microsoft.com/office/officeart/2005/8/layout/hierarchy3"/>
    <dgm:cxn modelId="{A4EF594D-428B-46DF-830B-A2FAF72C23DA}" type="presParOf" srcId="{B0191769-B121-4DC0-8323-FCF0869BB00F}" destId="{730BB4A4-8B60-4DB3-A02A-C3E7B7C62A98}" srcOrd="0" destOrd="0" presId="urn:microsoft.com/office/officeart/2005/8/layout/hierarchy3"/>
    <dgm:cxn modelId="{E9E7256A-EF07-4FE7-BA45-6F1233EF62AB}" type="presParOf" srcId="{B0191769-B121-4DC0-8323-FCF0869BB00F}" destId="{1C9BA043-3872-4155-A029-329402390FCD}" srcOrd="1" destOrd="0" presId="urn:microsoft.com/office/officeart/2005/8/layout/hierarchy3"/>
    <dgm:cxn modelId="{DA9C5F9F-87F8-4325-8A4E-1AD76FCEC2F4}" type="presParOf" srcId="{1DD13675-8DC1-435F-A2D5-5A56E030D344}" destId="{F9A30E1B-45C3-4233-9809-E63BC76015FF}" srcOrd="1" destOrd="0" presId="urn:microsoft.com/office/officeart/2005/8/layout/hierarchy3"/>
    <dgm:cxn modelId="{D08D5ADE-1D89-4589-8D78-604B1AAEBE73}" type="presParOf" srcId="{F9A30E1B-45C3-4233-9809-E63BC76015FF}" destId="{655CC468-F53A-4BC0-BF5F-66672CE7B9E2}" srcOrd="0" destOrd="0" presId="urn:microsoft.com/office/officeart/2005/8/layout/hierarchy3"/>
    <dgm:cxn modelId="{F70E23E6-2AFA-4AF7-AD03-425D6C3DB01E}" type="presParOf" srcId="{F9A30E1B-45C3-4233-9809-E63BC76015FF}" destId="{26BA90F6-1218-49E7-A78E-8CA6B62EA2C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0C9152-9B19-47C5-A9FA-B53DFED4897D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cs-CZ"/>
        </a:p>
      </dgm:t>
    </dgm:pt>
    <dgm:pt modelId="{6361B259-5DE9-4C8B-9D32-BE54F1B8A5FD}">
      <dgm:prSet/>
      <dgm:spPr/>
      <dgm:t>
        <a:bodyPr/>
        <a:lstStyle/>
        <a:p>
          <a:pPr rtl="0"/>
          <a:r>
            <a:rPr lang="cs-CZ" smtClean="0"/>
            <a:t>Právo na poskytování zdravotních služeb na náležité odborné úrovni</a:t>
          </a:r>
          <a:endParaRPr lang="cs-CZ"/>
        </a:p>
      </dgm:t>
    </dgm:pt>
    <dgm:pt modelId="{42EF6239-C817-4D00-9D1B-C71C202E535B}" type="parTrans" cxnId="{CC89542E-3A0F-4C41-9417-D6918B2EF373}">
      <dgm:prSet/>
      <dgm:spPr/>
      <dgm:t>
        <a:bodyPr/>
        <a:lstStyle/>
        <a:p>
          <a:endParaRPr lang="cs-CZ"/>
        </a:p>
      </dgm:t>
    </dgm:pt>
    <dgm:pt modelId="{91B940AC-1AB1-4BE1-B1CD-713FEDE20C2A}" type="sibTrans" cxnId="{CC89542E-3A0F-4C41-9417-D6918B2EF373}">
      <dgm:prSet/>
      <dgm:spPr/>
      <dgm:t>
        <a:bodyPr/>
        <a:lstStyle/>
        <a:p>
          <a:endParaRPr lang="cs-CZ"/>
        </a:p>
      </dgm:t>
    </dgm:pt>
    <dgm:pt modelId="{A96AAB0B-BD65-4489-8CA3-5859343341A0}">
      <dgm:prSet/>
      <dgm:spPr/>
      <dgm:t>
        <a:bodyPr/>
        <a:lstStyle/>
        <a:p>
          <a:pPr rtl="0"/>
          <a:r>
            <a:rPr lang="cs-CZ" smtClean="0"/>
            <a:t>podle pravidel vědy a uznávaných medicínských postupů, </a:t>
          </a:r>
          <a:endParaRPr lang="cs-CZ"/>
        </a:p>
      </dgm:t>
    </dgm:pt>
    <dgm:pt modelId="{B0738BFF-658F-4F89-BD60-8E5173276FAA}" type="parTrans" cxnId="{51219A6A-F9F1-44C2-9FAA-D399A12DA94E}">
      <dgm:prSet/>
      <dgm:spPr/>
      <dgm:t>
        <a:bodyPr/>
        <a:lstStyle/>
        <a:p>
          <a:endParaRPr lang="cs-CZ"/>
        </a:p>
      </dgm:t>
    </dgm:pt>
    <dgm:pt modelId="{9356ED16-E8DC-4EF0-A693-236F9C6DED0A}" type="sibTrans" cxnId="{51219A6A-F9F1-44C2-9FAA-D399A12DA94E}">
      <dgm:prSet/>
      <dgm:spPr/>
      <dgm:t>
        <a:bodyPr/>
        <a:lstStyle/>
        <a:p>
          <a:endParaRPr lang="cs-CZ"/>
        </a:p>
      </dgm:t>
    </dgm:pt>
    <dgm:pt modelId="{175A3AC4-3C46-4DC6-A9A2-5BC50DE1ABDA}">
      <dgm:prSet/>
      <dgm:spPr/>
      <dgm:t>
        <a:bodyPr/>
        <a:lstStyle/>
        <a:p>
          <a:pPr rtl="0"/>
          <a:r>
            <a:rPr lang="cs-CZ" smtClean="0"/>
            <a:t>při respektování individuality pacienta, </a:t>
          </a:r>
          <a:endParaRPr lang="cs-CZ"/>
        </a:p>
      </dgm:t>
    </dgm:pt>
    <dgm:pt modelId="{59177F2B-FBC1-4643-8B83-47EA6695125D}" type="parTrans" cxnId="{4C5386F0-D9F6-418B-B0C5-2ED63FF4B141}">
      <dgm:prSet/>
      <dgm:spPr/>
      <dgm:t>
        <a:bodyPr/>
        <a:lstStyle/>
        <a:p>
          <a:endParaRPr lang="cs-CZ"/>
        </a:p>
      </dgm:t>
    </dgm:pt>
    <dgm:pt modelId="{8CFC7151-F371-4AFB-BE36-A28F50BFBD3F}" type="sibTrans" cxnId="{4C5386F0-D9F6-418B-B0C5-2ED63FF4B141}">
      <dgm:prSet/>
      <dgm:spPr/>
      <dgm:t>
        <a:bodyPr/>
        <a:lstStyle/>
        <a:p>
          <a:endParaRPr lang="cs-CZ"/>
        </a:p>
      </dgm:t>
    </dgm:pt>
    <dgm:pt modelId="{938FDF9E-5D70-43AA-BDBF-7E0428A52823}">
      <dgm:prSet/>
      <dgm:spPr/>
      <dgm:t>
        <a:bodyPr/>
        <a:lstStyle/>
        <a:p>
          <a:pPr rtl="0"/>
          <a:r>
            <a:rPr lang="cs-CZ" smtClean="0"/>
            <a:t>s ohledem na konkrétní podmínky a objektivní možnosti.</a:t>
          </a:r>
          <a:endParaRPr lang="cs-CZ"/>
        </a:p>
      </dgm:t>
    </dgm:pt>
    <dgm:pt modelId="{529DFC5F-D581-4179-82A1-A45793FA3BB0}" type="parTrans" cxnId="{E873751C-5D44-4B87-8BEA-5B667681C7B6}">
      <dgm:prSet/>
      <dgm:spPr/>
      <dgm:t>
        <a:bodyPr/>
        <a:lstStyle/>
        <a:p>
          <a:endParaRPr lang="cs-CZ"/>
        </a:p>
      </dgm:t>
    </dgm:pt>
    <dgm:pt modelId="{D6A14CDF-0C26-4B87-87A6-3393129FAEA3}" type="sibTrans" cxnId="{E873751C-5D44-4B87-8BEA-5B667681C7B6}">
      <dgm:prSet/>
      <dgm:spPr/>
      <dgm:t>
        <a:bodyPr/>
        <a:lstStyle/>
        <a:p>
          <a:endParaRPr lang="cs-CZ"/>
        </a:p>
      </dgm:t>
    </dgm:pt>
    <dgm:pt modelId="{9E29BF29-EE97-4F50-B934-CB4B7AABA342}">
      <dgm:prSet/>
      <dgm:spPr/>
      <dgm:t>
        <a:bodyPr/>
        <a:lstStyle/>
        <a:p>
          <a:pPr rtl="0"/>
          <a:r>
            <a:rPr lang="cs-CZ" smtClean="0"/>
            <a:t>na úctu, důstojné zacházení, na ohleduplnost v souladu s charakterem poskytovaných zdravotních služeb,</a:t>
          </a:r>
          <a:endParaRPr lang="cs-CZ"/>
        </a:p>
      </dgm:t>
    </dgm:pt>
    <dgm:pt modelId="{EE13F2AF-0D63-4FA5-9659-4826AB35BE5C}" type="parTrans" cxnId="{AC23BE76-C170-41E8-8422-2A42880B40C9}">
      <dgm:prSet/>
      <dgm:spPr/>
      <dgm:t>
        <a:bodyPr/>
        <a:lstStyle/>
        <a:p>
          <a:endParaRPr lang="cs-CZ"/>
        </a:p>
      </dgm:t>
    </dgm:pt>
    <dgm:pt modelId="{8A33CDE2-87FD-4F20-B3DD-46DDC71EE01A}" type="sibTrans" cxnId="{AC23BE76-C170-41E8-8422-2A42880B40C9}">
      <dgm:prSet/>
      <dgm:spPr/>
      <dgm:t>
        <a:bodyPr/>
        <a:lstStyle/>
        <a:p>
          <a:endParaRPr lang="cs-CZ"/>
        </a:p>
      </dgm:t>
    </dgm:pt>
    <dgm:pt modelId="{AC44D2CF-C205-4A0E-B1DE-D5B5D0D3528E}">
      <dgm:prSet/>
      <dgm:spPr/>
      <dgm:t>
        <a:bodyPr/>
        <a:lstStyle/>
        <a:p>
          <a:pPr rtl="0"/>
          <a:r>
            <a:rPr lang="cs-CZ" smtClean="0"/>
            <a:t>respektování soukromí při poskytování zdravotních služeb</a:t>
          </a:r>
          <a:endParaRPr lang="cs-CZ"/>
        </a:p>
      </dgm:t>
    </dgm:pt>
    <dgm:pt modelId="{89A1952B-12FD-4CB2-A335-39338A39B8BC}" type="parTrans" cxnId="{F1526428-1823-4470-8F3D-D048A5980871}">
      <dgm:prSet/>
      <dgm:spPr/>
      <dgm:t>
        <a:bodyPr/>
        <a:lstStyle/>
        <a:p>
          <a:endParaRPr lang="cs-CZ"/>
        </a:p>
      </dgm:t>
    </dgm:pt>
    <dgm:pt modelId="{48345A0B-B322-4DDC-A521-830A3D5882C6}" type="sibTrans" cxnId="{F1526428-1823-4470-8F3D-D048A5980871}">
      <dgm:prSet/>
      <dgm:spPr/>
      <dgm:t>
        <a:bodyPr/>
        <a:lstStyle/>
        <a:p>
          <a:endParaRPr lang="cs-CZ"/>
        </a:p>
      </dgm:t>
    </dgm:pt>
    <dgm:pt modelId="{C5EF1321-BB6D-4CE5-A5A0-80222A73D624}">
      <dgm:prSet/>
      <dgm:spPr/>
      <dgm:t>
        <a:bodyPr/>
        <a:lstStyle/>
        <a:p>
          <a:pPr rtl="0"/>
          <a:r>
            <a:rPr lang="cs-CZ" smtClean="0"/>
            <a:t>v souladu s charakterem poskytovaných zdravotních služeb,</a:t>
          </a:r>
          <a:endParaRPr lang="cs-CZ"/>
        </a:p>
      </dgm:t>
    </dgm:pt>
    <dgm:pt modelId="{69711DA1-D30A-4C91-9E87-F0FDF3EC1D50}" type="parTrans" cxnId="{083432A1-AD2F-48F6-9251-6FB4E952ED9B}">
      <dgm:prSet/>
      <dgm:spPr/>
      <dgm:t>
        <a:bodyPr/>
        <a:lstStyle/>
        <a:p>
          <a:endParaRPr lang="cs-CZ"/>
        </a:p>
      </dgm:t>
    </dgm:pt>
    <dgm:pt modelId="{C2F29FFF-3735-4A69-9F56-DEBD3B656E2D}" type="sibTrans" cxnId="{083432A1-AD2F-48F6-9251-6FB4E952ED9B}">
      <dgm:prSet/>
      <dgm:spPr/>
      <dgm:t>
        <a:bodyPr/>
        <a:lstStyle/>
        <a:p>
          <a:endParaRPr lang="cs-CZ"/>
        </a:p>
      </dgm:t>
    </dgm:pt>
    <dgm:pt modelId="{D73BCCDD-3759-4CDD-AEF5-FF1C3321FAA1}">
      <dgm:prSet/>
      <dgm:spPr/>
      <dgm:t>
        <a:bodyPr/>
        <a:lstStyle/>
        <a:p>
          <a:pPr rtl="0"/>
          <a:r>
            <a:rPr lang="cs-CZ" smtClean="0"/>
            <a:t>Související pravidla k osobám blízkým, zdravotnické dokumentaci apod</a:t>
          </a:r>
          <a:endParaRPr lang="cs-CZ"/>
        </a:p>
      </dgm:t>
    </dgm:pt>
    <dgm:pt modelId="{37460778-2B1F-41E8-972B-F5DD2E1986BE}" type="parTrans" cxnId="{BEFCA981-E0C3-482A-80D3-F78BD6D97667}">
      <dgm:prSet/>
      <dgm:spPr/>
      <dgm:t>
        <a:bodyPr/>
        <a:lstStyle/>
        <a:p>
          <a:endParaRPr lang="cs-CZ"/>
        </a:p>
      </dgm:t>
    </dgm:pt>
    <dgm:pt modelId="{FE71A7DD-435C-420A-9355-BDEFDF761A08}" type="sibTrans" cxnId="{BEFCA981-E0C3-482A-80D3-F78BD6D97667}">
      <dgm:prSet/>
      <dgm:spPr/>
      <dgm:t>
        <a:bodyPr/>
        <a:lstStyle/>
        <a:p>
          <a:endParaRPr lang="cs-CZ"/>
        </a:p>
      </dgm:t>
    </dgm:pt>
    <dgm:pt modelId="{60EEEADD-6EC0-44ED-AB4B-DE87D20574C3}" type="pres">
      <dgm:prSet presAssocID="{A90C9152-9B19-47C5-A9FA-B53DFED489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010D989-54F8-45DD-B5AA-7FF0F75850D4}" type="pres">
      <dgm:prSet presAssocID="{6361B259-5DE9-4C8B-9D32-BE54F1B8A5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DED07F-73BF-4F3B-A235-0B77487621F7}" type="pres">
      <dgm:prSet presAssocID="{6361B259-5DE9-4C8B-9D32-BE54F1B8A5F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BA87E7-8A07-4B82-B07E-E7B6D0A272D2}" type="pres">
      <dgm:prSet presAssocID="{9E29BF29-EE97-4F50-B934-CB4B7AABA34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15242B-A1DD-4278-BEF2-EDBDC8368C9D}" type="pres">
      <dgm:prSet presAssocID="{8A33CDE2-87FD-4F20-B3DD-46DDC71EE01A}" presName="spacer" presStyleCnt="0"/>
      <dgm:spPr/>
    </dgm:pt>
    <dgm:pt modelId="{B45C8CB1-625A-4472-9AD1-A7294F839BA0}" type="pres">
      <dgm:prSet presAssocID="{AC44D2CF-C205-4A0E-B1DE-D5B5D0D3528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CBD2F7-3C09-46C5-AD2C-EB1DE2A9EAE3}" type="pres">
      <dgm:prSet presAssocID="{AC44D2CF-C205-4A0E-B1DE-D5B5D0D3528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1526428-1823-4470-8F3D-D048A5980871}" srcId="{A90C9152-9B19-47C5-A9FA-B53DFED4897D}" destId="{AC44D2CF-C205-4A0E-B1DE-D5B5D0D3528E}" srcOrd="2" destOrd="0" parTransId="{89A1952B-12FD-4CB2-A335-39338A39B8BC}" sibTransId="{48345A0B-B322-4DDC-A521-830A3D5882C6}"/>
    <dgm:cxn modelId="{AC23BE76-C170-41E8-8422-2A42880B40C9}" srcId="{A90C9152-9B19-47C5-A9FA-B53DFED4897D}" destId="{9E29BF29-EE97-4F50-B934-CB4B7AABA342}" srcOrd="1" destOrd="0" parTransId="{EE13F2AF-0D63-4FA5-9659-4826AB35BE5C}" sibTransId="{8A33CDE2-87FD-4F20-B3DD-46DDC71EE01A}"/>
    <dgm:cxn modelId="{BEFCA981-E0C3-482A-80D3-F78BD6D97667}" srcId="{AC44D2CF-C205-4A0E-B1DE-D5B5D0D3528E}" destId="{D73BCCDD-3759-4CDD-AEF5-FF1C3321FAA1}" srcOrd="1" destOrd="0" parTransId="{37460778-2B1F-41E8-972B-F5DD2E1986BE}" sibTransId="{FE71A7DD-435C-420A-9355-BDEFDF761A08}"/>
    <dgm:cxn modelId="{AD2B66B4-CA88-4861-BEB0-9FADFC964881}" type="presOf" srcId="{175A3AC4-3C46-4DC6-A9A2-5BC50DE1ABDA}" destId="{76DED07F-73BF-4F3B-A235-0B77487621F7}" srcOrd="0" destOrd="1" presId="urn:microsoft.com/office/officeart/2005/8/layout/vList2"/>
    <dgm:cxn modelId="{C501E163-F90E-4C3F-A6FE-A38200638201}" type="presOf" srcId="{A90C9152-9B19-47C5-A9FA-B53DFED4897D}" destId="{60EEEADD-6EC0-44ED-AB4B-DE87D20574C3}" srcOrd="0" destOrd="0" presId="urn:microsoft.com/office/officeart/2005/8/layout/vList2"/>
    <dgm:cxn modelId="{A0DF6D3B-9B5A-4016-A9B3-AECACD44EBAF}" type="presOf" srcId="{AC44D2CF-C205-4A0E-B1DE-D5B5D0D3528E}" destId="{B45C8CB1-625A-4472-9AD1-A7294F839BA0}" srcOrd="0" destOrd="0" presId="urn:microsoft.com/office/officeart/2005/8/layout/vList2"/>
    <dgm:cxn modelId="{51219A6A-F9F1-44C2-9FAA-D399A12DA94E}" srcId="{6361B259-5DE9-4C8B-9D32-BE54F1B8A5FD}" destId="{A96AAB0B-BD65-4489-8CA3-5859343341A0}" srcOrd="0" destOrd="0" parTransId="{B0738BFF-658F-4F89-BD60-8E5173276FAA}" sibTransId="{9356ED16-E8DC-4EF0-A693-236F9C6DED0A}"/>
    <dgm:cxn modelId="{A5253A3C-2E42-4724-A2B9-E59925594096}" type="presOf" srcId="{D73BCCDD-3759-4CDD-AEF5-FF1C3321FAA1}" destId="{68CBD2F7-3C09-46C5-AD2C-EB1DE2A9EAE3}" srcOrd="0" destOrd="1" presId="urn:microsoft.com/office/officeart/2005/8/layout/vList2"/>
    <dgm:cxn modelId="{6FAEC660-E389-43AB-811F-49E8D3A1D0DC}" type="presOf" srcId="{938FDF9E-5D70-43AA-BDBF-7E0428A52823}" destId="{76DED07F-73BF-4F3B-A235-0B77487621F7}" srcOrd="0" destOrd="2" presId="urn:microsoft.com/office/officeart/2005/8/layout/vList2"/>
    <dgm:cxn modelId="{4DCB2C88-8C93-4ACF-A281-A4D111929E51}" type="presOf" srcId="{C5EF1321-BB6D-4CE5-A5A0-80222A73D624}" destId="{68CBD2F7-3C09-46C5-AD2C-EB1DE2A9EAE3}" srcOrd="0" destOrd="0" presId="urn:microsoft.com/office/officeart/2005/8/layout/vList2"/>
    <dgm:cxn modelId="{E873751C-5D44-4B87-8BEA-5B667681C7B6}" srcId="{6361B259-5DE9-4C8B-9D32-BE54F1B8A5FD}" destId="{938FDF9E-5D70-43AA-BDBF-7E0428A52823}" srcOrd="2" destOrd="0" parTransId="{529DFC5F-D581-4179-82A1-A45793FA3BB0}" sibTransId="{D6A14CDF-0C26-4B87-87A6-3393129FAEA3}"/>
    <dgm:cxn modelId="{083432A1-AD2F-48F6-9251-6FB4E952ED9B}" srcId="{AC44D2CF-C205-4A0E-B1DE-D5B5D0D3528E}" destId="{C5EF1321-BB6D-4CE5-A5A0-80222A73D624}" srcOrd="0" destOrd="0" parTransId="{69711DA1-D30A-4C91-9E87-F0FDF3EC1D50}" sibTransId="{C2F29FFF-3735-4A69-9F56-DEBD3B656E2D}"/>
    <dgm:cxn modelId="{00B8F78A-C240-4BF7-9369-F8C6B1DF3556}" type="presOf" srcId="{A96AAB0B-BD65-4489-8CA3-5859343341A0}" destId="{76DED07F-73BF-4F3B-A235-0B77487621F7}" srcOrd="0" destOrd="0" presId="urn:microsoft.com/office/officeart/2005/8/layout/vList2"/>
    <dgm:cxn modelId="{4C5386F0-D9F6-418B-B0C5-2ED63FF4B141}" srcId="{6361B259-5DE9-4C8B-9D32-BE54F1B8A5FD}" destId="{175A3AC4-3C46-4DC6-A9A2-5BC50DE1ABDA}" srcOrd="1" destOrd="0" parTransId="{59177F2B-FBC1-4643-8B83-47EA6695125D}" sibTransId="{8CFC7151-F371-4AFB-BE36-A28F50BFBD3F}"/>
    <dgm:cxn modelId="{7C30F3FC-8208-4898-B6D5-51E4C372B373}" type="presOf" srcId="{6361B259-5DE9-4C8B-9D32-BE54F1B8A5FD}" destId="{4010D989-54F8-45DD-B5AA-7FF0F75850D4}" srcOrd="0" destOrd="0" presId="urn:microsoft.com/office/officeart/2005/8/layout/vList2"/>
    <dgm:cxn modelId="{CC89542E-3A0F-4C41-9417-D6918B2EF373}" srcId="{A90C9152-9B19-47C5-A9FA-B53DFED4897D}" destId="{6361B259-5DE9-4C8B-9D32-BE54F1B8A5FD}" srcOrd="0" destOrd="0" parTransId="{42EF6239-C817-4D00-9D1B-C71C202E535B}" sibTransId="{91B940AC-1AB1-4BE1-B1CD-713FEDE20C2A}"/>
    <dgm:cxn modelId="{049E147E-0DDF-4F4E-987B-83E35BF1EC40}" type="presOf" srcId="{9E29BF29-EE97-4F50-B934-CB4B7AABA342}" destId="{F7BA87E7-8A07-4B82-B07E-E7B6D0A272D2}" srcOrd="0" destOrd="0" presId="urn:microsoft.com/office/officeart/2005/8/layout/vList2"/>
    <dgm:cxn modelId="{0B35015C-6352-43F6-A3D2-28E298220B9B}" type="presParOf" srcId="{60EEEADD-6EC0-44ED-AB4B-DE87D20574C3}" destId="{4010D989-54F8-45DD-B5AA-7FF0F75850D4}" srcOrd="0" destOrd="0" presId="urn:microsoft.com/office/officeart/2005/8/layout/vList2"/>
    <dgm:cxn modelId="{56B7E688-A04D-431F-BBC0-5D2DCDE0C58E}" type="presParOf" srcId="{60EEEADD-6EC0-44ED-AB4B-DE87D20574C3}" destId="{76DED07F-73BF-4F3B-A235-0B77487621F7}" srcOrd="1" destOrd="0" presId="urn:microsoft.com/office/officeart/2005/8/layout/vList2"/>
    <dgm:cxn modelId="{477CEB7A-33E3-42D8-8049-D5652CC46F32}" type="presParOf" srcId="{60EEEADD-6EC0-44ED-AB4B-DE87D20574C3}" destId="{F7BA87E7-8A07-4B82-B07E-E7B6D0A272D2}" srcOrd="2" destOrd="0" presId="urn:microsoft.com/office/officeart/2005/8/layout/vList2"/>
    <dgm:cxn modelId="{3CA3A779-5049-4E82-8EFA-3FB3F7FC2B90}" type="presParOf" srcId="{60EEEADD-6EC0-44ED-AB4B-DE87D20574C3}" destId="{0A15242B-A1DD-4278-BEF2-EDBDC8368C9D}" srcOrd="3" destOrd="0" presId="urn:microsoft.com/office/officeart/2005/8/layout/vList2"/>
    <dgm:cxn modelId="{1E760B88-8394-4405-915E-DCEBBAD4F6A3}" type="presParOf" srcId="{60EEEADD-6EC0-44ED-AB4B-DE87D20574C3}" destId="{B45C8CB1-625A-4472-9AD1-A7294F839BA0}" srcOrd="4" destOrd="0" presId="urn:microsoft.com/office/officeart/2005/8/layout/vList2"/>
    <dgm:cxn modelId="{AC326B88-9D6D-4C5C-803E-D239412CADC2}" type="presParOf" srcId="{60EEEADD-6EC0-44ED-AB4B-DE87D20574C3}" destId="{68CBD2F7-3C09-46C5-AD2C-EB1DE2A9EAE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25393C-4D7D-4770-B488-13D68EBFA618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cs-CZ"/>
        </a:p>
      </dgm:t>
    </dgm:pt>
    <dgm:pt modelId="{0E9B1DB4-42F9-4254-A946-DCEA750610EA}">
      <dgm:prSet/>
      <dgm:spPr/>
      <dgm:t>
        <a:bodyPr/>
        <a:lstStyle/>
        <a:p>
          <a:pPr rtl="0"/>
          <a:r>
            <a:rPr lang="cs-CZ" dirty="0" smtClean="0"/>
            <a:t>zvolit si poskytovatele oprávněného k poskytnutí zdravotních služeb,</a:t>
          </a:r>
          <a:endParaRPr lang="cs-CZ" dirty="0"/>
        </a:p>
      </dgm:t>
    </dgm:pt>
    <dgm:pt modelId="{EAC99C43-E005-4652-AE5F-3514590D1AE4}" type="parTrans" cxnId="{194DD388-F5CA-49C9-B546-6A05E3A630D0}">
      <dgm:prSet/>
      <dgm:spPr/>
      <dgm:t>
        <a:bodyPr/>
        <a:lstStyle/>
        <a:p>
          <a:endParaRPr lang="cs-CZ"/>
        </a:p>
      </dgm:t>
    </dgm:pt>
    <dgm:pt modelId="{0A3D90AC-2E1C-4317-B752-0D12F3211B4E}" type="sibTrans" cxnId="{194DD388-F5CA-49C9-B546-6A05E3A630D0}">
      <dgm:prSet/>
      <dgm:spPr/>
      <dgm:t>
        <a:bodyPr/>
        <a:lstStyle/>
        <a:p>
          <a:endParaRPr lang="cs-CZ"/>
        </a:p>
      </dgm:t>
    </dgm:pt>
    <dgm:pt modelId="{575FAEB7-408B-44B9-9B7F-C983F207BF09}">
      <dgm:prSet/>
      <dgm:spPr/>
      <dgm:t>
        <a:bodyPr/>
        <a:lstStyle/>
        <a:p>
          <a:pPr rtl="0"/>
          <a:r>
            <a:rPr lang="cs-CZ" smtClean="0"/>
            <a:t>vyžádat si konzultační služby od jiného poskytovatele, popřípadě zdravotnického pracovníka, než který mu poskytuje zdravotní služby;</a:t>
          </a:r>
          <a:endParaRPr lang="cs-CZ"/>
        </a:p>
      </dgm:t>
    </dgm:pt>
    <dgm:pt modelId="{829D556C-0CA1-41DF-99B8-CFBF406A6DDF}" type="parTrans" cxnId="{A34969B9-76AB-4E97-8251-EBC4D76150E2}">
      <dgm:prSet/>
      <dgm:spPr/>
      <dgm:t>
        <a:bodyPr/>
        <a:lstStyle/>
        <a:p>
          <a:endParaRPr lang="cs-CZ"/>
        </a:p>
      </dgm:t>
    </dgm:pt>
    <dgm:pt modelId="{B6D9A698-EB9C-4C6A-A56F-861CEB3D83F6}" type="sibTrans" cxnId="{A34969B9-76AB-4E97-8251-EBC4D76150E2}">
      <dgm:prSet/>
      <dgm:spPr/>
      <dgm:t>
        <a:bodyPr/>
        <a:lstStyle/>
        <a:p>
          <a:endParaRPr lang="cs-CZ"/>
        </a:p>
      </dgm:t>
    </dgm:pt>
    <dgm:pt modelId="{11073C6B-7BEA-4A7B-8D45-9E6E0B8542E9}">
      <dgm:prSet/>
      <dgm:spPr/>
      <dgm:t>
        <a:bodyPr/>
        <a:lstStyle/>
        <a:p>
          <a:pPr rtl="0"/>
          <a:r>
            <a:rPr lang="cs-CZ" smtClean="0"/>
            <a:t>být seznámen s vnitřním řádem zdravotnického zařízení lůžkové nebo jednodenní péče</a:t>
          </a:r>
          <a:endParaRPr lang="cs-CZ"/>
        </a:p>
      </dgm:t>
    </dgm:pt>
    <dgm:pt modelId="{0ED63B6F-6BE6-4DCD-BEA7-E8EC9F60F150}" type="parTrans" cxnId="{DA6AEA43-C83F-4811-B88A-DF97E46419F7}">
      <dgm:prSet/>
      <dgm:spPr/>
      <dgm:t>
        <a:bodyPr/>
        <a:lstStyle/>
        <a:p>
          <a:endParaRPr lang="cs-CZ"/>
        </a:p>
      </dgm:t>
    </dgm:pt>
    <dgm:pt modelId="{82CDAB5F-BE70-4CC5-A0A6-FD8F47F65D1F}" type="sibTrans" cxnId="{DA6AEA43-C83F-4811-B88A-DF97E46419F7}">
      <dgm:prSet/>
      <dgm:spPr/>
      <dgm:t>
        <a:bodyPr/>
        <a:lstStyle/>
        <a:p>
          <a:endParaRPr lang="cs-CZ"/>
        </a:p>
      </dgm:t>
    </dgm:pt>
    <dgm:pt modelId="{F7848E3E-15FD-4B48-961E-AEF32D877EE4}" type="pres">
      <dgm:prSet presAssocID="{A725393C-4D7D-4770-B488-13D68EBFA6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84B0D80-4C6C-422E-9225-BA82B623769E}" type="pres">
      <dgm:prSet presAssocID="{0E9B1DB4-42F9-4254-A946-DCEA750610E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082246-20D6-4C34-A550-E0F67B6A0F44}" type="pres">
      <dgm:prSet presAssocID="{0A3D90AC-2E1C-4317-B752-0D12F3211B4E}" presName="spacer" presStyleCnt="0"/>
      <dgm:spPr/>
    </dgm:pt>
    <dgm:pt modelId="{E50F2D24-0820-42AC-A546-CD539F4106C5}" type="pres">
      <dgm:prSet presAssocID="{575FAEB7-408B-44B9-9B7F-C983F207BF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869879-482C-41C0-83AB-93E96593854D}" type="pres">
      <dgm:prSet presAssocID="{B6D9A698-EB9C-4C6A-A56F-861CEB3D83F6}" presName="spacer" presStyleCnt="0"/>
      <dgm:spPr/>
    </dgm:pt>
    <dgm:pt modelId="{444CDB97-855D-4A8E-A4F6-61BB44B56A9D}" type="pres">
      <dgm:prSet presAssocID="{11073C6B-7BEA-4A7B-8D45-9E6E0B8542E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F040D24-40B2-49CE-81DD-7CFCA3F8E1CF}" type="presOf" srcId="{575FAEB7-408B-44B9-9B7F-C983F207BF09}" destId="{E50F2D24-0820-42AC-A546-CD539F4106C5}" srcOrd="0" destOrd="0" presId="urn:microsoft.com/office/officeart/2005/8/layout/vList2"/>
    <dgm:cxn modelId="{F8191E65-C961-4603-A2BB-BDEDB57A69E1}" type="presOf" srcId="{0E9B1DB4-42F9-4254-A946-DCEA750610EA}" destId="{984B0D80-4C6C-422E-9225-BA82B623769E}" srcOrd="0" destOrd="0" presId="urn:microsoft.com/office/officeart/2005/8/layout/vList2"/>
    <dgm:cxn modelId="{A34969B9-76AB-4E97-8251-EBC4D76150E2}" srcId="{A725393C-4D7D-4770-B488-13D68EBFA618}" destId="{575FAEB7-408B-44B9-9B7F-C983F207BF09}" srcOrd="1" destOrd="0" parTransId="{829D556C-0CA1-41DF-99B8-CFBF406A6DDF}" sibTransId="{B6D9A698-EB9C-4C6A-A56F-861CEB3D83F6}"/>
    <dgm:cxn modelId="{194DD388-F5CA-49C9-B546-6A05E3A630D0}" srcId="{A725393C-4D7D-4770-B488-13D68EBFA618}" destId="{0E9B1DB4-42F9-4254-A946-DCEA750610EA}" srcOrd="0" destOrd="0" parTransId="{EAC99C43-E005-4652-AE5F-3514590D1AE4}" sibTransId="{0A3D90AC-2E1C-4317-B752-0D12F3211B4E}"/>
    <dgm:cxn modelId="{DA6AEA43-C83F-4811-B88A-DF97E46419F7}" srcId="{A725393C-4D7D-4770-B488-13D68EBFA618}" destId="{11073C6B-7BEA-4A7B-8D45-9E6E0B8542E9}" srcOrd="2" destOrd="0" parTransId="{0ED63B6F-6BE6-4DCD-BEA7-E8EC9F60F150}" sibTransId="{82CDAB5F-BE70-4CC5-A0A6-FD8F47F65D1F}"/>
    <dgm:cxn modelId="{75F72127-0D10-47D8-A9E3-52BAD3F17EBC}" type="presOf" srcId="{11073C6B-7BEA-4A7B-8D45-9E6E0B8542E9}" destId="{444CDB97-855D-4A8E-A4F6-61BB44B56A9D}" srcOrd="0" destOrd="0" presId="urn:microsoft.com/office/officeart/2005/8/layout/vList2"/>
    <dgm:cxn modelId="{8FFB6316-DA9E-489C-8A8E-BAC626DA3C75}" type="presOf" srcId="{A725393C-4D7D-4770-B488-13D68EBFA618}" destId="{F7848E3E-15FD-4B48-961E-AEF32D877EE4}" srcOrd="0" destOrd="0" presId="urn:microsoft.com/office/officeart/2005/8/layout/vList2"/>
    <dgm:cxn modelId="{52D77D30-C30A-4136-BF47-93C97D4A9831}" type="presParOf" srcId="{F7848E3E-15FD-4B48-961E-AEF32D877EE4}" destId="{984B0D80-4C6C-422E-9225-BA82B623769E}" srcOrd="0" destOrd="0" presId="urn:microsoft.com/office/officeart/2005/8/layout/vList2"/>
    <dgm:cxn modelId="{08D57875-AA1C-460B-A8A0-3EE9A0D36EAC}" type="presParOf" srcId="{F7848E3E-15FD-4B48-961E-AEF32D877EE4}" destId="{4C082246-20D6-4C34-A550-E0F67B6A0F44}" srcOrd="1" destOrd="0" presId="urn:microsoft.com/office/officeart/2005/8/layout/vList2"/>
    <dgm:cxn modelId="{B3AAAC16-BE9B-4DD5-84DF-72AB5E5CCB2D}" type="presParOf" srcId="{F7848E3E-15FD-4B48-961E-AEF32D877EE4}" destId="{E50F2D24-0820-42AC-A546-CD539F4106C5}" srcOrd="2" destOrd="0" presId="urn:microsoft.com/office/officeart/2005/8/layout/vList2"/>
    <dgm:cxn modelId="{A596606B-A190-49FD-B819-6931406C2CB1}" type="presParOf" srcId="{F7848E3E-15FD-4B48-961E-AEF32D877EE4}" destId="{70869879-482C-41C0-83AB-93E96593854D}" srcOrd="3" destOrd="0" presId="urn:microsoft.com/office/officeart/2005/8/layout/vList2"/>
    <dgm:cxn modelId="{95CF231A-9AEB-4B7E-9550-7415655EC36D}" type="presParOf" srcId="{F7848E3E-15FD-4B48-961E-AEF32D877EE4}" destId="{444CDB97-855D-4A8E-A4F6-61BB44B56A9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FD7923-B511-4CEC-8669-590486B96F58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C5490AD0-731E-4659-92A6-38D2A7B7A62D}">
      <dgm:prSet/>
      <dgm:spPr/>
      <dgm:t>
        <a:bodyPr/>
        <a:lstStyle/>
        <a:p>
          <a:pPr rtl="0"/>
          <a:r>
            <a:rPr lang="cs-CZ" dirty="0" smtClean="0"/>
            <a:t>být předem informován o ceně poskytovaných zdravotních služeb nehrazených z veřejného zdravotního pojištění,</a:t>
          </a:r>
          <a:endParaRPr lang="cs-CZ" dirty="0"/>
        </a:p>
      </dgm:t>
    </dgm:pt>
    <dgm:pt modelId="{8F0C7FA6-9272-48B4-9FAF-7523CC624708}" type="parTrans" cxnId="{954121AC-0A0B-4846-817D-7D404ED3FE3F}">
      <dgm:prSet/>
      <dgm:spPr/>
      <dgm:t>
        <a:bodyPr/>
        <a:lstStyle/>
        <a:p>
          <a:endParaRPr lang="cs-CZ"/>
        </a:p>
      </dgm:t>
    </dgm:pt>
    <dgm:pt modelId="{AC8E0CED-AFE9-4259-A729-61F77B5BCA78}" type="sibTrans" cxnId="{954121AC-0A0B-4846-817D-7D404ED3FE3F}">
      <dgm:prSet/>
      <dgm:spPr/>
      <dgm:t>
        <a:bodyPr/>
        <a:lstStyle/>
        <a:p>
          <a:endParaRPr lang="cs-CZ"/>
        </a:p>
      </dgm:t>
    </dgm:pt>
    <dgm:pt modelId="{0769F7F5-2862-4BA1-9697-C73BB7EF8509}">
      <dgm:prSet/>
      <dgm:spPr/>
      <dgm:t>
        <a:bodyPr/>
        <a:lstStyle/>
        <a:p>
          <a:pPr rtl="0"/>
          <a:r>
            <a:rPr lang="cs-CZ" dirty="0" smtClean="0"/>
            <a:t>znát jména, a příjmení zdravotnických pracovníků přímo zúčastněných na poskytování zdravotních služeb </a:t>
          </a:r>
          <a:endParaRPr lang="cs-CZ" dirty="0"/>
        </a:p>
      </dgm:t>
    </dgm:pt>
    <dgm:pt modelId="{57F7B2B1-CA56-4AE5-89D1-357F3F5030F2}" type="parTrans" cxnId="{86C548F7-1540-4FC0-B60C-99A578027021}">
      <dgm:prSet/>
      <dgm:spPr/>
      <dgm:t>
        <a:bodyPr/>
        <a:lstStyle/>
        <a:p>
          <a:endParaRPr lang="cs-CZ"/>
        </a:p>
      </dgm:t>
    </dgm:pt>
    <dgm:pt modelId="{CB930B1D-CBB7-4C0B-90A7-54F2E7B4D115}" type="sibTrans" cxnId="{86C548F7-1540-4FC0-B60C-99A578027021}">
      <dgm:prSet/>
      <dgm:spPr/>
      <dgm:t>
        <a:bodyPr/>
        <a:lstStyle/>
        <a:p>
          <a:endParaRPr lang="cs-CZ"/>
        </a:p>
      </dgm:t>
    </dgm:pt>
    <dgm:pt modelId="{26F8F50D-2B5D-439D-9F51-8ECE34FF2660}">
      <dgm:prSet/>
      <dgm:spPr/>
      <dgm:t>
        <a:bodyPr/>
        <a:lstStyle/>
        <a:p>
          <a:pPr rtl="0"/>
          <a:r>
            <a:rPr lang="cs-CZ" dirty="0" smtClean="0"/>
            <a:t>odmítnout přítomnost osob, které nejsou na poskytování zdravotních služeb přímo zúčastněny, </a:t>
          </a:r>
          <a:endParaRPr lang="cs-CZ" dirty="0"/>
        </a:p>
      </dgm:t>
    </dgm:pt>
    <dgm:pt modelId="{534AB65A-8082-40DD-BAF4-AC920080602D}" type="parTrans" cxnId="{8EE29106-59F6-49F9-A95C-084DFE9CC7B2}">
      <dgm:prSet/>
      <dgm:spPr/>
      <dgm:t>
        <a:bodyPr/>
        <a:lstStyle/>
        <a:p>
          <a:endParaRPr lang="cs-CZ"/>
        </a:p>
      </dgm:t>
    </dgm:pt>
    <dgm:pt modelId="{FBAFEDA3-8864-446C-888A-29575ED2DD2E}" type="sibTrans" cxnId="{8EE29106-59F6-49F9-A95C-084DFE9CC7B2}">
      <dgm:prSet/>
      <dgm:spPr/>
      <dgm:t>
        <a:bodyPr/>
        <a:lstStyle/>
        <a:p>
          <a:endParaRPr lang="cs-CZ"/>
        </a:p>
      </dgm:t>
    </dgm:pt>
    <dgm:pt modelId="{191F1ABF-7BFC-4C6B-9CCB-D232BDF0730A}">
      <dgm:prSet/>
      <dgm:spPr/>
      <dgm:t>
        <a:bodyPr/>
        <a:lstStyle/>
        <a:p>
          <a:pPr rtl="0"/>
          <a:r>
            <a:rPr lang="cs-CZ" dirty="0" smtClean="0"/>
            <a:t>Včetně osob připravujících se na výkon povolání zdravotnického pracovníka,</a:t>
          </a:r>
          <a:endParaRPr lang="cs-CZ" dirty="0"/>
        </a:p>
      </dgm:t>
    </dgm:pt>
    <dgm:pt modelId="{05C5DF81-620B-45F0-A052-83675A9D3EEC}" type="parTrans" cxnId="{B1C888E4-8D17-403A-9882-6DCFD34A3D75}">
      <dgm:prSet/>
      <dgm:spPr/>
      <dgm:t>
        <a:bodyPr/>
        <a:lstStyle/>
        <a:p>
          <a:endParaRPr lang="cs-CZ"/>
        </a:p>
      </dgm:t>
    </dgm:pt>
    <dgm:pt modelId="{E403C4F8-AD6A-475B-BAE2-9B731908BAD9}" type="sibTrans" cxnId="{B1C888E4-8D17-403A-9882-6DCFD34A3D75}">
      <dgm:prSet/>
      <dgm:spPr/>
      <dgm:t>
        <a:bodyPr/>
        <a:lstStyle/>
        <a:p>
          <a:endParaRPr lang="cs-CZ"/>
        </a:p>
      </dgm:t>
    </dgm:pt>
    <dgm:pt modelId="{5A555D06-E3D7-45E1-ADDE-5CA4241E2D82}" type="pres">
      <dgm:prSet presAssocID="{BDFD7923-B511-4CEC-8669-590486B96F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AEFE8D-7E0A-44F6-A5AE-63E55FB949D5}" type="pres">
      <dgm:prSet presAssocID="{C5490AD0-731E-4659-92A6-38D2A7B7A62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9B1928-A8EA-4B07-86F8-3C80F5DC429E}" type="pres">
      <dgm:prSet presAssocID="{AC8E0CED-AFE9-4259-A729-61F77B5BCA78}" presName="spacer" presStyleCnt="0"/>
      <dgm:spPr/>
    </dgm:pt>
    <dgm:pt modelId="{827FA593-F5FD-40BA-A0DB-593D38BC60E9}" type="pres">
      <dgm:prSet presAssocID="{0769F7F5-2862-4BA1-9697-C73BB7EF85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1B93FC-AC35-44C0-8218-C6F56DFEFA50}" type="pres">
      <dgm:prSet presAssocID="{CB930B1D-CBB7-4C0B-90A7-54F2E7B4D115}" presName="spacer" presStyleCnt="0"/>
      <dgm:spPr/>
    </dgm:pt>
    <dgm:pt modelId="{F8F5CCDF-DDF8-4DCA-AD8F-3B7410AF4B19}" type="pres">
      <dgm:prSet presAssocID="{26F8F50D-2B5D-439D-9F51-8ECE34FF266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5976236-DCAE-4AF9-9706-69803F955371}" type="pres">
      <dgm:prSet presAssocID="{26F8F50D-2B5D-439D-9F51-8ECE34FF266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84E2787-E4EE-4E2B-8B17-9495F80C69E6}" type="presOf" srcId="{C5490AD0-731E-4659-92A6-38D2A7B7A62D}" destId="{C7AEFE8D-7E0A-44F6-A5AE-63E55FB949D5}" srcOrd="0" destOrd="0" presId="urn:microsoft.com/office/officeart/2005/8/layout/vList2"/>
    <dgm:cxn modelId="{954121AC-0A0B-4846-817D-7D404ED3FE3F}" srcId="{BDFD7923-B511-4CEC-8669-590486B96F58}" destId="{C5490AD0-731E-4659-92A6-38D2A7B7A62D}" srcOrd="0" destOrd="0" parTransId="{8F0C7FA6-9272-48B4-9FAF-7523CC624708}" sibTransId="{AC8E0CED-AFE9-4259-A729-61F77B5BCA78}"/>
    <dgm:cxn modelId="{86C548F7-1540-4FC0-B60C-99A578027021}" srcId="{BDFD7923-B511-4CEC-8669-590486B96F58}" destId="{0769F7F5-2862-4BA1-9697-C73BB7EF8509}" srcOrd="1" destOrd="0" parTransId="{57F7B2B1-CA56-4AE5-89D1-357F3F5030F2}" sibTransId="{CB930B1D-CBB7-4C0B-90A7-54F2E7B4D115}"/>
    <dgm:cxn modelId="{014773B7-0EBB-4937-AE55-BBEB99C73F5A}" type="presOf" srcId="{BDFD7923-B511-4CEC-8669-590486B96F58}" destId="{5A555D06-E3D7-45E1-ADDE-5CA4241E2D82}" srcOrd="0" destOrd="0" presId="urn:microsoft.com/office/officeart/2005/8/layout/vList2"/>
    <dgm:cxn modelId="{16B7493C-66FA-49EC-AD21-AFCDB8B4011C}" type="presOf" srcId="{26F8F50D-2B5D-439D-9F51-8ECE34FF2660}" destId="{F8F5CCDF-DDF8-4DCA-AD8F-3B7410AF4B19}" srcOrd="0" destOrd="0" presId="urn:microsoft.com/office/officeart/2005/8/layout/vList2"/>
    <dgm:cxn modelId="{6FFAF603-07A8-48A5-95A3-AD74BEE1993F}" type="presOf" srcId="{191F1ABF-7BFC-4C6B-9CCB-D232BDF0730A}" destId="{05976236-DCAE-4AF9-9706-69803F955371}" srcOrd="0" destOrd="0" presId="urn:microsoft.com/office/officeart/2005/8/layout/vList2"/>
    <dgm:cxn modelId="{44D7E3C3-E4AD-41F2-A4B5-646B4453953B}" type="presOf" srcId="{0769F7F5-2862-4BA1-9697-C73BB7EF8509}" destId="{827FA593-F5FD-40BA-A0DB-593D38BC60E9}" srcOrd="0" destOrd="0" presId="urn:microsoft.com/office/officeart/2005/8/layout/vList2"/>
    <dgm:cxn modelId="{B1C888E4-8D17-403A-9882-6DCFD34A3D75}" srcId="{26F8F50D-2B5D-439D-9F51-8ECE34FF2660}" destId="{191F1ABF-7BFC-4C6B-9CCB-D232BDF0730A}" srcOrd="0" destOrd="0" parTransId="{05C5DF81-620B-45F0-A052-83675A9D3EEC}" sibTransId="{E403C4F8-AD6A-475B-BAE2-9B731908BAD9}"/>
    <dgm:cxn modelId="{8EE29106-59F6-49F9-A95C-084DFE9CC7B2}" srcId="{BDFD7923-B511-4CEC-8669-590486B96F58}" destId="{26F8F50D-2B5D-439D-9F51-8ECE34FF2660}" srcOrd="2" destOrd="0" parTransId="{534AB65A-8082-40DD-BAF4-AC920080602D}" sibTransId="{FBAFEDA3-8864-446C-888A-29575ED2DD2E}"/>
    <dgm:cxn modelId="{F8F463E4-BE1E-4C0E-99F7-853B1201BC34}" type="presParOf" srcId="{5A555D06-E3D7-45E1-ADDE-5CA4241E2D82}" destId="{C7AEFE8D-7E0A-44F6-A5AE-63E55FB949D5}" srcOrd="0" destOrd="0" presId="urn:microsoft.com/office/officeart/2005/8/layout/vList2"/>
    <dgm:cxn modelId="{4A40A552-DB00-4BEE-9E07-92E8E503E1E9}" type="presParOf" srcId="{5A555D06-E3D7-45E1-ADDE-5CA4241E2D82}" destId="{729B1928-A8EA-4B07-86F8-3C80F5DC429E}" srcOrd="1" destOrd="0" presId="urn:microsoft.com/office/officeart/2005/8/layout/vList2"/>
    <dgm:cxn modelId="{FD0BF14F-4607-478C-B4CB-AA30FCC5B9FC}" type="presParOf" srcId="{5A555D06-E3D7-45E1-ADDE-5CA4241E2D82}" destId="{827FA593-F5FD-40BA-A0DB-593D38BC60E9}" srcOrd="2" destOrd="0" presId="urn:microsoft.com/office/officeart/2005/8/layout/vList2"/>
    <dgm:cxn modelId="{BAF1A873-81BF-4C97-A83D-5564D68B7BD5}" type="presParOf" srcId="{5A555D06-E3D7-45E1-ADDE-5CA4241E2D82}" destId="{E21B93FC-AC35-44C0-8218-C6F56DFEFA50}" srcOrd="3" destOrd="0" presId="urn:microsoft.com/office/officeart/2005/8/layout/vList2"/>
    <dgm:cxn modelId="{8DCE78C0-5FBD-4EBE-A1C3-7B290A5E0392}" type="presParOf" srcId="{5A555D06-E3D7-45E1-ADDE-5CA4241E2D82}" destId="{F8F5CCDF-DDF8-4DCA-AD8F-3B7410AF4B19}" srcOrd="4" destOrd="0" presId="urn:microsoft.com/office/officeart/2005/8/layout/vList2"/>
    <dgm:cxn modelId="{218B4C72-6044-4DFC-9FD8-26A5F955205D}" type="presParOf" srcId="{5A555D06-E3D7-45E1-ADDE-5CA4241E2D82}" destId="{05976236-DCAE-4AF9-9706-69803F95537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AE7DEA-3334-403B-9AA2-F9942EAFCBA3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cs-CZ"/>
        </a:p>
      </dgm:t>
    </dgm:pt>
    <dgm:pt modelId="{2D9A8B63-6FD9-4072-B1F4-ED7D10F8D2EB}">
      <dgm:prSet/>
      <dgm:spPr/>
      <dgm:t>
        <a:bodyPr/>
        <a:lstStyle/>
        <a:p>
          <a:pPr rtl="0"/>
          <a:r>
            <a:rPr lang="cs-CZ" smtClean="0"/>
            <a:t>přijímat návštěvy ve zdravotnickém zařízení lůžkové nebo jednodenní péče, </a:t>
          </a:r>
          <a:endParaRPr lang="cs-CZ"/>
        </a:p>
      </dgm:t>
    </dgm:pt>
    <dgm:pt modelId="{EA4EE152-1F71-44DB-8126-EF49F2B76846}" type="parTrans" cxnId="{2FD1AF44-758A-4AB2-A6DE-AFF3B78D872A}">
      <dgm:prSet/>
      <dgm:spPr/>
      <dgm:t>
        <a:bodyPr/>
        <a:lstStyle/>
        <a:p>
          <a:endParaRPr lang="cs-CZ"/>
        </a:p>
      </dgm:t>
    </dgm:pt>
    <dgm:pt modelId="{D429D742-3DCF-40BA-A9CC-4D0DA1C1E9B8}" type="sibTrans" cxnId="{2FD1AF44-758A-4AB2-A6DE-AFF3B78D872A}">
      <dgm:prSet/>
      <dgm:spPr/>
      <dgm:t>
        <a:bodyPr/>
        <a:lstStyle/>
        <a:p>
          <a:endParaRPr lang="cs-CZ"/>
        </a:p>
      </dgm:t>
    </dgm:pt>
    <dgm:pt modelId="{A51BC0BF-EFCD-4218-B0DA-5D69C2CDBC8D}">
      <dgm:prSet/>
      <dgm:spPr/>
      <dgm:t>
        <a:bodyPr/>
        <a:lstStyle/>
        <a:p>
          <a:pPr rtl="0"/>
          <a:r>
            <a:rPr lang="cs-CZ" smtClean="0"/>
            <a:t>a to s ohledem na svůj zdravotní stav a </a:t>
          </a:r>
          <a:endParaRPr lang="cs-CZ"/>
        </a:p>
      </dgm:t>
    </dgm:pt>
    <dgm:pt modelId="{0190D049-4AE8-4EA6-9E0D-8399A7607747}" type="parTrans" cxnId="{E9D60025-8B77-4662-905F-D79772EB577B}">
      <dgm:prSet/>
      <dgm:spPr/>
      <dgm:t>
        <a:bodyPr/>
        <a:lstStyle/>
        <a:p>
          <a:endParaRPr lang="cs-CZ"/>
        </a:p>
      </dgm:t>
    </dgm:pt>
    <dgm:pt modelId="{86807E72-39AE-4A36-B389-CD7380C9A6C6}" type="sibTrans" cxnId="{E9D60025-8B77-4662-905F-D79772EB577B}">
      <dgm:prSet/>
      <dgm:spPr/>
      <dgm:t>
        <a:bodyPr/>
        <a:lstStyle/>
        <a:p>
          <a:endParaRPr lang="cs-CZ"/>
        </a:p>
      </dgm:t>
    </dgm:pt>
    <dgm:pt modelId="{BF6371F2-220E-4496-9346-394BA100CADE}">
      <dgm:prSet/>
      <dgm:spPr/>
      <dgm:t>
        <a:bodyPr/>
        <a:lstStyle/>
        <a:p>
          <a:pPr rtl="0"/>
          <a:r>
            <a:rPr lang="cs-CZ" smtClean="0"/>
            <a:t>v souladu s vnitřním řádem a </a:t>
          </a:r>
          <a:endParaRPr lang="cs-CZ"/>
        </a:p>
      </dgm:t>
    </dgm:pt>
    <dgm:pt modelId="{4B31E656-B506-4C05-8010-B0FB9405194C}" type="parTrans" cxnId="{CDF7EDE9-294D-4B33-A3B6-8CB75659B954}">
      <dgm:prSet/>
      <dgm:spPr/>
      <dgm:t>
        <a:bodyPr/>
        <a:lstStyle/>
        <a:p>
          <a:endParaRPr lang="cs-CZ"/>
        </a:p>
      </dgm:t>
    </dgm:pt>
    <dgm:pt modelId="{BD8D4F19-033E-4EEC-8664-5B12F16D24C4}" type="sibTrans" cxnId="{CDF7EDE9-294D-4B33-A3B6-8CB75659B954}">
      <dgm:prSet/>
      <dgm:spPr/>
      <dgm:t>
        <a:bodyPr/>
        <a:lstStyle/>
        <a:p>
          <a:endParaRPr lang="cs-CZ"/>
        </a:p>
      </dgm:t>
    </dgm:pt>
    <dgm:pt modelId="{C3EF28D2-92C9-4A01-9AC0-C577BB8A7175}">
      <dgm:prSet/>
      <dgm:spPr/>
      <dgm:t>
        <a:bodyPr/>
        <a:lstStyle/>
        <a:p>
          <a:pPr rtl="0"/>
          <a:r>
            <a:rPr lang="cs-CZ" dirty="0" smtClean="0"/>
            <a:t>způsobem, který neporušuje práva ostatních pacientů, pokud tento zákon nebo jiný právní předpis nestanoví jinak,</a:t>
          </a:r>
          <a:endParaRPr lang="cs-CZ" dirty="0"/>
        </a:p>
      </dgm:t>
    </dgm:pt>
    <dgm:pt modelId="{79414935-9A10-4A3B-8101-B3996EF97310}" type="parTrans" cxnId="{0F21C36A-7F1B-4327-99CE-51DFF39BDFCD}">
      <dgm:prSet/>
      <dgm:spPr/>
      <dgm:t>
        <a:bodyPr/>
        <a:lstStyle/>
        <a:p>
          <a:endParaRPr lang="cs-CZ"/>
        </a:p>
      </dgm:t>
    </dgm:pt>
    <dgm:pt modelId="{84E7E1B7-C0DE-4503-9E1A-78535A4A376B}" type="sibTrans" cxnId="{0F21C36A-7F1B-4327-99CE-51DFF39BDFCD}">
      <dgm:prSet/>
      <dgm:spPr/>
      <dgm:t>
        <a:bodyPr/>
        <a:lstStyle/>
        <a:p>
          <a:endParaRPr lang="cs-CZ"/>
        </a:p>
      </dgm:t>
    </dgm:pt>
    <dgm:pt modelId="{F855CA94-3F09-4167-97D4-38F943F055CD}">
      <dgm:prSet/>
      <dgm:spPr/>
      <dgm:t>
        <a:bodyPr/>
        <a:lstStyle/>
        <a:p>
          <a:pPr rtl="0"/>
          <a:r>
            <a:rPr lang="cs-CZ" smtClean="0"/>
            <a:t>přijímat duchovní péči a duchovní podporu od duchovních církví a náboženských společností  </a:t>
          </a:r>
          <a:endParaRPr lang="cs-CZ"/>
        </a:p>
      </dgm:t>
    </dgm:pt>
    <dgm:pt modelId="{A7DDE01A-14BF-4E3B-87D1-C4FEECA75281}" type="parTrans" cxnId="{B4ACC2C7-7FF5-413F-AB52-4EEC92992296}">
      <dgm:prSet/>
      <dgm:spPr/>
      <dgm:t>
        <a:bodyPr/>
        <a:lstStyle/>
        <a:p>
          <a:endParaRPr lang="cs-CZ"/>
        </a:p>
      </dgm:t>
    </dgm:pt>
    <dgm:pt modelId="{E470AE2C-42F6-4495-AF77-E0B0A61BA8B1}" type="sibTrans" cxnId="{B4ACC2C7-7FF5-413F-AB52-4EEC92992296}">
      <dgm:prSet/>
      <dgm:spPr/>
      <dgm:t>
        <a:bodyPr/>
        <a:lstStyle/>
        <a:p>
          <a:endParaRPr lang="cs-CZ"/>
        </a:p>
      </dgm:t>
    </dgm:pt>
    <dgm:pt modelId="{A9AB0CB3-E957-4C18-A292-711A69B8B1D6}">
      <dgm:prSet/>
      <dgm:spPr/>
      <dgm:t>
        <a:bodyPr/>
        <a:lstStyle/>
        <a:p>
          <a:pPr rtl="0"/>
          <a:r>
            <a:rPr lang="cs-CZ" smtClean="0"/>
            <a:t>na poskytování zdravotních služeb v co nejméně omezujícím prostředí při zajištění kvality a bezpečí poskytovaných zdravotních služeb.</a:t>
          </a:r>
          <a:endParaRPr lang="cs-CZ"/>
        </a:p>
      </dgm:t>
    </dgm:pt>
    <dgm:pt modelId="{2F867559-57F8-4342-955E-3B2DD188DDD6}" type="parTrans" cxnId="{A196DD6E-2C5F-49F0-8EF7-3DEE54FD6651}">
      <dgm:prSet/>
      <dgm:spPr/>
      <dgm:t>
        <a:bodyPr/>
        <a:lstStyle/>
        <a:p>
          <a:endParaRPr lang="cs-CZ"/>
        </a:p>
      </dgm:t>
    </dgm:pt>
    <dgm:pt modelId="{BFA8FC69-D78E-4B35-86FF-0AF4B28CFDD7}" type="sibTrans" cxnId="{A196DD6E-2C5F-49F0-8EF7-3DEE54FD6651}">
      <dgm:prSet/>
      <dgm:spPr/>
      <dgm:t>
        <a:bodyPr/>
        <a:lstStyle/>
        <a:p>
          <a:endParaRPr lang="cs-CZ"/>
        </a:p>
      </dgm:t>
    </dgm:pt>
    <dgm:pt modelId="{25FA9DDE-BF14-44CB-9C6F-FD3663F105F1}" type="pres">
      <dgm:prSet presAssocID="{E6AE7DEA-3334-403B-9AA2-F9942EAFCB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B25D490-2FD7-47E3-A62A-D3AEB5E0EBE9}" type="pres">
      <dgm:prSet presAssocID="{2D9A8B63-6FD9-4072-B1F4-ED7D10F8D2E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2D6C4A-B605-4EB6-A2CE-6B7343B7F557}" type="pres">
      <dgm:prSet presAssocID="{2D9A8B63-6FD9-4072-B1F4-ED7D10F8D2E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2BFF14-2FAD-4919-A464-D5AF74346F7A}" type="pres">
      <dgm:prSet presAssocID="{F855CA94-3F09-4167-97D4-38F943F055C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A3CFF7-7520-457A-B87B-66DEE37F62F0}" type="pres">
      <dgm:prSet presAssocID="{E470AE2C-42F6-4495-AF77-E0B0A61BA8B1}" presName="spacer" presStyleCnt="0"/>
      <dgm:spPr/>
    </dgm:pt>
    <dgm:pt modelId="{E646C942-F14B-4196-BF36-83F89571F1BC}" type="pres">
      <dgm:prSet presAssocID="{A9AB0CB3-E957-4C18-A292-711A69B8B1D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C89E65D-50E8-4657-ABFB-9F8AE7B50CD1}" type="presOf" srcId="{A51BC0BF-EFCD-4218-B0DA-5D69C2CDBC8D}" destId="{CD2D6C4A-B605-4EB6-A2CE-6B7343B7F557}" srcOrd="0" destOrd="0" presId="urn:microsoft.com/office/officeart/2005/8/layout/vList2"/>
    <dgm:cxn modelId="{B4ACC2C7-7FF5-413F-AB52-4EEC92992296}" srcId="{E6AE7DEA-3334-403B-9AA2-F9942EAFCBA3}" destId="{F855CA94-3F09-4167-97D4-38F943F055CD}" srcOrd="1" destOrd="0" parTransId="{A7DDE01A-14BF-4E3B-87D1-C4FEECA75281}" sibTransId="{E470AE2C-42F6-4495-AF77-E0B0A61BA8B1}"/>
    <dgm:cxn modelId="{2FD1AF44-758A-4AB2-A6DE-AFF3B78D872A}" srcId="{E6AE7DEA-3334-403B-9AA2-F9942EAFCBA3}" destId="{2D9A8B63-6FD9-4072-B1F4-ED7D10F8D2EB}" srcOrd="0" destOrd="0" parTransId="{EA4EE152-1F71-44DB-8126-EF49F2B76846}" sibTransId="{D429D742-3DCF-40BA-A9CC-4D0DA1C1E9B8}"/>
    <dgm:cxn modelId="{5451BFDF-4CA4-492D-B17F-2711D6841AD2}" type="presOf" srcId="{C3EF28D2-92C9-4A01-9AC0-C577BB8A7175}" destId="{CD2D6C4A-B605-4EB6-A2CE-6B7343B7F557}" srcOrd="0" destOrd="2" presId="urn:microsoft.com/office/officeart/2005/8/layout/vList2"/>
    <dgm:cxn modelId="{CDF7EDE9-294D-4B33-A3B6-8CB75659B954}" srcId="{2D9A8B63-6FD9-4072-B1F4-ED7D10F8D2EB}" destId="{BF6371F2-220E-4496-9346-394BA100CADE}" srcOrd="1" destOrd="0" parTransId="{4B31E656-B506-4C05-8010-B0FB9405194C}" sibTransId="{BD8D4F19-033E-4EEC-8664-5B12F16D24C4}"/>
    <dgm:cxn modelId="{BE891A02-70C4-47C6-BDE7-DAD4794FD04A}" type="presOf" srcId="{E6AE7DEA-3334-403B-9AA2-F9942EAFCBA3}" destId="{25FA9DDE-BF14-44CB-9C6F-FD3663F105F1}" srcOrd="0" destOrd="0" presId="urn:microsoft.com/office/officeart/2005/8/layout/vList2"/>
    <dgm:cxn modelId="{A196DD6E-2C5F-49F0-8EF7-3DEE54FD6651}" srcId="{E6AE7DEA-3334-403B-9AA2-F9942EAFCBA3}" destId="{A9AB0CB3-E957-4C18-A292-711A69B8B1D6}" srcOrd="2" destOrd="0" parTransId="{2F867559-57F8-4342-955E-3B2DD188DDD6}" sibTransId="{BFA8FC69-D78E-4B35-86FF-0AF4B28CFDD7}"/>
    <dgm:cxn modelId="{7D6B1976-E200-4972-8807-E878F098CF9E}" type="presOf" srcId="{BF6371F2-220E-4496-9346-394BA100CADE}" destId="{CD2D6C4A-B605-4EB6-A2CE-6B7343B7F557}" srcOrd="0" destOrd="1" presId="urn:microsoft.com/office/officeart/2005/8/layout/vList2"/>
    <dgm:cxn modelId="{E9D60025-8B77-4662-905F-D79772EB577B}" srcId="{2D9A8B63-6FD9-4072-B1F4-ED7D10F8D2EB}" destId="{A51BC0BF-EFCD-4218-B0DA-5D69C2CDBC8D}" srcOrd="0" destOrd="0" parTransId="{0190D049-4AE8-4EA6-9E0D-8399A7607747}" sibTransId="{86807E72-39AE-4A36-B389-CD7380C9A6C6}"/>
    <dgm:cxn modelId="{A0098D55-4743-47B6-A730-5D712E6A1215}" type="presOf" srcId="{2D9A8B63-6FD9-4072-B1F4-ED7D10F8D2EB}" destId="{EB25D490-2FD7-47E3-A62A-D3AEB5E0EBE9}" srcOrd="0" destOrd="0" presId="urn:microsoft.com/office/officeart/2005/8/layout/vList2"/>
    <dgm:cxn modelId="{0F21C36A-7F1B-4327-99CE-51DFF39BDFCD}" srcId="{2D9A8B63-6FD9-4072-B1F4-ED7D10F8D2EB}" destId="{C3EF28D2-92C9-4A01-9AC0-C577BB8A7175}" srcOrd="2" destOrd="0" parTransId="{79414935-9A10-4A3B-8101-B3996EF97310}" sibTransId="{84E7E1B7-C0DE-4503-9E1A-78535A4A376B}"/>
    <dgm:cxn modelId="{F4C60C67-563F-4717-95CC-D2B65BB67A6E}" type="presOf" srcId="{A9AB0CB3-E957-4C18-A292-711A69B8B1D6}" destId="{E646C942-F14B-4196-BF36-83F89571F1BC}" srcOrd="0" destOrd="0" presId="urn:microsoft.com/office/officeart/2005/8/layout/vList2"/>
    <dgm:cxn modelId="{207D28B0-7F23-46DB-881F-AE874BFDC563}" type="presOf" srcId="{F855CA94-3F09-4167-97D4-38F943F055CD}" destId="{A32BFF14-2FAD-4919-A464-D5AF74346F7A}" srcOrd="0" destOrd="0" presId="urn:microsoft.com/office/officeart/2005/8/layout/vList2"/>
    <dgm:cxn modelId="{8F13D8C1-CA0D-4BA7-8F23-5729C1197404}" type="presParOf" srcId="{25FA9DDE-BF14-44CB-9C6F-FD3663F105F1}" destId="{EB25D490-2FD7-47E3-A62A-D3AEB5E0EBE9}" srcOrd="0" destOrd="0" presId="urn:microsoft.com/office/officeart/2005/8/layout/vList2"/>
    <dgm:cxn modelId="{B9DB285F-6432-4184-AFD5-D50C5E93E800}" type="presParOf" srcId="{25FA9DDE-BF14-44CB-9C6F-FD3663F105F1}" destId="{CD2D6C4A-B605-4EB6-A2CE-6B7343B7F557}" srcOrd="1" destOrd="0" presId="urn:microsoft.com/office/officeart/2005/8/layout/vList2"/>
    <dgm:cxn modelId="{BBCA63E8-662E-4CDE-8416-0FCA58D0D543}" type="presParOf" srcId="{25FA9DDE-BF14-44CB-9C6F-FD3663F105F1}" destId="{A32BFF14-2FAD-4919-A464-D5AF74346F7A}" srcOrd="2" destOrd="0" presId="urn:microsoft.com/office/officeart/2005/8/layout/vList2"/>
    <dgm:cxn modelId="{6EACFA6C-A29D-416A-9A6E-817C839E4888}" type="presParOf" srcId="{25FA9DDE-BF14-44CB-9C6F-FD3663F105F1}" destId="{B7A3CFF7-7520-457A-B87B-66DEE37F62F0}" srcOrd="3" destOrd="0" presId="urn:microsoft.com/office/officeart/2005/8/layout/vList2"/>
    <dgm:cxn modelId="{802377A1-7D1E-40ED-B5A8-614A24AB588D}" type="presParOf" srcId="{25FA9DDE-BF14-44CB-9C6F-FD3663F105F1}" destId="{E646C942-F14B-4196-BF36-83F89571F1B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551AAA5-5572-4828-802F-DCE7FA1479D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0F3E74B-3B38-4037-AFA1-C1CBE08A9868}">
      <dgm:prSet/>
      <dgm:spPr/>
      <dgm:t>
        <a:bodyPr/>
        <a:lstStyle/>
        <a:p>
          <a:pPr rtl="0"/>
          <a:r>
            <a:rPr lang="cs-CZ" smtClean="0"/>
            <a:t>Odmítnutí Zdravotnickým pracovníkem</a:t>
          </a:r>
          <a:endParaRPr lang="cs-CZ"/>
        </a:p>
      </dgm:t>
    </dgm:pt>
    <dgm:pt modelId="{02D81195-3590-48C3-90F5-30CAB0997CD4}" type="parTrans" cxnId="{C79786F5-74B9-41C1-8330-3D46FBD723A3}">
      <dgm:prSet/>
      <dgm:spPr/>
      <dgm:t>
        <a:bodyPr/>
        <a:lstStyle/>
        <a:p>
          <a:endParaRPr lang="cs-CZ"/>
        </a:p>
      </dgm:t>
    </dgm:pt>
    <dgm:pt modelId="{5775D6BE-5108-41D4-A34E-9EA23D8CFE98}" type="sibTrans" cxnId="{C79786F5-74B9-41C1-8330-3D46FBD723A3}">
      <dgm:prSet/>
      <dgm:spPr/>
      <dgm:t>
        <a:bodyPr/>
        <a:lstStyle/>
        <a:p>
          <a:endParaRPr lang="cs-CZ"/>
        </a:p>
      </dgm:t>
    </dgm:pt>
    <dgm:pt modelId="{AEEC6279-D5F7-41AD-AB93-059D481F91B2}">
      <dgm:prSet/>
      <dgm:spPr/>
      <dgm:t>
        <a:bodyPr/>
        <a:lstStyle/>
        <a:p>
          <a:pPr rtl="0"/>
          <a:r>
            <a:rPr lang="cs-CZ" dirty="0" smtClean="0"/>
            <a:t>Výhrada svědomí</a:t>
          </a:r>
          <a:endParaRPr lang="cs-CZ" dirty="0"/>
        </a:p>
      </dgm:t>
    </dgm:pt>
    <dgm:pt modelId="{AC23B2E7-207F-47C7-AF47-57C66DDFEE2F}" type="parTrans" cxnId="{B09D1FFA-ABAA-400B-9B79-D12B94AEDB35}">
      <dgm:prSet/>
      <dgm:spPr/>
      <dgm:t>
        <a:bodyPr/>
        <a:lstStyle/>
        <a:p>
          <a:endParaRPr lang="cs-CZ"/>
        </a:p>
      </dgm:t>
    </dgm:pt>
    <dgm:pt modelId="{6F26AB47-3C0F-47E0-A18E-8C8F77057A35}" type="sibTrans" cxnId="{B09D1FFA-ABAA-400B-9B79-D12B94AEDB35}">
      <dgm:prSet/>
      <dgm:spPr/>
      <dgm:t>
        <a:bodyPr/>
        <a:lstStyle/>
        <a:p>
          <a:endParaRPr lang="cs-CZ"/>
        </a:p>
      </dgm:t>
    </dgm:pt>
    <dgm:pt modelId="{B49A6628-F4C8-4201-A308-03047BF0AC17}">
      <dgm:prSet/>
      <dgm:spPr/>
      <dgm:t>
        <a:bodyPr/>
        <a:lstStyle/>
        <a:p>
          <a:pPr rtl="0"/>
          <a:r>
            <a:rPr lang="cs-CZ" dirty="0" smtClean="0"/>
            <a:t>Nepřevzetí do péče poskytovatelem</a:t>
          </a:r>
          <a:endParaRPr lang="cs-CZ" dirty="0"/>
        </a:p>
      </dgm:t>
    </dgm:pt>
    <dgm:pt modelId="{249C27BA-E13A-4195-9CFD-0BCEFEEDED4A}" type="parTrans" cxnId="{FA5E9D6C-C812-4EDB-B206-999500B20FE9}">
      <dgm:prSet/>
      <dgm:spPr/>
      <dgm:t>
        <a:bodyPr/>
        <a:lstStyle/>
        <a:p>
          <a:endParaRPr lang="cs-CZ"/>
        </a:p>
      </dgm:t>
    </dgm:pt>
    <dgm:pt modelId="{CB68B830-3112-4F53-BDA5-C47ABDEBADF1}" type="sibTrans" cxnId="{FA5E9D6C-C812-4EDB-B206-999500B20FE9}">
      <dgm:prSet/>
      <dgm:spPr/>
      <dgm:t>
        <a:bodyPr/>
        <a:lstStyle/>
        <a:p>
          <a:endParaRPr lang="cs-CZ"/>
        </a:p>
      </dgm:t>
    </dgm:pt>
    <dgm:pt modelId="{E79CBFE2-D209-4C02-891B-9F1306EA938E}">
      <dgm:prSet/>
      <dgm:spPr/>
      <dgm:t>
        <a:bodyPr/>
        <a:lstStyle/>
        <a:p>
          <a:pPr rtl="0"/>
          <a:r>
            <a:rPr lang="cs-CZ" smtClean="0"/>
            <a:t>jestliže pacient, zákonný zástupce nebo opatrovník pacienta odmítne prokázání totožnosti</a:t>
          </a:r>
          <a:endParaRPr lang="cs-CZ"/>
        </a:p>
      </dgm:t>
    </dgm:pt>
    <dgm:pt modelId="{C685E5B8-0727-4755-8D8E-A0F2D0363771}" type="parTrans" cxnId="{221E5AA7-8507-409B-9DB4-9D539CD1602B}">
      <dgm:prSet/>
      <dgm:spPr/>
      <dgm:t>
        <a:bodyPr/>
        <a:lstStyle/>
        <a:p>
          <a:endParaRPr lang="cs-CZ"/>
        </a:p>
      </dgm:t>
    </dgm:pt>
    <dgm:pt modelId="{7099C434-892C-475F-B456-6091DF7D7A72}" type="sibTrans" cxnId="{221E5AA7-8507-409B-9DB4-9D539CD1602B}">
      <dgm:prSet/>
      <dgm:spPr/>
      <dgm:t>
        <a:bodyPr/>
        <a:lstStyle/>
        <a:p>
          <a:endParaRPr lang="cs-CZ"/>
        </a:p>
      </dgm:t>
    </dgm:pt>
    <dgm:pt modelId="{DFD60EC1-0392-4F9E-9170-34DDABFA6757}">
      <dgm:prSet/>
      <dgm:spPr/>
      <dgm:t>
        <a:bodyPr/>
        <a:lstStyle/>
        <a:p>
          <a:pPr rtl="0"/>
          <a:r>
            <a:rPr lang="cs-CZ" dirty="0" smtClean="0"/>
            <a:t>by přijetím pacienta bylo překročeno únosné pracovní zatížení (Snížilo by to bezpečnost pacientů)</a:t>
          </a:r>
          <a:endParaRPr lang="cs-CZ" dirty="0"/>
        </a:p>
      </dgm:t>
    </dgm:pt>
    <dgm:pt modelId="{A0C44823-D270-4B78-B340-D304A1CC51F8}" type="parTrans" cxnId="{3FD1E183-1F77-4B26-AC4A-5C74B7BB274A}">
      <dgm:prSet/>
      <dgm:spPr/>
      <dgm:t>
        <a:bodyPr/>
        <a:lstStyle/>
        <a:p>
          <a:endParaRPr lang="cs-CZ"/>
        </a:p>
      </dgm:t>
    </dgm:pt>
    <dgm:pt modelId="{B86B8492-5DB3-453F-8F7F-B57024ADB7FC}" type="sibTrans" cxnId="{3FD1E183-1F77-4B26-AC4A-5C74B7BB274A}">
      <dgm:prSet/>
      <dgm:spPr/>
      <dgm:t>
        <a:bodyPr/>
        <a:lstStyle/>
        <a:p>
          <a:endParaRPr lang="cs-CZ"/>
        </a:p>
      </dgm:t>
    </dgm:pt>
    <dgm:pt modelId="{B086603C-D35D-4A1A-8EB9-0D51D043E22F}">
      <dgm:prSet/>
      <dgm:spPr/>
      <dgm:t>
        <a:bodyPr/>
        <a:lstStyle/>
        <a:p>
          <a:pPr rtl="0"/>
          <a:r>
            <a:rPr lang="cs-CZ" dirty="0" smtClean="0"/>
            <a:t>přijetí brání provozní důvody</a:t>
          </a:r>
          <a:endParaRPr lang="cs-CZ" dirty="0"/>
        </a:p>
      </dgm:t>
    </dgm:pt>
    <dgm:pt modelId="{6A4B367D-AD66-4AEA-A97F-9CD1DE6D1BD4}" type="parTrans" cxnId="{1617E432-2C06-4516-A3A1-B1F5565B5E9D}">
      <dgm:prSet/>
      <dgm:spPr/>
      <dgm:t>
        <a:bodyPr/>
        <a:lstStyle/>
        <a:p>
          <a:endParaRPr lang="cs-CZ"/>
        </a:p>
      </dgm:t>
    </dgm:pt>
    <dgm:pt modelId="{86F1F1B7-C76F-473B-90BB-45BC04E28370}" type="sibTrans" cxnId="{1617E432-2C06-4516-A3A1-B1F5565B5E9D}">
      <dgm:prSet/>
      <dgm:spPr/>
      <dgm:t>
        <a:bodyPr/>
        <a:lstStyle/>
        <a:p>
          <a:endParaRPr lang="cs-CZ"/>
        </a:p>
      </dgm:t>
    </dgm:pt>
    <dgm:pt modelId="{550EC7E7-1906-483F-A7DC-232E9A1F87A3}">
      <dgm:prSet/>
      <dgm:spPr/>
      <dgm:t>
        <a:bodyPr/>
        <a:lstStyle/>
        <a:p>
          <a:pPr rtl="0"/>
          <a:r>
            <a:rPr lang="cs-CZ" dirty="0" smtClean="0"/>
            <a:t>není pojištěncem zdravotní pojišťovny, se kterou má poskytovatel uzavřenu smlouvu </a:t>
          </a:r>
          <a:endParaRPr lang="cs-CZ" dirty="0"/>
        </a:p>
      </dgm:t>
    </dgm:pt>
    <dgm:pt modelId="{6B1B94CC-5B24-4696-ACB1-5102852D7A69}" type="parTrans" cxnId="{D4A610F9-7C4D-4130-A759-BBEECAAEA764}">
      <dgm:prSet/>
      <dgm:spPr/>
      <dgm:t>
        <a:bodyPr/>
        <a:lstStyle/>
        <a:p>
          <a:endParaRPr lang="cs-CZ"/>
        </a:p>
      </dgm:t>
    </dgm:pt>
    <dgm:pt modelId="{FA47E594-EC16-45DE-8A77-A490568886EC}" type="sibTrans" cxnId="{D4A610F9-7C4D-4130-A759-BBEECAAEA764}">
      <dgm:prSet/>
      <dgm:spPr/>
      <dgm:t>
        <a:bodyPr/>
        <a:lstStyle/>
        <a:p>
          <a:endParaRPr lang="cs-CZ"/>
        </a:p>
      </dgm:t>
    </dgm:pt>
    <dgm:pt modelId="{54EC24F4-A65C-4304-ACCD-4B13AF2B454C}">
      <dgm:prSet/>
      <dgm:spPr/>
      <dgm:t>
        <a:bodyPr/>
        <a:lstStyle/>
        <a:p>
          <a:pPr rtl="0"/>
          <a:r>
            <a:rPr lang="cs-CZ" dirty="0" smtClean="0"/>
            <a:t>Cizinci z EÚ mají zvláštní úpravu</a:t>
          </a:r>
          <a:endParaRPr lang="cs-CZ" dirty="0"/>
        </a:p>
      </dgm:t>
    </dgm:pt>
    <dgm:pt modelId="{7D3CC77F-A1EB-4292-9661-1F9E2C8EF442}" type="parTrans" cxnId="{EFD5F6E1-E6E9-49EE-98BB-554FCD50E4FA}">
      <dgm:prSet/>
      <dgm:spPr/>
      <dgm:t>
        <a:bodyPr/>
        <a:lstStyle/>
        <a:p>
          <a:endParaRPr lang="cs-CZ"/>
        </a:p>
      </dgm:t>
    </dgm:pt>
    <dgm:pt modelId="{97D737E4-3484-4149-AC2D-5D5C61A8D9BE}" type="sibTrans" cxnId="{EFD5F6E1-E6E9-49EE-98BB-554FCD50E4FA}">
      <dgm:prSet/>
      <dgm:spPr/>
      <dgm:t>
        <a:bodyPr/>
        <a:lstStyle/>
        <a:p>
          <a:endParaRPr lang="cs-CZ"/>
        </a:p>
      </dgm:t>
    </dgm:pt>
    <dgm:pt modelId="{9A9DFF1C-FEE5-4E80-BA49-FFDA35B168AD}">
      <dgm:prSet/>
      <dgm:spPr/>
      <dgm:t>
        <a:bodyPr/>
        <a:lstStyle/>
        <a:p>
          <a:pPr rtl="0"/>
          <a:endParaRPr lang="cs-CZ" dirty="0"/>
        </a:p>
      </dgm:t>
    </dgm:pt>
    <dgm:pt modelId="{FFD425AE-FBFD-48DB-82F7-6547FE6451FE}" type="parTrans" cxnId="{A9B6BBF2-29C9-40BE-878B-2B2AD0D397FE}">
      <dgm:prSet/>
      <dgm:spPr/>
      <dgm:t>
        <a:bodyPr/>
        <a:lstStyle/>
        <a:p>
          <a:endParaRPr lang="cs-CZ"/>
        </a:p>
      </dgm:t>
    </dgm:pt>
    <dgm:pt modelId="{F45BF916-65A6-41A8-B20B-985C8484C0D7}" type="sibTrans" cxnId="{A9B6BBF2-29C9-40BE-878B-2B2AD0D397FE}">
      <dgm:prSet/>
      <dgm:spPr/>
      <dgm:t>
        <a:bodyPr/>
        <a:lstStyle/>
        <a:p>
          <a:endParaRPr lang="cs-CZ"/>
        </a:p>
      </dgm:t>
    </dgm:pt>
    <dgm:pt modelId="{DFACD435-FF8C-4CA5-97EF-D4FDC10B7BAA}">
      <dgm:prSet/>
      <dgm:spPr/>
      <dgm:t>
        <a:bodyPr/>
        <a:lstStyle/>
        <a:p>
          <a:pPr rtl="0"/>
          <a:r>
            <a:rPr lang="cs-CZ" dirty="0" smtClean="0"/>
            <a:t>odmítnout poskytnutí zdravotních služeb pacientovi v případě, že by jejich poskytnutí odporovalo jeho svědomí nebo náboženskému vyznání</a:t>
          </a:r>
          <a:endParaRPr lang="cs-CZ" dirty="0"/>
        </a:p>
      </dgm:t>
    </dgm:pt>
    <dgm:pt modelId="{EC44B701-80FB-4964-B34C-C2CCD8B3411E}" type="parTrans" cxnId="{734A5C98-9469-41E3-9CBF-ECD365ADE1E0}">
      <dgm:prSet/>
      <dgm:spPr/>
      <dgm:t>
        <a:bodyPr/>
        <a:lstStyle/>
        <a:p>
          <a:endParaRPr lang="cs-CZ"/>
        </a:p>
      </dgm:t>
    </dgm:pt>
    <dgm:pt modelId="{8EA1D753-5040-4D4D-95EC-283C7D6079CD}" type="sibTrans" cxnId="{734A5C98-9469-41E3-9CBF-ECD365ADE1E0}">
      <dgm:prSet/>
      <dgm:spPr/>
      <dgm:t>
        <a:bodyPr/>
        <a:lstStyle/>
        <a:p>
          <a:endParaRPr lang="cs-CZ"/>
        </a:p>
      </dgm:t>
    </dgm:pt>
    <dgm:pt modelId="{C2604712-D49A-491F-8CF6-D36273E674E4}" type="pres">
      <dgm:prSet presAssocID="{A551AAA5-5572-4828-802F-DCE7FA1479D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4A173E6-2466-4661-ACD9-CB4B1C9A4DE4}" type="pres">
      <dgm:prSet presAssocID="{20F3E74B-3B38-4037-AFA1-C1CBE08A9868}" presName="composite" presStyleCnt="0"/>
      <dgm:spPr/>
    </dgm:pt>
    <dgm:pt modelId="{377EF242-2D1E-4002-AFA6-E7B6DFA5EECA}" type="pres">
      <dgm:prSet presAssocID="{20F3E74B-3B38-4037-AFA1-C1CBE08A986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C3CC33-1E8E-409E-BB2C-249294B309D8}" type="pres">
      <dgm:prSet presAssocID="{20F3E74B-3B38-4037-AFA1-C1CBE08A986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2AF689-F23E-4D88-BBFA-6194DF96AEB7}" type="pres">
      <dgm:prSet presAssocID="{5775D6BE-5108-41D4-A34E-9EA23D8CFE98}" presName="space" presStyleCnt="0"/>
      <dgm:spPr/>
    </dgm:pt>
    <dgm:pt modelId="{E5CF7C9C-BF3E-4E6C-BCB7-B2657F3F81C3}" type="pres">
      <dgm:prSet presAssocID="{B49A6628-F4C8-4201-A308-03047BF0AC17}" presName="composite" presStyleCnt="0"/>
      <dgm:spPr/>
    </dgm:pt>
    <dgm:pt modelId="{9A528F8C-6803-480E-9A2D-BB107AB8A856}" type="pres">
      <dgm:prSet presAssocID="{B49A6628-F4C8-4201-A308-03047BF0AC1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6315B1-05E4-4985-8CB8-01F4FC0E5A93}" type="pres">
      <dgm:prSet presAssocID="{B49A6628-F4C8-4201-A308-03047BF0AC1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4A610F9-7C4D-4130-A759-BBEECAAEA764}" srcId="{B49A6628-F4C8-4201-A308-03047BF0AC17}" destId="{550EC7E7-1906-483F-A7DC-232E9A1F87A3}" srcOrd="3" destOrd="0" parTransId="{6B1B94CC-5B24-4696-ACB1-5102852D7A69}" sibTransId="{FA47E594-EC16-45DE-8A77-A490568886EC}"/>
    <dgm:cxn modelId="{F114697D-CDA4-4FF0-879C-3A8410031D4D}" type="presOf" srcId="{B086603C-D35D-4A1A-8EB9-0D51D043E22F}" destId="{706315B1-05E4-4985-8CB8-01F4FC0E5A93}" srcOrd="0" destOrd="2" presId="urn:microsoft.com/office/officeart/2005/8/layout/hList1"/>
    <dgm:cxn modelId="{DF89B25B-45F5-467C-B0AF-E91BE955384E}" type="presOf" srcId="{550EC7E7-1906-483F-A7DC-232E9A1F87A3}" destId="{706315B1-05E4-4985-8CB8-01F4FC0E5A93}" srcOrd="0" destOrd="3" presId="urn:microsoft.com/office/officeart/2005/8/layout/hList1"/>
    <dgm:cxn modelId="{EFED1FAA-7D78-4DCD-9CFD-8658C9CB981C}" type="presOf" srcId="{E79CBFE2-D209-4C02-891B-9F1306EA938E}" destId="{706315B1-05E4-4985-8CB8-01F4FC0E5A93}" srcOrd="0" destOrd="0" presId="urn:microsoft.com/office/officeart/2005/8/layout/hList1"/>
    <dgm:cxn modelId="{EFD5F6E1-E6E9-49EE-98BB-554FCD50E4FA}" srcId="{550EC7E7-1906-483F-A7DC-232E9A1F87A3}" destId="{54EC24F4-A65C-4304-ACCD-4B13AF2B454C}" srcOrd="0" destOrd="0" parTransId="{7D3CC77F-A1EB-4292-9661-1F9E2C8EF442}" sibTransId="{97D737E4-3484-4149-AC2D-5D5C61A8D9BE}"/>
    <dgm:cxn modelId="{221E5AA7-8507-409B-9DB4-9D539CD1602B}" srcId="{B49A6628-F4C8-4201-A308-03047BF0AC17}" destId="{E79CBFE2-D209-4C02-891B-9F1306EA938E}" srcOrd="0" destOrd="0" parTransId="{C685E5B8-0727-4755-8D8E-A0F2D0363771}" sibTransId="{7099C434-892C-475F-B456-6091DF7D7A72}"/>
    <dgm:cxn modelId="{9187A7E7-FE29-4985-B310-F171E2063946}" type="presOf" srcId="{20F3E74B-3B38-4037-AFA1-C1CBE08A9868}" destId="{377EF242-2D1E-4002-AFA6-E7B6DFA5EECA}" srcOrd="0" destOrd="0" presId="urn:microsoft.com/office/officeart/2005/8/layout/hList1"/>
    <dgm:cxn modelId="{28373831-C2AF-4AED-908B-8608FC06CA12}" type="presOf" srcId="{AEEC6279-D5F7-41AD-AB93-059D481F91B2}" destId="{D8C3CC33-1E8E-409E-BB2C-249294B309D8}" srcOrd="0" destOrd="0" presId="urn:microsoft.com/office/officeart/2005/8/layout/hList1"/>
    <dgm:cxn modelId="{B09D1FFA-ABAA-400B-9B79-D12B94AEDB35}" srcId="{20F3E74B-3B38-4037-AFA1-C1CBE08A9868}" destId="{AEEC6279-D5F7-41AD-AB93-059D481F91B2}" srcOrd="0" destOrd="0" parTransId="{AC23B2E7-207F-47C7-AF47-57C66DDFEE2F}" sibTransId="{6F26AB47-3C0F-47E0-A18E-8C8F77057A35}"/>
    <dgm:cxn modelId="{3FD1E183-1F77-4B26-AC4A-5C74B7BB274A}" srcId="{B49A6628-F4C8-4201-A308-03047BF0AC17}" destId="{DFD60EC1-0392-4F9E-9170-34DDABFA6757}" srcOrd="1" destOrd="0" parTransId="{A0C44823-D270-4B78-B340-D304A1CC51F8}" sibTransId="{B86B8492-5DB3-453F-8F7F-B57024ADB7FC}"/>
    <dgm:cxn modelId="{B9705F20-52C5-4382-B76F-DC7717083A22}" type="presOf" srcId="{A551AAA5-5572-4828-802F-DCE7FA1479D4}" destId="{C2604712-D49A-491F-8CF6-D36273E674E4}" srcOrd="0" destOrd="0" presId="urn:microsoft.com/office/officeart/2005/8/layout/hList1"/>
    <dgm:cxn modelId="{EDA881A6-D932-4A59-8CCE-788E6018226B}" type="presOf" srcId="{B49A6628-F4C8-4201-A308-03047BF0AC17}" destId="{9A528F8C-6803-480E-9A2D-BB107AB8A856}" srcOrd="0" destOrd="0" presId="urn:microsoft.com/office/officeart/2005/8/layout/hList1"/>
    <dgm:cxn modelId="{A9B6BBF2-29C9-40BE-878B-2B2AD0D397FE}" srcId="{20F3E74B-3B38-4037-AFA1-C1CBE08A9868}" destId="{9A9DFF1C-FEE5-4E80-BA49-FFDA35B168AD}" srcOrd="2" destOrd="0" parTransId="{FFD425AE-FBFD-48DB-82F7-6547FE6451FE}" sibTransId="{F45BF916-65A6-41A8-B20B-985C8484C0D7}"/>
    <dgm:cxn modelId="{FA5E9D6C-C812-4EDB-B206-999500B20FE9}" srcId="{A551AAA5-5572-4828-802F-DCE7FA1479D4}" destId="{B49A6628-F4C8-4201-A308-03047BF0AC17}" srcOrd="1" destOrd="0" parTransId="{249C27BA-E13A-4195-9CFD-0BCEFEEDED4A}" sibTransId="{CB68B830-3112-4F53-BDA5-C47ABDEBADF1}"/>
    <dgm:cxn modelId="{C79786F5-74B9-41C1-8330-3D46FBD723A3}" srcId="{A551AAA5-5572-4828-802F-DCE7FA1479D4}" destId="{20F3E74B-3B38-4037-AFA1-C1CBE08A9868}" srcOrd="0" destOrd="0" parTransId="{02D81195-3590-48C3-90F5-30CAB0997CD4}" sibTransId="{5775D6BE-5108-41D4-A34E-9EA23D8CFE98}"/>
    <dgm:cxn modelId="{DEEC82AA-6BC8-4BE6-A9B4-389921346441}" type="presOf" srcId="{DFACD435-FF8C-4CA5-97EF-D4FDC10B7BAA}" destId="{D8C3CC33-1E8E-409E-BB2C-249294B309D8}" srcOrd="0" destOrd="1" presId="urn:microsoft.com/office/officeart/2005/8/layout/hList1"/>
    <dgm:cxn modelId="{7EB9FBC1-F296-441A-8779-9C4D9F4FEFD6}" type="presOf" srcId="{DFD60EC1-0392-4F9E-9170-34DDABFA6757}" destId="{706315B1-05E4-4985-8CB8-01F4FC0E5A93}" srcOrd="0" destOrd="1" presId="urn:microsoft.com/office/officeart/2005/8/layout/hList1"/>
    <dgm:cxn modelId="{1617E432-2C06-4516-A3A1-B1F5565B5E9D}" srcId="{B49A6628-F4C8-4201-A308-03047BF0AC17}" destId="{B086603C-D35D-4A1A-8EB9-0D51D043E22F}" srcOrd="2" destOrd="0" parTransId="{6A4B367D-AD66-4AEA-A97F-9CD1DE6D1BD4}" sibTransId="{86F1F1B7-C76F-473B-90BB-45BC04E28370}"/>
    <dgm:cxn modelId="{734A5C98-9469-41E3-9CBF-ECD365ADE1E0}" srcId="{20F3E74B-3B38-4037-AFA1-C1CBE08A9868}" destId="{DFACD435-FF8C-4CA5-97EF-D4FDC10B7BAA}" srcOrd="1" destOrd="0" parTransId="{EC44B701-80FB-4964-B34C-C2CCD8B3411E}" sibTransId="{8EA1D753-5040-4D4D-95EC-283C7D6079CD}"/>
    <dgm:cxn modelId="{326EF0AC-9FE2-4A8D-9924-8ECD82DAAD0B}" type="presOf" srcId="{54EC24F4-A65C-4304-ACCD-4B13AF2B454C}" destId="{706315B1-05E4-4985-8CB8-01F4FC0E5A93}" srcOrd="0" destOrd="4" presId="urn:microsoft.com/office/officeart/2005/8/layout/hList1"/>
    <dgm:cxn modelId="{C9472769-86E8-456C-8168-F9B5BBC982F9}" type="presOf" srcId="{9A9DFF1C-FEE5-4E80-BA49-FFDA35B168AD}" destId="{D8C3CC33-1E8E-409E-BB2C-249294B309D8}" srcOrd="0" destOrd="2" presId="urn:microsoft.com/office/officeart/2005/8/layout/hList1"/>
    <dgm:cxn modelId="{5F86E521-1191-4E68-BA89-597A35E187C7}" type="presParOf" srcId="{C2604712-D49A-491F-8CF6-D36273E674E4}" destId="{94A173E6-2466-4661-ACD9-CB4B1C9A4DE4}" srcOrd="0" destOrd="0" presId="urn:microsoft.com/office/officeart/2005/8/layout/hList1"/>
    <dgm:cxn modelId="{9077E2DD-EBA8-40DF-85DE-EB6343C329B7}" type="presParOf" srcId="{94A173E6-2466-4661-ACD9-CB4B1C9A4DE4}" destId="{377EF242-2D1E-4002-AFA6-E7B6DFA5EECA}" srcOrd="0" destOrd="0" presId="urn:microsoft.com/office/officeart/2005/8/layout/hList1"/>
    <dgm:cxn modelId="{78864580-9D39-4173-9517-02292CDD9C89}" type="presParOf" srcId="{94A173E6-2466-4661-ACD9-CB4B1C9A4DE4}" destId="{D8C3CC33-1E8E-409E-BB2C-249294B309D8}" srcOrd="1" destOrd="0" presId="urn:microsoft.com/office/officeart/2005/8/layout/hList1"/>
    <dgm:cxn modelId="{B998A0D3-A656-4EEB-92F0-139BB6E4C3FD}" type="presParOf" srcId="{C2604712-D49A-491F-8CF6-D36273E674E4}" destId="{582AF689-F23E-4D88-BBFA-6194DF96AEB7}" srcOrd="1" destOrd="0" presId="urn:microsoft.com/office/officeart/2005/8/layout/hList1"/>
    <dgm:cxn modelId="{FAAB8530-E0DD-4388-BBF1-2834BDE65546}" type="presParOf" srcId="{C2604712-D49A-491F-8CF6-D36273E674E4}" destId="{E5CF7C9C-BF3E-4E6C-BCB7-B2657F3F81C3}" srcOrd="2" destOrd="0" presId="urn:microsoft.com/office/officeart/2005/8/layout/hList1"/>
    <dgm:cxn modelId="{54C1D503-7FDD-405B-97F3-7CA8F7765F10}" type="presParOf" srcId="{E5CF7C9C-BF3E-4E6C-BCB7-B2657F3F81C3}" destId="{9A528F8C-6803-480E-9A2D-BB107AB8A856}" srcOrd="0" destOrd="0" presId="urn:microsoft.com/office/officeart/2005/8/layout/hList1"/>
    <dgm:cxn modelId="{49E0F21F-2D75-46D4-8299-CBB94AB60647}" type="presParOf" srcId="{E5CF7C9C-BF3E-4E6C-BCB7-B2657F3F81C3}" destId="{706315B1-05E4-4985-8CB8-01F4FC0E5A9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7EA15C2-1C09-4D58-A79E-4D47F2E7D6B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797ADE9-5066-42D6-9972-ADDCE462AF43}">
      <dgm:prSet/>
      <dgm:spPr/>
      <dgm:t>
        <a:bodyPr/>
        <a:lstStyle/>
        <a:p>
          <a:pPr rtl="0"/>
          <a:r>
            <a:rPr lang="cs-CZ" dirty="0" smtClean="0"/>
            <a:t>Ukončení péče (poskytovatel)</a:t>
          </a:r>
          <a:endParaRPr lang="cs-CZ" dirty="0"/>
        </a:p>
      </dgm:t>
    </dgm:pt>
    <dgm:pt modelId="{98768142-9504-4492-A101-3BCC1E7D0EBD}" type="parTrans" cxnId="{064E95FE-873E-4A1F-8F6D-DB7B0F7E764F}">
      <dgm:prSet/>
      <dgm:spPr/>
      <dgm:t>
        <a:bodyPr/>
        <a:lstStyle/>
        <a:p>
          <a:endParaRPr lang="cs-CZ"/>
        </a:p>
      </dgm:t>
    </dgm:pt>
    <dgm:pt modelId="{44796CD4-866C-4CD6-AAE2-EEE6B4F122A5}" type="sibTrans" cxnId="{064E95FE-873E-4A1F-8F6D-DB7B0F7E764F}">
      <dgm:prSet/>
      <dgm:spPr/>
      <dgm:t>
        <a:bodyPr/>
        <a:lstStyle/>
        <a:p>
          <a:endParaRPr lang="cs-CZ"/>
        </a:p>
      </dgm:t>
    </dgm:pt>
    <dgm:pt modelId="{2A1B84F7-FED3-4EDA-8649-B7AEDE16B6AA}" type="pres">
      <dgm:prSet presAssocID="{07EA15C2-1C09-4D58-A79E-4D47F2E7D6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B4CF15A-9114-4173-BA23-94E2CBE4D531}" type="pres">
      <dgm:prSet presAssocID="{4797ADE9-5066-42D6-9972-ADDCE462AF4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EF089D4-F528-40BF-96FA-2342BD3BD7E8}" type="presOf" srcId="{07EA15C2-1C09-4D58-A79E-4D47F2E7D6B5}" destId="{2A1B84F7-FED3-4EDA-8649-B7AEDE16B6AA}" srcOrd="0" destOrd="0" presId="urn:microsoft.com/office/officeart/2005/8/layout/vList2"/>
    <dgm:cxn modelId="{064E95FE-873E-4A1F-8F6D-DB7B0F7E764F}" srcId="{07EA15C2-1C09-4D58-A79E-4D47F2E7D6B5}" destId="{4797ADE9-5066-42D6-9972-ADDCE462AF43}" srcOrd="0" destOrd="0" parTransId="{98768142-9504-4492-A101-3BCC1E7D0EBD}" sibTransId="{44796CD4-866C-4CD6-AAE2-EEE6B4F122A5}"/>
    <dgm:cxn modelId="{33A76AD3-05FA-44E4-90DE-FFDE7A30E0CD}" type="presOf" srcId="{4797ADE9-5066-42D6-9972-ADDCE462AF43}" destId="{BB4CF15A-9114-4173-BA23-94E2CBE4D531}" srcOrd="0" destOrd="0" presId="urn:microsoft.com/office/officeart/2005/8/layout/vList2"/>
    <dgm:cxn modelId="{1305E277-E307-43DD-9CE5-A871E6845441}" type="presParOf" srcId="{2A1B84F7-FED3-4EDA-8649-B7AEDE16B6AA}" destId="{BB4CF15A-9114-4173-BA23-94E2CBE4D5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62ED5A1-8F33-42D6-8A99-3F2D70F9C7F9}" type="doc">
      <dgm:prSet loTypeId="urn:microsoft.com/office/officeart/2005/8/layout/vList2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0F5C8883-6664-4171-8435-35813ADF21FE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 smtClean="0"/>
            <a:t>Informace o nepříznivé diagnóze nebo prognóze zdravotního stavu pacienta může být v nezbytně nutném rozsahu a po dobu nezbytně nutnou zadržena,</a:t>
          </a:r>
          <a:endParaRPr lang="cs-CZ" dirty="0"/>
        </a:p>
      </dgm:t>
    </dgm:pt>
    <dgm:pt modelId="{507C57D7-CB0F-471C-AC6B-B07103FFB00E}" type="parTrans" cxnId="{7B8B4F65-9E2C-43CF-A8E6-F48437E1D8B8}">
      <dgm:prSet/>
      <dgm:spPr/>
      <dgm:t>
        <a:bodyPr/>
        <a:lstStyle/>
        <a:p>
          <a:endParaRPr lang="cs-CZ"/>
        </a:p>
      </dgm:t>
    </dgm:pt>
    <dgm:pt modelId="{40F9310E-9C4F-48CD-B772-F533A3AD36FA}" type="sibTrans" cxnId="{7B8B4F65-9E2C-43CF-A8E6-F48437E1D8B8}">
      <dgm:prSet/>
      <dgm:spPr/>
      <dgm:t>
        <a:bodyPr/>
        <a:lstStyle/>
        <a:p>
          <a:endParaRPr lang="cs-CZ"/>
        </a:p>
      </dgm:t>
    </dgm:pt>
    <dgm:pt modelId="{22402776-2180-4DFB-B0AA-0B711FA0874E}">
      <dgm:prSet/>
      <dgm:spPr/>
      <dgm:t>
        <a:bodyPr/>
        <a:lstStyle/>
        <a:p>
          <a:pPr rtl="0"/>
          <a:r>
            <a:rPr lang="cs-CZ" smtClean="0"/>
            <a:t>lze-li důvodně předpokládat, že by její podání mohlo pacientovi způsobit závažnou újmu na zdraví. </a:t>
          </a:r>
          <a:endParaRPr lang="cs-CZ"/>
        </a:p>
      </dgm:t>
    </dgm:pt>
    <dgm:pt modelId="{A37E3ADF-741A-43B0-8D24-C25CA615C1FB}" type="parTrans" cxnId="{360CD991-38A8-439D-9ACB-F1C7207145C1}">
      <dgm:prSet/>
      <dgm:spPr/>
      <dgm:t>
        <a:bodyPr/>
        <a:lstStyle/>
        <a:p>
          <a:endParaRPr lang="cs-CZ"/>
        </a:p>
      </dgm:t>
    </dgm:pt>
    <dgm:pt modelId="{4A6FBB03-0122-4165-9228-A96477AEF5FC}" type="sibTrans" cxnId="{360CD991-38A8-439D-9ACB-F1C7207145C1}">
      <dgm:prSet/>
      <dgm:spPr/>
      <dgm:t>
        <a:bodyPr/>
        <a:lstStyle/>
        <a:p>
          <a:endParaRPr lang="cs-CZ"/>
        </a:p>
      </dgm:t>
    </dgm:pt>
    <dgm:pt modelId="{A0E8EF75-EA37-46A9-8CFA-5685F1BAC2D8}">
      <dgm:prSet/>
      <dgm:spPr/>
      <dgm:t>
        <a:bodyPr/>
        <a:lstStyle/>
        <a:p>
          <a:pPr rtl="0"/>
          <a:r>
            <a:rPr lang="cs-CZ" smtClean="0"/>
            <a:t>To neplatí pokud: </a:t>
          </a:r>
          <a:endParaRPr lang="cs-CZ"/>
        </a:p>
      </dgm:t>
    </dgm:pt>
    <dgm:pt modelId="{71CD86C8-715F-40E6-BFAC-2EB39D083D5F}" type="parTrans" cxnId="{02BDB63F-0BE0-48BF-A36B-47B5E7242CA9}">
      <dgm:prSet/>
      <dgm:spPr/>
      <dgm:t>
        <a:bodyPr/>
        <a:lstStyle/>
        <a:p>
          <a:endParaRPr lang="cs-CZ"/>
        </a:p>
      </dgm:t>
    </dgm:pt>
    <dgm:pt modelId="{9EBE2FD1-6DA0-4BB5-809C-19F9A82A0A9C}" type="sibTrans" cxnId="{02BDB63F-0BE0-48BF-A36B-47B5E7242CA9}">
      <dgm:prSet/>
      <dgm:spPr/>
      <dgm:t>
        <a:bodyPr/>
        <a:lstStyle/>
        <a:p>
          <a:endParaRPr lang="cs-CZ"/>
        </a:p>
      </dgm:t>
    </dgm:pt>
    <dgm:pt modelId="{3DA730F5-796C-4713-B146-0F4C3CD19CA8}">
      <dgm:prSet/>
      <dgm:spPr/>
      <dgm:t>
        <a:bodyPr/>
        <a:lstStyle/>
        <a:p>
          <a:pPr rtl="0"/>
          <a:r>
            <a:rPr lang="cs-CZ" b="1" dirty="0" smtClean="0"/>
            <a:t>a)</a:t>
          </a:r>
          <a:r>
            <a:rPr lang="cs-CZ" dirty="0" smtClean="0"/>
            <a:t> informace o určité nemoci nebo predispozici k ní je jediným způsobem, jak pacientovi umožnit podniknout preventivní opatření nebo podstoupit včasnou léčbu,</a:t>
          </a:r>
          <a:endParaRPr lang="cs-CZ" dirty="0"/>
        </a:p>
      </dgm:t>
    </dgm:pt>
    <dgm:pt modelId="{D5973C22-E640-4009-A599-3D1248B290EB}" type="parTrans" cxnId="{C0A7FA50-19B8-4848-A13D-7B5B818DEB19}">
      <dgm:prSet/>
      <dgm:spPr/>
      <dgm:t>
        <a:bodyPr/>
        <a:lstStyle/>
        <a:p>
          <a:endParaRPr lang="cs-CZ"/>
        </a:p>
      </dgm:t>
    </dgm:pt>
    <dgm:pt modelId="{93919F4C-D51A-4B57-A2DE-6A5E2A4C135E}" type="sibTrans" cxnId="{C0A7FA50-19B8-4848-A13D-7B5B818DEB19}">
      <dgm:prSet/>
      <dgm:spPr/>
      <dgm:t>
        <a:bodyPr/>
        <a:lstStyle/>
        <a:p>
          <a:endParaRPr lang="cs-CZ"/>
        </a:p>
      </dgm:t>
    </dgm:pt>
    <dgm:pt modelId="{801AB5C2-23FC-4632-9E57-56064F98FC6D}">
      <dgm:prSet/>
      <dgm:spPr/>
      <dgm:t>
        <a:bodyPr/>
        <a:lstStyle/>
        <a:p>
          <a:pPr rtl="0"/>
          <a:r>
            <a:rPr lang="cs-CZ" b="1" smtClean="0"/>
            <a:t>b)</a:t>
          </a:r>
          <a:r>
            <a:rPr lang="cs-CZ" smtClean="0"/>
            <a:t> zdravotní stav pacienta představuje riziko pro jeho okolí,</a:t>
          </a:r>
          <a:endParaRPr lang="cs-CZ"/>
        </a:p>
      </dgm:t>
    </dgm:pt>
    <dgm:pt modelId="{2DCF49C9-D505-4D2F-9DD6-E69119238BAA}" type="parTrans" cxnId="{E470214E-6FE7-4C7D-8180-6054AB35A524}">
      <dgm:prSet/>
      <dgm:spPr/>
      <dgm:t>
        <a:bodyPr/>
        <a:lstStyle/>
        <a:p>
          <a:endParaRPr lang="cs-CZ"/>
        </a:p>
      </dgm:t>
    </dgm:pt>
    <dgm:pt modelId="{2BF127CD-0862-4608-BCB3-0FED7AC40AC4}" type="sibTrans" cxnId="{E470214E-6FE7-4C7D-8180-6054AB35A524}">
      <dgm:prSet/>
      <dgm:spPr/>
      <dgm:t>
        <a:bodyPr/>
        <a:lstStyle/>
        <a:p>
          <a:endParaRPr lang="cs-CZ"/>
        </a:p>
      </dgm:t>
    </dgm:pt>
    <dgm:pt modelId="{E0FD4903-B688-4567-845D-955450DB2066}">
      <dgm:prSet/>
      <dgm:spPr/>
      <dgm:t>
        <a:bodyPr/>
        <a:lstStyle/>
        <a:p>
          <a:pPr rtl="0"/>
          <a:r>
            <a:rPr lang="cs-CZ" b="1" dirty="0" smtClean="0"/>
            <a:t>c)</a:t>
          </a:r>
          <a:r>
            <a:rPr lang="cs-CZ" dirty="0" smtClean="0"/>
            <a:t> pacient žádá výslovně o přesnou a pravdivou informaci, aby si mohl zajistit osobní záležitosti.</a:t>
          </a:r>
          <a:endParaRPr lang="cs-CZ" dirty="0"/>
        </a:p>
      </dgm:t>
    </dgm:pt>
    <dgm:pt modelId="{95110A3D-2DEB-450A-B234-6C783196A4F8}" type="parTrans" cxnId="{BC0246D8-9D3A-478E-87AB-20155C8AE032}">
      <dgm:prSet/>
      <dgm:spPr/>
      <dgm:t>
        <a:bodyPr/>
        <a:lstStyle/>
        <a:p>
          <a:endParaRPr lang="cs-CZ"/>
        </a:p>
      </dgm:t>
    </dgm:pt>
    <dgm:pt modelId="{662E0C21-5089-46D3-977D-82E52EC278EF}" type="sibTrans" cxnId="{BC0246D8-9D3A-478E-87AB-20155C8AE032}">
      <dgm:prSet/>
      <dgm:spPr/>
      <dgm:t>
        <a:bodyPr/>
        <a:lstStyle/>
        <a:p>
          <a:endParaRPr lang="cs-CZ"/>
        </a:p>
      </dgm:t>
    </dgm:pt>
    <dgm:pt modelId="{1BBFF8A5-8376-48E7-9557-7BC3CEF390F6}" type="pres">
      <dgm:prSet presAssocID="{362ED5A1-8F33-42D6-8A99-3F2D70F9C7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39050CB-4E24-4C4A-B816-FC9905BB4929}" type="pres">
      <dgm:prSet presAssocID="{0F5C8883-6664-4171-8435-35813ADF21F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FEA49B-3650-4758-9BB1-008ACFACE984}" type="pres">
      <dgm:prSet presAssocID="{0F5C8883-6664-4171-8435-35813ADF21F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72E03A-DE9F-4D2B-B3B3-546355C89DE7}" type="pres">
      <dgm:prSet presAssocID="{A0E8EF75-EA37-46A9-8CFA-5685F1BAC2D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73751A-E290-4BEC-A580-DD799A6D0A57}" type="pres">
      <dgm:prSet presAssocID="{A0E8EF75-EA37-46A9-8CFA-5685F1BAC2D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7C7DBB4-BB8D-4294-A2C6-5BFBD3AD1E83}" type="presOf" srcId="{22402776-2180-4DFB-B0AA-0B711FA0874E}" destId="{91FEA49B-3650-4758-9BB1-008ACFACE984}" srcOrd="0" destOrd="0" presId="urn:microsoft.com/office/officeart/2005/8/layout/vList2"/>
    <dgm:cxn modelId="{C0A7FA50-19B8-4848-A13D-7B5B818DEB19}" srcId="{A0E8EF75-EA37-46A9-8CFA-5685F1BAC2D8}" destId="{3DA730F5-796C-4713-B146-0F4C3CD19CA8}" srcOrd="0" destOrd="0" parTransId="{D5973C22-E640-4009-A599-3D1248B290EB}" sibTransId="{93919F4C-D51A-4B57-A2DE-6A5E2A4C135E}"/>
    <dgm:cxn modelId="{02BDB63F-0BE0-48BF-A36B-47B5E7242CA9}" srcId="{362ED5A1-8F33-42D6-8A99-3F2D70F9C7F9}" destId="{A0E8EF75-EA37-46A9-8CFA-5685F1BAC2D8}" srcOrd="1" destOrd="0" parTransId="{71CD86C8-715F-40E6-BFAC-2EB39D083D5F}" sibTransId="{9EBE2FD1-6DA0-4BB5-809C-19F9A82A0A9C}"/>
    <dgm:cxn modelId="{360CD991-38A8-439D-9ACB-F1C7207145C1}" srcId="{0F5C8883-6664-4171-8435-35813ADF21FE}" destId="{22402776-2180-4DFB-B0AA-0B711FA0874E}" srcOrd="0" destOrd="0" parTransId="{A37E3ADF-741A-43B0-8D24-C25CA615C1FB}" sibTransId="{4A6FBB03-0122-4165-9228-A96477AEF5FC}"/>
    <dgm:cxn modelId="{3924A1FB-A207-471B-B472-750C29F589E6}" type="presOf" srcId="{362ED5A1-8F33-42D6-8A99-3F2D70F9C7F9}" destId="{1BBFF8A5-8376-48E7-9557-7BC3CEF390F6}" srcOrd="0" destOrd="0" presId="urn:microsoft.com/office/officeart/2005/8/layout/vList2"/>
    <dgm:cxn modelId="{2ECAFE5E-E335-463E-89AC-355E3595FCB2}" type="presOf" srcId="{801AB5C2-23FC-4632-9E57-56064F98FC6D}" destId="{E973751A-E290-4BEC-A580-DD799A6D0A57}" srcOrd="0" destOrd="1" presId="urn:microsoft.com/office/officeart/2005/8/layout/vList2"/>
    <dgm:cxn modelId="{93CF9BF4-8E41-4D01-8CAD-3085866A5D11}" type="presOf" srcId="{3DA730F5-796C-4713-B146-0F4C3CD19CA8}" destId="{E973751A-E290-4BEC-A580-DD799A6D0A57}" srcOrd="0" destOrd="0" presId="urn:microsoft.com/office/officeart/2005/8/layout/vList2"/>
    <dgm:cxn modelId="{7B8B4F65-9E2C-43CF-A8E6-F48437E1D8B8}" srcId="{362ED5A1-8F33-42D6-8A99-3F2D70F9C7F9}" destId="{0F5C8883-6664-4171-8435-35813ADF21FE}" srcOrd="0" destOrd="0" parTransId="{507C57D7-CB0F-471C-AC6B-B07103FFB00E}" sibTransId="{40F9310E-9C4F-48CD-B772-F533A3AD36FA}"/>
    <dgm:cxn modelId="{3E52417D-A63A-49FF-81C7-BF455DB9E2FF}" type="presOf" srcId="{0F5C8883-6664-4171-8435-35813ADF21FE}" destId="{139050CB-4E24-4C4A-B816-FC9905BB4929}" srcOrd="0" destOrd="0" presId="urn:microsoft.com/office/officeart/2005/8/layout/vList2"/>
    <dgm:cxn modelId="{508C4B13-9816-4E24-AE5A-2495B951C2AC}" type="presOf" srcId="{E0FD4903-B688-4567-845D-955450DB2066}" destId="{E973751A-E290-4BEC-A580-DD799A6D0A57}" srcOrd="0" destOrd="2" presId="urn:microsoft.com/office/officeart/2005/8/layout/vList2"/>
    <dgm:cxn modelId="{691A2766-B3B8-42D2-974E-89E6993F9A2F}" type="presOf" srcId="{A0E8EF75-EA37-46A9-8CFA-5685F1BAC2D8}" destId="{8E72E03A-DE9F-4D2B-B3B3-546355C89DE7}" srcOrd="0" destOrd="0" presId="urn:microsoft.com/office/officeart/2005/8/layout/vList2"/>
    <dgm:cxn modelId="{BC0246D8-9D3A-478E-87AB-20155C8AE032}" srcId="{A0E8EF75-EA37-46A9-8CFA-5685F1BAC2D8}" destId="{E0FD4903-B688-4567-845D-955450DB2066}" srcOrd="2" destOrd="0" parTransId="{95110A3D-2DEB-450A-B234-6C783196A4F8}" sibTransId="{662E0C21-5089-46D3-977D-82E52EC278EF}"/>
    <dgm:cxn modelId="{E470214E-6FE7-4C7D-8180-6054AB35A524}" srcId="{A0E8EF75-EA37-46A9-8CFA-5685F1BAC2D8}" destId="{801AB5C2-23FC-4632-9E57-56064F98FC6D}" srcOrd="1" destOrd="0" parTransId="{2DCF49C9-D505-4D2F-9DD6-E69119238BAA}" sibTransId="{2BF127CD-0862-4608-BCB3-0FED7AC40AC4}"/>
    <dgm:cxn modelId="{51F70E88-CF11-465E-B037-210BF920D7C8}" type="presParOf" srcId="{1BBFF8A5-8376-48E7-9557-7BC3CEF390F6}" destId="{139050CB-4E24-4C4A-B816-FC9905BB4929}" srcOrd="0" destOrd="0" presId="urn:microsoft.com/office/officeart/2005/8/layout/vList2"/>
    <dgm:cxn modelId="{1FF97455-C122-4E89-8048-A255BA71E0FE}" type="presParOf" srcId="{1BBFF8A5-8376-48E7-9557-7BC3CEF390F6}" destId="{91FEA49B-3650-4758-9BB1-008ACFACE984}" srcOrd="1" destOrd="0" presId="urn:microsoft.com/office/officeart/2005/8/layout/vList2"/>
    <dgm:cxn modelId="{18F67F28-2D99-4C9D-A794-6EDD584B3FFB}" type="presParOf" srcId="{1BBFF8A5-8376-48E7-9557-7BC3CEF390F6}" destId="{8E72E03A-DE9F-4D2B-B3B3-546355C89DE7}" srcOrd="2" destOrd="0" presId="urn:microsoft.com/office/officeart/2005/8/layout/vList2"/>
    <dgm:cxn modelId="{E75A2621-8F89-4853-9A6D-34195F0074B8}" type="presParOf" srcId="{1BBFF8A5-8376-48E7-9557-7BC3CEF390F6}" destId="{E973751A-E290-4BEC-A580-DD799A6D0A5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FD67F39-9A23-4C96-8629-0932E9843EED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cs-CZ"/>
        </a:p>
      </dgm:t>
    </dgm:pt>
    <dgm:pt modelId="{3B5CA58B-2E49-4224-874C-4269926CFD47}">
      <dgm:prSet/>
      <dgm:spPr/>
      <dgm:t>
        <a:bodyPr/>
        <a:lstStyle/>
        <a:p>
          <a:pPr rtl="0"/>
          <a:r>
            <a:rPr lang="cs-CZ" smtClean="0"/>
            <a:t>Revers</a:t>
          </a:r>
          <a:endParaRPr lang="cs-CZ"/>
        </a:p>
      </dgm:t>
    </dgm:pt>
    <dgm:pt modelId="{ED70F2B2-D268-4A90-ADC9-7070AAA18E74}" type="parTrans" cxnId="{A349A7B0-95FB-422A-B233-F55EE404DA6D}">
      <dgm:prSet/>
      <dgm:spPr/>
      <dgm:t>
        <a:bodyPr/>
        <a:lstStyle/>
        <a:p>
          <a:endParaRPr lang="cs-CZ"/>
        </a:p>
      </dgm:t>
    </dgm:pt>
    <dgm:pt modelId="{AABC87E7-620A-4992-A995-1B5EB2AF737C}" type="sibTrans" cxnId="{A349A7B0-95FB-422A-B233-F55EE404DA6D}">
      <dgm:prSet/>
      <dgm:spPr/>
      <dgm:t>
        <a:bodyPr/>
        <a:lstStyle/>
        <a:p>
          <a:endParaRPr lang="cs-CZ"/>
        </a:p>
      </dgm:t>
    </dgm:pt>
    <dgm:pt modelId="{AF58109E-67D1-4F6E-A07C-618926275323}">
      <dgm:prSet/>
      <dgm:spPr/>
      <dgm:t>
        <a:bodyPr/>
        <a:lstStyle/>
        <a:p>
          <a:pPr rtl="0"/>
          <a:r>
            <a:rPr lang="cs-CZ" smtClean="0"/>
            <a:t>Odvolání souhlasu</a:t>
          </a:r>
          <a:endParaRPr lang="cs-CZ"/>
        </a:p>
      </dgm:t>
    </dgm:pt>
    <dgm:pt modelId="{27C2C738-159C-46DE-8A94-1BB9914CF40B}" type="parTrans" cxnId="{EE5A3EE2-C747-49AA-96ED-5CDCC7D0D85F}">
      <dgm:prSet/>
      <dgm:spPr/>
      <dgm:t>
        <a:bodyPr/>
        <a:lstStyle/>
        <a:p>
          <a:endParaRPr lang="cs-CZ"/>
        </a:p>
      </dgm:t>
    </dgm:pt>
    <dgm:pt modelId="{C06B06BD-862A-45E0-9590-B2646D4B2BD2}" type="sibTrans" cxnId="{EE5A3EE2-C747-49AA-96ED-5CDCC7D0D85F}">
      <dgm:prSet/>
      <dgm:spPr/>
      <dgm:t>
        <a:bodyPr/>
        <a:lstStyle/>
        <a:p>
          <a:endParaRPr lang="cs-CZ"/>
        </a:p>
      </dgm:t>
    </dgm:pt>
    <dgm:pt modelId="{62186B2F-E267-4066-85CC-32B8EE47B76E}">
      <dgm:prSet/>
      <dgm:spPr/>
      <dgm:t>
        <a:bodyPr/>
        <a:lstStyle/>
        <a:p>
          <a:pPr rtl="0"/>
          <a:r>
            <a:rPr lang="cs-CZ" smtClean="0"/>
            <a:t>Dříve vyslovené přání</a:t>
          </a:r>
          <a:endParaRPr lang="cs-CZ"/>
        </a:p>
      </dgm:t>
    </dgm:pt>
    <dgm:pt modelId="{7B03E21A-384F-44B2-9ADC-7CDC252A0524}" type="parTrans" cxnId="{C03ED65F-4952-4DCC-9F75-CE8EDBE310FE}">
      <dgm:prSet/>
      <dgm:spPr/>
      <dgm:t>
        <a:bodyPr/>
        <a:lstStyle/>
        <a:p>
          <a:endParaRPr lang="cs-CZ"/>
        </a:p>
      </dgm:t>
    </dgm:pt>
    <dgm:pt modelId="{07DB3BCE-A582-4325-8F4D-54496970EE78}" type="sibTrans" cxnId="{C03ED65F-4952-4DCC-9F75-CE8EDBE310FE}">
      <dgm:prSet/>
      <dgm:spPr/>
      <dgm:t>
        <a:bodyPr/>
        <a:lstStyle/>
        <a:p>
          <a:endParaRPr lang="cs-CZ"/>
        </a:p>
      </dgm:t>
    </dgm:pt>
    <dgm:pt modelId="{01406863-D4FF-4FF2-A6EF-4EC13954BDC2}" type="pres">
      <dgm:prSet presAssocID="{7FD67F39-9A23-4C96-8629-0932E9843EE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3E8650D6-C796-4199-BC3C-801B334A9C9C}" type="pres">
      <dgm:prSet presAssocID="{3B5CA58B-2E49-4224-874C-4269926CFD47}" presName="hierRoot1" presStyleCnt="0">
        <dgm:presLayoutVars>
          <dgm:hierBranch val="init"/>
        </dgm:presLayoutVars>
      </dgm:prSet>
      <dgm:spPr/>
    </dgm:pt>
    <dgm:pt modelId="{E3658B92-8EE8-40AC-A0D8-7C7EB05D74F9}" type="pres">
      <dgm:prSet presAssocID="{3B5CA58B-2E49-4224-874C-4269926CFD47}" presName="rootComposite1" presStyleCnt="0"/>
      <dgm:spPr/>
    </dgm:pt>
    <dgm:pt modelId="{7A4BD248-094B-4B9B-8DDA-A870497DAFD7}" type="pres">
      <dgm:prSet presAssocID="{3B5CA58B-2E49-4224-874C-4269926CFD47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0D47BB3-5530-4E3B-B067-0F150F3C748A}" type="pres">
      <dgm:prSet presAssocID="{3B5CA58B-2E49-4224-874C-4269926CFD4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09C54E0-795B-408C-899C-8C83E89C4594}" type="pres">
      <dgm:prSet presAssocID="{3B5CA58B-2E49-4224-874C-4269926CFD47}" presName="hierChild2" presStyleCnt="0"/>
      <dgm:spPr/>
    </dgm:pt>
    <dgm:pt modelId="{D63B1287-5FBD-42F6-9B75-88D4C5CF3CE4}" type="pres">
      <dgm:prSet presAssocID="{3B5CA58B-2E49-4224-874C-4269926CFD47}" presName="hierChild3" presStyleCnt="0"/>
      <dgm:spPr/>
    </dgm:pt>
    <dgm:pt modelId="{3FB672A0-09CB-4F95-8C58-99F668F40E1F}" type="pres">
      <dgm:prSet presAssocID="{AF58109E-67D1-4F6E-A07C-618926275323}" presName="hierRoot1" presStyleCnt="0">
        <dgm:presLayoutVars>
          <dgm:hierBranch val="init"/>
        </dgm:presLayoutVars>
      </dgm:prSet>
      <dgm:spPr/>
    </dgm:pt>
    <dgm:pt modelId="{0CE560D1-4834-4FAB-BB9F-180DD556A0F2}" type="pres">
      <dgm:prSet presAssocID="{AF58109E-67D1-4F6E-A07C-618926275323}" presName="rootComposite1" presStyleCnt="0"/>
      <dgm:spPr/>
    </dgm:pt>
    <dgm:pt modelId="{62D2B66B-D2A4-46D0-B7DC-BF62BBDAB401}" type="pres">
      <dgm:prSet presAssocID="{AF58109E-67D1-4F6E-A07C-618926275323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D014229-1F61-444F-BE2C-4DEB5180ECE5}" type="pres">
      <dgm:prSet presAssocID="{AF58109E-67D1-4F6E-A07C-618926275323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5A00AF9-DC0B-4D00-BC17-0716EF1D1A90}" type="pres">
      <dgm:prSet presAssocID="{AF58109E-67D1-4F6E-A07C-618926275323}" presName="hierChild2" presStyleCnt="0"/>
      <dgm:spPr/>
    </dgm:pt>
    <dgm:pt modelId="{3339080E-1C5D-4CF4-A917-22AA1837F6C6}" type="pres">
      <dgm:prSet presAssocID="{AF58109E-67D1-4F6E-A07C-618926275323}" presName="hierChild3" presStyleCnt="0"/>
      <dgm:spPr/>
    </dgm:pt>
    <dgm:pt modelId="{12485E00-2AF8-4C4F-A0FF-5CCB5EC73B30}" type="pres">
      <dgm:prSet presAssocID="{62186B2F-E267-4066-85CC-32B8EE47B76E}" presName="hierRoot1" presStyleCnt="0">
        <dgm:presLayoutVars>
          <dgm:hierBranch val="init"/>
        </dgm:presLayoutVars>
      </dgm:prSet>
      <dgm:spPr/>
    </dgm:pt>
    <dgm:pt modelId="{93CD89CB-DD51-4AEE-8C64-5E4230CC7723}" type="pres">
      <dgm:prSet presAssocID="{62186B2F-E267-4066-85CC-32B8EE47B76E}" presName="rootComposite1" presStyleCnt="0"/>
      <dgm:spPr/>
    </dgm:pt>
    <dgm:pt modelId="{317E7824-454A-4EB4-BA49-3DDA6659DA4C}" type="pres">
      <dgm:prSet presAssocID="{62186B2F-E267-4066-85CC-32B8EE47B76E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9DAFAD3-1435-4E78-84B6-6014AC37E481}" type="pres">
      <dgm:prSet presAssocID="{62186B2F-E267-4066-85CC-32B8EE47B76E}" presName="rootConnector1" presStyleLbl="node1" presStyleIdx="0" presStyleCnt="0"/>
      <dgm:spPr/>
      <dgm:t>
        <a:bodyPr/>
        <a:lstStyle/>
        <a:p>
          <a:endParaRPr lang="cs-CZ"/>
        </a:p>
      </dgm:t>
    </dgm:pt>
    <dgm:pt modelId="{8B8E8076-2620-4E13-B7F0-5376EBD10FB6}" type="pres">
      <dgm:prSet presAssocID="{62186B2F-E267-4066-85CC-32B8EE47B76E}" presName="hierChild2" presStyleCnt="0"/>
      <dgm:spPr/>
    </dgm:pt>
    <dgm:pt modelId="{1D8290B4-D191-4FFA-A405-6BC9B4201CCE}" type="pres">
      <dgm:prSet presAssocID="{62186B2F-E267-4066-85CC-32B8EE47B76E}" presName="hierChild3" presStyleCnt="0"/>
      <dgm:spPr/>
    </dgm:pt>
  </dgm:ptLst>
  <dgm:cxnLst>
    <dgm:cxn modelId="{2048B7A2-3F25-4AC4-8E82-5E1BA23B20ED}" type="presOf" srcId="{7FD67F39-9A23-4C96-8629-0932E9843EED}" destId="{01406863-D4FF-4FF2-A6EF-4EC13954BDC2}" srcOrd="0" destOrd="0" presId="urn:microsoft.com/office/officeart/2005/8/layout/orgChart1"/>
    <dgm:cxn modelId="{7E3D4DE9-5A2A-4A9C-B891-EED875B69568}" type="presOf" srcId="{AF58109E-67D1-4F6E-A07C-618926275323}" destId="{62D2B66B-D2A4-46D0-B7DC-BF62BBDAB401}" srcOrd="0" destOrd="0" presId="urn:microsoft.com/office/officeart/2005/8/layout/orgChart1"/>
    <dgm:cxn modelId="{C5B89AD6-8C31-4702-83BB-758DA6A8D6A7}" type="presOf" srcId="{AF58109E-67D1-4F6E-A07C-618926275323}" destId="{6D014229-1F61-444F-BE2C-4DEB5180ECE5}" srcOrd="1" destOrd="0" presId="urn:microsoft.com/office/officeart/2005/8/layout/orgChart1"/>
    <dgm:cxn modelId="{C03ED65F-4952-4DCC-9F75-CE8EDBE310FE}" srcId="{7FD67F39-9A23-4C96-8629-0932E9843EED}" destId="{62186B2F-E267-4066-85CC-32B8EE47B76E}" srcOrd="2" destOrd="0" parTransId="{7B03E21A-384F-44B2-9ADC-7CDC252A0524}" sibTransId="{07DB3BCE-A582-4325-8F4D-54496970EE78}"/>
    <dgm:cxn modelId="{E84522F4-1ED5-4A46-A6FF-C78F001CBFA9}" type="presOf" srcId="{3B5CA58B-2E49-4224-874C-4269926CFD47}" destId="{60D47BB3-5530-4E3B-B067-0F150F3C748A}" srcOrd="1" destOrd="0" presId="urn:microsoft.com/office/officeart/2005/8/layout/orgChart1"/>
    <dgm:cxn modelId="{EE5A3EE2-C747-49AA-96ED-5CDCC7D0D85F}" srcId="{7FD67F39-9A23-4C96-8629-0932E9843EED}" destId="{AF58109E-67D1-4F6E-A07C-618926275323}" srcOrd="1" destOrd="0" parTransId="{27C2C738-159C-46DE-8A94-1BB9914CF40B}" sibTransId="{C06B06BD-862A-45E0-9590-B2646D4B2BD2}"/>
    <dgm:cxn modelId="{58698BC4-65B3-4317-97EB-65F207DCC3EF}" type="presOf" srcId="{62186B2F-E267-4066-85CC-32B8EE47B76E}" destId="{F9DAFAD3-1435-4E78-84B6-6014AC37E481}" srcOrd="1" destOrd="0" presId="urn:microsoft.com/office/officeart/2005/8/layout/orgChart1"/>
    <dgm:cxn modelId="{F0495391-5369-45F1-A314-67FFC2DB50B2}" type="presOf" srcId="{62186B2F-E267-4066-85CC-32B8EE47B76E}" destId="{317E7824-454A-4EB4-BA49-3DDA6659DA4C}" srcOrd="0" destOrd="0" presId="urn:microsoft.com/office/officeart/2005/8/layout/orgChart1"/>
    <dgm:cxn modelId="{A349A7B0-95FB-422A-B233-F55EE404DA6D}" srcId="{7FD67F39-9A23-4C96-8629-0932E9843EED}" destId="{3B5CA58B-2E49-4224-874C-4269926CFD47}" srcOrd="0" destOrd="0" parTransId="{ED70F2B2-D268-4A90-ADC9-7070AAA18E74}" sibTransId="{AABC87E7-620A-4992-A995-1B5EB2AF737C}"/>
    <dgm:cxn modelId="{481C5117-BDDB-4218-8D9E-9F5AED14E944}" type="presOf" srcId="{3B5CA58B-2E49-4224-874C-4269926CFD47}" destId="{7A4BD248-094B-4B9B-8DDA-A870497DAFD7}" srcOrd="0" destOrd="0" presId="urn:microsoft.com/office/officeart/2005/8/layout/orgChart1"/>
    <dgm:cxn modelId="{F5415749-3E7E-4480-9FA3-B82238676302}" type="presParOf" srcId="{01406863-D4FF-4FF2-A6EF-4EC13954BDC2}" destId="{3E8650D6-C796-4199-BC3C-801B334A9C9C}" srcOrd="0" destOrd="0" presId="urn:microsoft.com/office/officeart/2005/8/layout/orgChart1"/>
    <dgm:cxn modelId="{17210514-114C-4CEF-A84A-AE35AAFA7024}" type="presParOf" srcId="{3E8650D6-C796-4199-BC3C-801B334A9C9C}" destId="{E3658B92-8EE8-40AC-A0D8-7C7EB05D74F9}" srcOrd="0" destOrd="0" presId="urn:microsoft.com/office/officeart/2005/8/layout/orgChart1"/>
    <dgm:cxn modelId="{DC7EBF20-556D-48D3-8E70-EC4792E405F6}" type="presParOf" srcId="{E3658B92-8EE8-40AC-A0D8-7C7EB05D74F9}" destId="{7A4BD248-094B-4B9B-8DDA-A870497DAFD7}" srcOrd="0" destOrd="0" presId="urn:microsoft.com/office/officeart/2005/8/layout/orgChart1"/>
    <dgm:cxn modelId="{F7203A63-2472-460F-8EAF-0178AD20A19D}" type="presParOf" srcId="{E3658B92-8EE8-40AC-A0D8-7C7EB05D74F9}" destId="{60D47BB3-5530-4E3B-B067-0F150F3C748A}" srcOrd="1" destOrd="0" presId="urn:microsoft.com/office/officeart/2005/8/layout/orgChart1"/>
    <dgm:cxn modelId="{2EC38A5C-5222-4241-BBC3-1794E6365B83}" type="presParOf" srcId="{3E8650D6-C796-4199-BC3C-801B334A9C9C}" destId="{309C54E0-795B-408C-899C-8C83E89C4594}" srcOrd="1" destOrd="0" presId="urn:microsoft.com/office/officeart/2005/8/layout/orgChart1"/>
    <dgm:cxn modelId="{A29A146C-457A-4AAC-AAB7-E214ED0AD4FE}" type="presParOf" srcId="{3E8650D6-C796-4199-BC3C-801B334A9C9C}" destId="{D63B1287-5FBD-42F6-9B75-88D4C5CF3CE4}" srcOrd="2" destOrd="0" presId="urn:microsoft.com/office/officeart/2005/8/layout/orgChart1"/>
    <dgm:cxn modelId="{40046DFB-B5A7-4E08-A7BD-F7A97BBD77AE}" type="presParOf" srcId="{01406863-D4FF-4FF2-A6EF-4EC13954BDC2}" destId="{3FB672A0-09CB-4F95-8C58-99F668F40E1F}" srcOrd="1" destOrd="0" presId="urn:microsoft.com/office/officeart/2005/8/layout/orgChart1"/>
    <dgm:cxn modelId="{3C1B1FEC-511B-4A74-9C9D-AE49285C545C}" type="presParOf" srcId="{3FB672A0-09CB-4F95-8C58-99F668F40E1F}" destId="{0CE560D1-4834-4FAB-BB9F-180DD556A0F2}" srcOrd="0" destOrd="0" presId="urn:microsoft.com/office/officeart/2005/8/layout/orgChart1"/>
    <dgm:cxn modelId="{AC27E8E0-5828-4427-AFD5-68988574CC66}" type="presParOf" srcId="{0CE560D1-4834-4FAB-BB9F-180DD556A0F2}" destId="{62D2B66B-D2A4-46D0-B7DC-BF62BBDAB401}" srcOrd="0" destOrd="0" presId="urn:microsoft.com/office/officeart/2005/8/layout/orgChart1"/>
    <dgm:cxn modelId="{5ED3D577-A93F-4BD0-AD7A-3198F73A5D20}" type="presParOf" srcId="{0CE560D1-4834-4FAB-BB9F-180DD556A0F2}" destId="{6D014229-1F61-444F-BE2C-4DEB5180ECE5}" srcOrd="1" destOrd="0" presId="urn:microsoft.com/office/officeart/2005/8/layout/orgChart1"/>
    <dgm:cxn modelId="{64119DE4-2824-4E5A-B1A2-E765F83CED02}" type="presParOf" srcId="{3FB672A0-09CB-4F95-8C58-99F668F40E1F}" destId="{35A00AF9-DC0B-4D00-BC17-0716EF1D1A90}" srcOrd="1" destOrd="0" presId="urn:microsoft.com/office/officeart/2005/8/layout/orgChart1"/>
    <dgm:cxn modelId="{EAA44CB5-3F12-4803-B0A5-A6AC9B653DA8}" type="presParOf" srcId="{3FB672A0-09CB-4F95-8C58-99F668F40E1F}" destId="{3339080E-1C5D-4CF4-A917-22AA1837F6C6}" srcOrd="2" destOrd="0" presId="urn:microsoft.com/office/officeart/2005/8/layout/orgChart1"/>
    <dgm:cxn modelId="{89D310B9-5974-48B4-84E7-F0FAE979E81D}" type="presParOf" srcId="{01406863-D4FF-4FF2-A6EF-4EC13954BDC2}" destId="{12485E00-2AF8-4C4F-A0FF-5CCB5EC73B30}" srcOrd="2" destOrd="0" presId="urn:microsoft.com/office/officeart/2005/8/layout/orgChart1"/>
    <dgm:cxn modelId="{9C923E9C-DF6E-4BAB-BE1A-7C0A4D488530}" type="presParOf" srcId="{12485E00-2AF8-4C4F-A0FF-5CCB5EC73B30}" destId="{93CD89CB-DD51-4AEE-8C64-5E4230CC7723}" srcOrd="0" destOrd="0" presId="urn:microsoft.com/office/officeart/2005/8/layout/orgChart1"/>
    <dgm:cxn modelId="{3B22F415-5A3F-4C26-B4B8-530046F39476}" type="presParOf" srcId="{93CD89CB-DD51-4AEE-8C64-5E4230CC7723}" destId="{317E7824-454A-4EB4-BA49-3DDA6659DA4C}" srcOrd="0" destOrd="0" presId="urn:microsoft.com/office/officeart/2005/8/layout/orgChart1"/>
    <dgm:cxn modelId="{968F201B-77F0-4953-A0D1-EDD1ECB817EC}" type="presParOf" srcId="{93CD89CB-DD51-4AEE-8C64-5E4230CC7723}" destId="{F9DAFAD3-1435-4E78-84B6-6014AC37E481}" srcOrd="1" destOrd="0" presId="urn:microsoft.com/office/officeart/2005/8/layout/orgChart1"/>
    <dgm:cxn modelId="{03C0603E-C624-48ED-BC56-B6138093058F}" type="presParOf" srcId="{12485E00-2AF8-4C4F-A0FF-5CCB5EC73B30}" destId="{8B8E8076-2620-4E13-B7F0-5376EBD10FB6}" srcOrd="1" destOrd="0" presId="urn:microsoft.com/office/officeart/2005/8/layout/orgChart1"/>
    <dgm:cxn modelId="{CA77B827-2D17-4660-A08C-E15D84589E74}" type="presParOf" srcId="{12485E00-2AF8-4C4F-A0FF-5CCB5EC73B30}" destId="{1D8290B4-D191-4FFA-A405-6BC9B4201CC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EE1B06-C067-4F72-AE45-50FA28C5E596}">
      <dsp:nvSpPr>
        <dsp:cNvPr id="0" name=""/>
        <dsp:cNvSpPr/>
      </dsp:nvSpPr>
      <dsp:spPr>
        <a:xfrm>
          <a:off x="3286" y="17006"/>
          <a:ext cx="3203971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Jako občan</a:t>
          </a:r>
          <a:endParaRPr lang="cs-CZ" sz="2300" kern="1200" dirty="0"/>
        </a:p>
      </dsp:txBody>
      <dsp:txXfrm>
        <a:off x="3286" y="17006"/>
        <a:ext cx="3203971" cy="662400"/>
      </dsp:txXfrm>
    </dsp:sp>
    <dsp:sp modelId="{57ECB263-46D6-423B-9259-F73CAC9EC49D}">
      <dsp:nvSpPr>
        <dsp:cNvPr id="0" name=""/>
        <dsp:cNvSpPr/>
      </dsp:nvSpPr>
      <dsp:spPr>
        <a:xfrm>
          <a:off x="3286" y="679406"/>
          <a:ext cx="3203971" cy="3654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smtClean="0"/>
            <a:t>na ochranu zdraví. </a:t>
          </a:r>
          <a:endParaRPr lang="cs-CZ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smtClean="0"/>
            <a:t>na bezplatnou zdravotní péči </a:t>
          </a:r>
          <a:endParaRPr lang="cs-CZ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na zdravotní pomůcky za podmínek, které stanoví zákon.</a:t>
          </a:r>
          <a:endParaRPr lang="cs-CZ" sz="2300" kern="1200" dirty="0"/>
        </a:p>
      </dsp:txBody>
      <dsp:txXfrm>
        <a:off x="3286" y="679406"/>
        <a:ext cx="3203971" cy="3654924"/>
      </dsp:txXfrm>
    </dsp:sp>
    <dsp:sp modelId="{E34ECBC4-710E-4137-96F3-CEF8A381E585}">
      <dsp:nvSpPr>
        <dsp:cNvPr id="0" name=""/>
        <dsp:cNvSpPr/>
      </dsp:nvSpPr>
      <dsp:spPr>
        <a:xfrm>
          <a:off x="3655814" y="17006"/>
          <a:ext cx="3203971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Jako pojištěnec</a:t>
          </a:r>
          <a:endParaRPr lang="cs-CZ" sz="2300" kern="1200" dirty="0"/>
        </a:p>
      </dsp:txBody>
      <dsp:txXfrm>
        <a:off x="3655814" y="17006"/>
        <a:ext cx="3203971" cy="662400"/>
      </dsp:txXfrm>
    </dsp:sp>
    <dsp:sp modelId="{020147FA-DAB9-4037-990B-2E88EA5F29AC}">
      <dsp:nvSpPr>
        <dsp:cNvPr id="0" name=""/>
        <dsp:cNvSpPr/>
      </dsp:nvSpPr>
      <dsp:spPr>
        <a:xfrm>
          <a:off x="3655814" y="679406"/>
          <a:ext cx="3203971" cy="3654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smtClean="0"/>
            <a:t>Výběr zdravotní pojišťovny</a:t>
          </a:r>
          <a:endParaRPr lang="cs-CZ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Časovou a místní dostupnost hrazených služeb</a:t>
          </a:r>
          <a:endParaRPr lang="cs-CZ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Na léčivé přípravky a potraviny pro zvláštní lékařské účely</a:t>
          </a:r>
          <a:endParaRPr lang="cs-CZ" sz="2300" kern="1200" dirty="0"/>
        </a:p>
      </dsp:txBody>
      <dsp:txXfrm>
        <a:off x="3655814" y="679406"/>
        <a:ext cx="3203971" cy="3654924"/>
      </dsp:txXfrm>
    </dsp:sp>
    <dsp:sp modelId="{A07AD56A-BD37-4116-A79B-8851F0C4A5D1}">
      <dsp:nvSpPr>
        <dsp:cNvPr id="0" name=""/>
        <dsp:cNvSpPr/>
      </dsp:nvSpPr>
      <dsp:spPr>
        <a:xfrm>
          <a:off x="7308342" y="17006"/>
          <a:ext cx="3203971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Jako pacienta</a:t>
          </a:r>
          <a:endParaRPr lang="cs-CZ" sz="2300" kern="1200" dirty="0"/>
        </a:p>
      </dsp:txBody>
      <dsp:txXfrm>
        <a:off x="7308342" y="17006"/>
        <a:ext cx="3203971" cy="662400"/>
      </dsp:txXfrm>
    </dsp:sp>
    <dsp:sp modelId="{ADD0B6A6-D4BB-4473-A795-36922C279ADB}">
      <dsp:nvSpPr>
        <dsp:cNvPr id="0" name=""/>
        <dsp:cNvSpPr/>
      </dsp:nvSpPr>
      <dsp:spPr>
        <a:xfrm>
          <a:off x="7308342" y="679406"/>
          <a:ext cx="3203971" cy="3654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b="0" i="0" kern="1200" dirty="0" smtClean="0"/>
            <a:t>„Pacientem se rozumí fyzická osoba, které jsou poskytovány zdravotní služby“</a:t>
          </a:r>
          <a:endParaRPr lang="cs-CZ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Jeho právům odpovídají povinnosti poskytovatele, zdravotnického pracovníka</a:t>
          </a:r>
          <a:endParaRPr lang="cs-CZ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300" kern="1200" dirty="0"/>
        </a:p>
      </dsp:txBody>
      <dsp:txXfrm>
        <a:off x="7308342" y="679406"/>
        <a:ext cx="3203971" cy="365492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502691-6150-46C3-9264-9477E07DED1C}">
      <dsp:nvSpPr>
        <dsp:cNvPr id="0" name=""/>
        <dsp:cNvSpPr/>
      </dsp:nvSpPr>
      <dsp:spPr>
        <a:xfrm>
          <a:off x="0" y="1831"/>
          <a:ext cx="10515600" cy="1079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smtClean="0"/>
            <a:t>Hospitalizace</a:t>
          </a:r>
          <a:endParaRPr lang="cs-CZ" sz="4500" kern="1200"/>
        </a:p>
      </dsp:txBody>
      <dsp:txXfrm>
        <a:off x="52688" y="54519"/>
        <a:ext cx="10410224" cy="973949"/>
      </dsp:txXfrm>
    </dsp:sp>
    <dsp:sp modelId="{E221404C-B39E-4D6E-A197-D02554847FB6}">
      <dsp:nvSpPr>
        <dsp:cNvPr id="0" name=""/>
        <dsp:cNvSpPr/>
      </dsp:nvSpPr>
      <dsp:spPr>
        <a:xfrm>
          <a:off x="0" y="1081156"/>
          <a:ext cx="10515600" cy="1094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7150" rIns="320040" bIns="57150" numCol="1" spcCol="1270" anchor="t" anchorCtr="0">
          <a:noAutofit/>
        </a:bodyPr>
        <a:lstStyle/>
        <a:p>
          <a:pPr marL="285750" lvl="1" indent="-285750" algn="l" defTabSz="1555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500" kern="1200" smtClean="0"/>
            <a:t>jeho zdravotní stav vyžaduje poskytnutí neodkladné péče a zároveň neumožňuje, aby vyslovil souhlas. </a:t>
          </a:r>
          <a:endParaRPr lang="cs-CZ" sz="3500" kern="1200"/>
        </a:p>
      </dsp:txBody>
      <dsp:txXfrm>
        <a:off x="0" y="1081156"/>
        <a:ext cx="10515600" cy="1094512"/>
      </dsp:txXfrm>
    </dsp:sp>
    <dsp:sp modelId="{AF93F47C-6734-4C83-B029-C257612EC192}">
      <dsp:nvSpPr>
        <dsp:cNvPr id="0" name=""/>
        <dsp:cNvSpPr/>
      </dsp:nvSpPr>
      <dsp:spPr>
        <a:xfrm>
          <a:off x="0" y="2175669"/>
          <a:ext cx="10515600" cy="1079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smtClean="0"/>
            <a:t>neodkladnou péči</a:t>
          </a:r>
          <a:endParaRPr lang="cs-CZ" sz="4500" kern="1200"/>
        </a:p>
      </dsp:txBody>
      <dsp:txXfrm>
        <a:off x="52688" y="2228357"/>
        <a:ext cx="10410224" cy="973949"/>
      </dsp:txXfrm>
    </dsp:sp>
    <dsp:sp modelId="{8FE34A01-99BC-4909-84EA-E50FAD1E9A0B}">
      <dsp:nvSpPr>
        <dsp:cNvPr id="0" name=""/>
        <dsp:cNvSpPr/>
      </dsp:nvSpPr>
      <dsp:spPr>
        <a:xfrm>
          <a:off x="0" y="3254994"/>
          <a:ext cx="10515600" cy="1094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7150" rIns="320040" bIns="57150" numCol="1" spcCol="1270" anchor="t" anchorCtr="0">
          <a:noAutofit/>
        </a:bodyPr>
        <a:lstStyle/>
        <a:p>
          <a:pPr marL="285750" lvl="1" indent="-285750" algn="l" defTabSz="1555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500" kern="1200" dirty="0" smtClean="0"/>
            <a:t>jde-li o zdravotní služby nezbytné k záchraně života nebo zamezení vážného poškození zdraví. </a:t>
          </a:r>
          <a:endParaRPr lang="cs-CZ" sz="3500" kern="1200" dirty="0"/>
        </a:p>
      </dsp:txBody>
      <dsp:txXfrm>
        <a:off x="0" y="3254994"/>
        <a:ext cx="10515600" cy="109451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E0321-ED46-4CB3-9E2B-70902CE819B0}">
      <dsp:nvSpPr>
        <dsp:cNvPr id="0" name=""/>
        <dsp:cNvSpPr/>
      </dsp:nvSpPr>
      <dsp:spPr>
        <a:xfrm>
          <a:off x="1283" y="673807"/>
          <a:ext cx="5006206" cy="3003723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Poskytovatel</a:t>
          </a:r>
          <a:endParaRPr lang="cs-CZ" sz="6500" kern="1200" dirty="0"/>
        </a:p>
      </dsp:txBody>
      <dsp:txXfrm>
        <a:off x="1283" y="673807"/>
        <a:ext cx="5006206" cy="3003723"/>
      </dsp:txXfrm>
    </dsp:sp>
    <dsp:sp modelId="{F13E935C-D2E6-4A3F-AB19-BAA0E80D5AD0}">
      <dsp:nvSpPr>
        <dsp:cNvPr id="0" name=""/>
        <dsp:cNvSpPr/>
      </dsp:nvSpPr>
      <dsp:spPr>
        <a:xfrm>
          <a:off x="5508110" y="673807"/>
          <a:ext cx="5006206" cy="3003723"/>
        </a:xfrm>
        <a:prstGeom prst="rect">
          <a:avLst/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Zdravotnický pracovník</a:t>
          </a:r>
          <a:endParaRPr lang="cs-CZ" sz="6500" kern="1200" dirty="0"/>
        </a:p>
      </dsp:txBody>
      <dsp:txXfrm>
        <a:off x="5508110" y="673807"/>
        <a:ext cx="5006206" cy="300372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E0321-ED46-4CB3-9E2B-70902CE819B0}">
      <dsp:nvSpPr>
        <dsp:cNvPr id="0" name=""/>
        <dsp:cNvSpPr/>
      </dsp:nvSpPr>
      <dsp:spPr>
        <a:xfrm>
          <a:off x="1283" y="673807"/>
          <a:ext cx="5006206" cy="3003723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Poskytovatel</a:t>
          </a:r>
          <a:endParaRPr lang="cs-CZ" sz="65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1283" y="673807"/>
        <a:ext cx="5006206" cy="3003723"/>
      </dsp:txXfrm>
    </dsp:sp>
    <dsp:sp modelId="{F13E935C-D2E6-4A3F-AB19-BAA0E80D5AD0}">
      <dsp:nvSpPr>
        <dsp:cNvPr id="0" name=""/>
        <dsp:cNvSpPr/>
      </dsp:nvSpPr>
      <dsp:spPr>
        <a:xfrm>
          <a:off x="5508110" y="673807"/>
          <a:ext cx="5006206" cy="3003723"/>
        </a:xfrm>
        <a:prstGeom prst="rect">
          <a:avLst/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Zdravotnický pracovník</a:t>
          </a:r>
          <a:endParaRPr lang="cs-CZ" sz="6500" kern="1200" dirty="0"/>
        </a:p>
      </dsp:txBody>
      <dsp:txXfrm>
        <a:off x="5508110" y="673807"/>
        <a:ext cx="5006206" cy="300372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9A59B-7EE1-4DBB-B2F1-246DEED202CE}">
      <dsp:nvSpPr>
        <dsp:cNvPr id="0" name=""/>
        <dsp:cNvSpPr/>
      </dsp:nvSpPr>
      <dsp:spPr>
        <a:xfrm>
          <a:off x="1534447" y="11835"/>
          <a:ext cx="4327666" cy="432766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Zdravotnický</a:t>
          </a:r>
          <a:endParaRPr lang="cs-CZ" sz="3800" kern="1200" dirty="0"/>
        </a:p>
      </dsp:txBody>
      <dsp:txXfrm>
        <a:off x="2138760" y="522160"/>
        <a:ext cx="2495231" cy="3307016"/>
      </dsp:txXfrm>
    </dsp:sp>
    <dsp:sp modelId="{8324B270-CFC2-4691-AC3D-8343C1AF674D}">
      <dsp:nvSpPr>
        <dsp:cNvPr id="0" name=""/>
        <dsp:cNvSpPr/>
      </dsp:nvSpPr>
      <dsp:spPr>
        <a:xfrm>
          <a:off x="4653486" y="11835"/>
          <a:ext cx="4327666" cy="4327666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Pracovník</a:t>
          </a:r>
          <a:endParaRPr lang="cs-CZ" sz="3800" kern="1200" dirty="0"/>
        </a:p>
      </dsp:txBody>
      <dsp:txXfrm>
        <a:off x="5881607" y="522160"/>
        <a:ext cx="2495231" cy="330701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99700D-F7A7-418C-A5C7-5982163B470E}">
      <dsp:nvSpPr>
        <dsp:cNvPr id="0" name=""/>
        <dsp:cNvSpPr/>
      </dsp:nvSpPr>
      <dsp:spPr>
        <a:xfrm>
          <a:off x="0" y="20124"/>
          <a:ext cx="10515600" cy="1007370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200" kern="1200" smtClean="0"/>
            <a:t>Zaměstnanec je povinen:</a:t>
          </a:r>
          <a:endParaRPr lang="cs-CZ" sz="4200" kern="1200"/>
        </a:p>
      </dsp:txBody>
      <dsp:txXfrm>
        <a:off x="49176" y="69300"/>
        <a:ext cx="10417248" cy="909018"/>
      </dsp:txXfrm>
    </dsp:sp>
    <dsp:sp modelId="{625CD4B3-9D59-4E36-9EFD-56255DE64E1C}">
      <dsp:nvSpPr>
        <dsp:cNvPr id="0" name=""/>
        <dsp:cNvSpPr/>
      </dsp:nvSpPr>
      <dsp:spPr>
        <a:xfrm>
          <a:off x="0" y="1027494"/>
          <a:ext cx="10515600" cy="3303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3340" rIns="298704" bIns="53340" numCol="1" spcCol="1270" anchor="t" anchorCtr="0">
          <a:noAutofit/>
        </a:bodyPr>
        <a:lstStyle/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300" kern="1200" smtClean="0"/>
            <a:t>podle pokynů zaměstnavatele </a:t>
          </a:r>
          <a:endParaRPr lang="cs-CZ" sz="3300" kern="120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300" kern="1200" smtClean="0"/>
            <a:t>konat osobně práce </a:t>
          </a:r>
          <a:endParaRPr lang="cs-CZ" sz="3300" kern="120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300" kern="1200" smtClean="0"/>
            <a:t>podle pracovní smlouvy </a:t>
          </a:r>
          <a:endParaRPr lang="cs-CZ" sz="3300" kern="120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300" kern="1200" smtClean="0"/>
            <a:t>v rozvržené týdenní pracovní době a </a:t>
          </a:r>
          <a:endParaRPr lang="cs-CZ" sz="3300" kern="120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300" kern="1200" smtClean="0"/>
            <a:t>dodržovat povinnosti, které mu vyplývají z pracovního poměru.</a:t>
          </a:r>
          <a:endParaRPr lang="cs-CZ" sz="3300" kern="1200"/>
        </a:p>
      </dsp:txBody>
      <dsp:txXfrm>
        <a:off x="0" y="1027494"/>
        <a:ext cx="10515600" cy="330372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D7F336-3336-45E7-9023-B6DE7CDA3394}">
      <dsp:nvSpPr>
        <dsp:cNvPr id="0" name=""/>
        <dsp:cNvSpPr/>
      </dsp:nvSpPr>
      <dsp:spPr>
        <a:xfrm>
          <a:off x="0" y="133726"/>
          <a:ext cx="10515600" cy="935415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smtClean="0"/>
            <a:t> Zdravotnický pracovník má právo</a:t>
          </a:r>
          <a:endParaRPr lang="cs-CZ" sz="3900" kern="1200" dirty="0"/>
        </a:p>
      </dsp:txBody>
      <dsp:txXfrm>
        <a:off x="45663" y="179389"/>
        <a:ext cx="10424274" cy="844089"/>
      </dsp:txXfrm>
    </dsp:sp>
    <dsp:sp modelId="{A3344EF9-9324-419C-A4A5-BF5DC87D488E}">
      <dsp:nvSpPr>
        <dsp:cNvPr id="0" name=""/>
        <dsp:cNvSpPr/>
      </dsp:nvSpPr>
      <dsp:spPr>
        <a:xfrm>
          <a:off x="0" y="1069141"/>
          <a:ext cx="10515600" cy="3148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9530" rIns="277368" bIns="49530" numCol="1" spcCol="1270" anchor="t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000" kern="1200" smtClean="0"/>
            <a:t>a) získat od pacienta informace o tom, že pacient, kterému má poskytovat zdravotní služby, je nosičem infekční nemoci podle zákona o ochraně veřejného zdraví, a o dalších závažných skutečnostech týkajících se pacientova zdravotního stavu,</a:t>
          </a:r>
          <a:endParaRPr lang="cs-CZ" sz="3000" kern="1200"/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000" kern="1200" smtClean="0"/>
            <a:t>b) neposkytnout zdravotní služby v případě, že by došlo při jejich poskytování k přímému ohrožení jeho života nebo k vážnému ohrožení jeho zdraví.</a:t>
          </a:r>
          <a:endParaRPr lang="cs-CZ" sz="3000" kern="1200"/>
        </a:p>
      </dsp:txBody>
      <dsp:txXfrm>
        <a:off x="0" y="1069141"/>
        <a:ext cx="10515600" cy="314847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B5E736-C678-4D17-BD95-CA558F931CE0}">
      <dsp:nvSpPr>
        <dsp:cNvPr id="0" name=""/>
        <dsp:cNvSpPr/>
      </dsp:nvSpPr>
      <dsp:spPr>
        <a:xfrm>
          <a:off x="0" y="229351"/>
          <a:ext cx="105156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Rozhodnutí orgánu veřejné moci</a:t>
          </a:r>
          <a:endParaRPr lang="cs-CZ" sz="2300" kern="1200"/>
        </a:p>
      </dsp:txBody>
      <dsp:txXfrm>
        <a:off x="26930" y="256281"/>
        <a:ext cx="10461740" cy="497795"/>
      </dsp:txXfrm>
    </dsp:sp>
    <dsp:sp modelId="{0A29ABC4-23D4-4937-8A7A-7DB6581FEBF2}">
      <dsp:nvSpPr>
        <dsp:cNvPr id="0" name=""/>
        <dsp:cNvSpPr/>
      </dsp:nvSpPr>
      <dsp:spPr>
        <a:xfrm>
          <a:off x="0" y="781006"/>
          <a:ext cx="10515600" cy="928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kern="1200" smtClean="0"/>
            <a:t>bylo pravomocným rozhodnutím soudu uloženo ochranné léčení, </a:t>
          </a:r>
          <a:endParaRPr lang="cs-CZ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kern="1200" smtClean="0"/>
            <a:t>izolace, karanténa nebo léčení podle zákona o ochraně veřejného zdraví, </a:t>
          </a:r>
          <a:endParaRPr lang="cs-CZ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kern="1200" smtClean="0"/>
            <a:t>podle trestního řádu nebo zákona o zvláštních řízeních soudních nařízeno vyšetření zdravotního stavu, </a:t>
          </a:r>
          <a:endParaRPr lang="cs-CZ" sz="1800" kern="1200"/>
        </a:p>
      </dsp:txBody>
      <dsp:txXfrm>
        <a:off x="0" y="781006"/>
        <a:ext cx="10515600" cy="928395"/>
      </dsp:txXfrm>
    </dsp:sp>
    <dsp:sp modelId="{CC509B1C-30CB-45E3-8082-9EFB28F77849}">
      <dsp:nvSpPr>
        <dsp:cNvPr id="0" name=""/>
        <dsp:cNvSpPr/>
      </dsp:nvSpPr>
      <dsp:spPr>
        <a:xfrm>
          <a:off x="0" y="1709401"/>
          <a:ext cx="105156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Nebezpečný pacient</a:t>
          </a:r>
          <a:endParaRPr lang="cs-CZ" sz="2300" kern="1200"/>
        </a:p>
      </dsp:txBody>
      <dsp:txXfrm>
        <a:off x="26930" y="1736331"/>
        <a:ext cx="10461740" cy="497795"/>
      </dsp:txXfrm>
    </dsp:sp>
    <dsp:sp modelId="{34CC6C7B-9644-48BE-BA95-E29A0D6ACF83}">
      <dsp:nvSpPr>
        <dsp:cNvPr id="0" name=""/>
        <dsp:cNvSpPr/>
      </dsp:nvSpPr>
      <dsp:spPr>
        <a:xfrm>
          <a:off x="0" y="2261056"/>
          <a:ext cx="10515600" cy="928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kern="1200" smtClean="0"/>
            <a:t>ohrožuje bezprostředně a závažným způsobem sebe nebo své okolí</a:t>
          </a:r>
          <a:endParaRPr lang="cs-CZ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kern="1200" smtClean="0"/>
            <a:t>jeví známky duševní poruchy nebo touto poruchou trpí nebo je pod vlivem návykové látky, </a:t>
          </a:r>
          <a:endParaRPr lang="cs-CZ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kern="1200" smtClean="0"/>
            <a:t>pokud hrozbu pro pacienta nebo jeho okolí nelze odvrátit jinak, </a:t>
          </a:r>
          <a:endParaRPr lang="cs-CZ" sz="1800" kern="1200"/>
        </a:p>
      </dsp:txBody>
      <dsp:txXfrm>
        <a:off x="0" y="2261056"/>
        <a:ext cx="10515600" cy="928395"/>
      </dsp:txXfrm>
    </dsp:sp>
    <dsp:sp modelId="{518AD32A-0E25-43D4-BD5C-AE51EF1A3DCE}">
      <dsp:nvSpPr>
        <dsp:cNvPr id="0" name=""/>
        <dsp:cNvSpPr/>
      </dsp:nvSpPr>
      <dsp:spPr>
        <a:xfrm>
          <a:off x="0" y="3189451"/>
          <a:ext cx="105156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Intenzivní péče</a:t>
          </a:r>
          <a:endParaRPr lang="cs-CZ" sz="2300" kern="1200"/>
        </a:p>
      </dsp:txBody>
      <dsp:txXfrm>
        <a:off x="26930" y="3216381"/>
        <a:ext cx="10461740" cy="497795"/>
      </dsp:txXfrm>
    </dsp:sp>
    <dsp:sp modelId="{7B4ED5FE-6E40-483C-8A42-F8ED8468D704}">
      <dsp:nvSpPr>
        <dsp:cNvPr id="0" name=""/>
        <dsp:cNvSpPr/>
      </dsp:nvSpPr>
      <dsp:spPr>
        <a:xfrm>
          <a:off x="0" y="3741106"/>
          <a:ext cx="10515600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kern="1200" smtClean="0"/>
            <a:t>c) jeho zdravotní stav vyžaduje poskytnutí neodkladné péče a zároveň neumožňuje, aby vyslovil souhlas. </a:t>
          </a:r>
          <a:endParaRPr lang="cs-CZ" sz="1800" kern="1200"/>
        </a:p>
      </dsp:txBody>
      <dsp:txXfrm>
        <a:off x="0" y="3741106"/>
        <a:ext cx="10515600" cy="38088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4CCB13-FCAB-416F-85CE-36EC60085739}">
      <dsp:nvSpPr>
        <dsp:cNvPr id="0" name=""/>
        <dsp:cNvSpPr/>
      </dsp:nvSpPr>
      <dsp:spPr>
        <a:xfrm>
          <a:off x="0" y="285331"/>
          <a:ext cx="10515600" cy="1079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smtClean="0"/>
            <a:t>Pouze neodkladnou péči, a to v případě </a:t>
          </a:r>
          <a:endParaRPr lang="cs-CZ" sz="4500" kern="1200"/>
        </a:p>
      </dsp:txBody>
      <dsp:txXfrm>
        <a:off x="52688" y="338019"/>
        <a:ext cx="10410224" cy="973949"/>
      </dsp:txXfrm>
    </dsp:sp>
    <dsp:sp modelId="{7155B063-6AB2-4C22-8F75-7102D6B9BBEE}">
      <dsp:nvSpPr>
        <dsp:cNvPr id="0" name=""/>
        <dsp:cNvSpPr/>
      </dsp:nvSpPr>
      <dsp:spPr>
        <a:xfrm>
          <a:off x="0" y="1364656"/>
          <a:ext cx="10515600" cy="2701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7150" rIns="320040" bIns="57150" numCol="1" spcCol="1270" anchor="t" anchorCtr="0">
          <a:noAutofit/>
        </a:bodyPr>
        <a:lstStyle/>
        <a:p>
          <a:pPr marL="285750" lvl="1" indent="-285750" algn="l" defTabSz="1555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500" kern="1200" smtClean="0"/>
            <a:t>a) kdy zdravotní stav neumožňuje pacientovi tento souhlas vyslovit;  </a:t>
          </a:r>
          <a:endParaRPr lang="cs-CZ" sz="3500" kern="1200"/>
        </a:p>
        <a:p>
          <a:pPr marL="285750" lvl="1" indent="-285750" algn="l" defTabSz="1555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500" kern="1200" dirty="0" smtClean="0"/>
            <a:t>b) léčby vážné duševní poruchy, pokud by v důsledku jejího neléčení došlo se vší pravděpodobností k vážnému poškození zdraví pacienta. </a:t>
          </a:r>
          <a:endParaRPr lang="cs-CZ" sz="3500" kern="1200" dirty="0"/>
        </a:p>
      </dsp:txBody>
      <dsp:txXfrm>
        <a:off x="0" y="1364656"/>
        <a:ext cx="10515600" cy="270134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0BB4A4-8B60-4DB3-A02A-C3E7B7C62A98}">
      <dsp:nvSpPr>
        <dsp:cNvPr id="0" name=""/>
        <dsp:cNvSpPr/>
      </dsp:nvSpPr>
      <dsp:spPr>
        <a:xfrm>
          <a:off x="3324634" y="857"/>
          <a:ext cx="3866331" cy="1933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a) pouze tehdy, je-li účelem jejich použití odvrácení bezprostředního ohrožení života, zdraví nebo bezpečnosti pacienta nebo jiných osob, a </a:t>
          </a:r>
          <a:endParaRPr lang="cs-CZ" sz="2200" kern="1200" dirty="0"/>
        </a:p>
      </dsp:txBody>
      <dsp:txXfrm>
        <a:off x="3381254" y="57477"/>
        <a:ext cx="3753091" cy="1819925"/>
      </dsp:txXfrm>
    </dsp:sp>
    <dsp:sp modelId="{655CC468-F53A-4BC0-BF5F-66672CE7B9E2}">
      <dsp:nvSpPr>
        <dsp:cNvPr id="0" name=""/>
        <dsp:cNvSpPr/>
      </dsp:nvSpPr>
      <dsp:spPr>
        <a:xfrm>
          <a:off x="3711267" y="1934023"/>
          <a:ext cx="386633" cy="1449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9874"/>
              </a:lnTo>
              <a:lnTo>
                <a:pt x="386633" y="14498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BA90F6-1218-49E7-A78E-8CA6B62EA2CE}">
      <dsp:nvSpPr>
        <dsp:cNvPr id="0" name=""/>
        <dsp:cNvSpPr/>
      </dsp:nvSpPr>
      <dsp:spPr>
        <a:xfrm>
          <a:off x="4097900" y="2417314"/>
          <a:ext cx="3093065" cy="19331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b) pouze po dobu, po kterou trvají důvody jejich použití podle písmene a). </a:t>
          </a:r>
          <a:endParaRPr lang="cs-CZ" sz="2700" kern="1200" dirty="0"/>
        </a:p>
      </dsp:txBody>
      <dsp:txXfrm>
        <a:off x="4154520" y="2473934"/>
        <a:ext cx="2979825" cy="18199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10D989-54F8-45DD-B5AA-7FF0F75850D4}">
      <dsp:nvSpPr>
        <dsp:cNvPr id="0" name=""/>
        <dsp:cNvSpPr/>
      </dsp:nvSpPr>
      <dsp:spPr>
        <a:xfrm>
          <a:off x="0" y="93033"/>
          <a:ext cx="10515600" cy="873953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smtClean="0"/>
            <a:t>Právo na poskytování zdravotních služeb na náležité odborné úrovni</a:t>
          </a:r>
          <a:endParaRPr lang="cs-CZ" sz="2200" kern="1200"/>
        </a:p>
      </dsp:txBody>
      <dsp:txXfrm>
        <a:off x="42663" y="135696"/>
        <a:ext cx="10430274" cy="788627"/>
      </dsp:txXfrm>
    </dsp:sp>
    <dsp:sp modelId="{76DED07F-73BF-4F3B-A235-0B77487621F7}">
      <dsp:nvSpPr>
        <dsp:cNvPr id="0" name=""/>
        <dsp:cNvSpPr/>
      </dsp:nvSpPr>
      <dsp:spPr>
        <a:xfrm>
          <a:off x="0" y="966987"/>
          <a:ext cx="10515600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smtClean="0"/>
            <a:t>podle pravidel vědy a uznávaných medicínských postupů, </a:t>
          </a:r>
          <a:endParaRPr lang="cs-CZ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smtClean="0"/>
            <a:t>při respektování individuality pacienta, </a:t>
          </a:r>
          <a:endParaRPr lang="cs-CZ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smtClean="0"/>
            <a:t>s ohledem na konkrétní podmínky a objektivní možnosti.</a:t>
          </a:r>
          <a:endParaRPr lang="cs-CZ" sz="1700" kern="1200"/>
        </a:p>
      </dsp:txBody>
      <dsp:txXfrm>
        <a:off x="0" y="966987"/>
        <a:ext cx="10515600" cy="888030"/>
      </dsp:txXfrm>
    </dsp:sp>
    <dsp:sp modelId="{F7BA87E7-8A07-4B82-B07E-E7B6D0A272D2}">
      <dsp:nvSpPr>
        <dsp:cNvPr id="0" name=""/>
        <dsp:cNvSpPr/>
      </dsp:nvSpPr>
      <dsp:spPr>
        <a:xfrm>
          <a:off x="0" y="1855017"/>
          <a:ext cx="10515600" cy="873953"/>
        </a:xfrm>
        <a:prstGeom prst="roundRect">
          <a:avLst/>
        </a:prstGeom>
        <a:solidFill>
          <a:schemeClr val="accent1">
            <a:shade val="80000"/>
            <a:hueOff val="135632"/>
            <a:satOff val="2588"/>
            <a:lumOff val="114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smtClean="0"/>
            <a:t>na úctu, důstojné zacházení, na ohleduplnost v souladu s charakterem poskytovaných zdravotních služeb,</a:t>
          </a:r>
          <a:endParaRPr lang="cs-CZ" sz="2200" kern="1200"/>
        </a:p>
      </dsp:txBody>
      <dsp:txXfrm>
        <a:off x="42663" y="1897680"/>
        <a:ext cx="10430274" cy="788627"/>
      </dsp:txXfrm>
    </dsp:sp>
    <dsp:sp modelId="{B45C8CB1-625A-4472-9AD1-A7294F839BA0}">
      <dsp:nvSpPr>
        <dsp:cNvPr id="0" name=""/>
        <dsp:cNvSpPr/>
      </dsp:nvSpPr>
      <dsp:spPr>
        <a:xfrm>
          <a:off x="0" y="2792330"/>
          <a:ext cx="10515600" cy="873953"/>
        </a:xfrm>
        <a:prstGeom prst="roundRect">
          <a:avLst/>
        </a:prstGeom>
        <a:solidFill>
          <a:schemeClr val="accent1">
            <a:shade val="80000"/>
            <a:hueOff val="271263"/>
            <a:satOff val="5175"/>
            <a:lumOff val="228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smtClean="0"/>
            <a:t>respektování soukromí při poskytování zdravotních služeb</a:t>
          </a:r>
          <a:endParaRPr lang="cs-CZ" sz="2200" kern="1200"/>
        </a:p>
      </dsp:txBody>
      <dsp:txXfrm>
        <a:off x="42663" y="2834993"/>
        <a:ext cx="10430274" cy="788627"/>
      </dsp:txXfrm>
    </dsp:sp>
    <dsp:sp modelId="{68CBD2F7-3C09-46C5-AD2C-EB1DE2A9EAE3}">
      <dsp:nvSpPr>
        <dsp:cNvPr id="0" name=""/>
        <dsp:cNvSpPr/>
      </dsp:nvSpPr>
      <dsp:spPr>
        <a:xfrm>
          <a:off x="0" y="3666284"/>
          <a:ext cx="10515600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smtClean="0"/>
            <a:t>v souladu s charakterem poskytovaných zdravotních služeb,</a:t>
          </a:r>
          <a:endParaRPr lang="cs-CZ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smtClean="0"/>
            <a:t>Související pravidla k osobám blízkým, zdravotnické dokumentaci apod</a:t>
          </a:r>
          <a:endParaRPr lang="cs-CZ" sz="1700" kern="1200"/>
        </a:p>
      </dsp:txBody>
      <dsp:txXfrm>
        <a:off x="0" y="3666284"/>
        <a:ext cx="10515600" cy="5920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B0D80-4C6C-422E-9225-BA82B623769E}">
      <dsp:nvSpPr>
        <dsp:cNvPr id="0" name=""/>
        <dsp:cNvSpPr/>
      </dsp:nvSpPr>
      <dsp:spPr>
        <a:xfrm>
          <a:off x="0" y="426572"/>
          <a:ext cx="10515600" cy="1112304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zvolit si poskytovatele oprávněného k poskytnutí zdravotních služeb,</a:t>
          </a:r>
          <a:endParaRPr lang="cs-CZ" sz="2800" kern="1200" dirty="0"/>
        </a:p>
      </dsp:txBody>
      <dsp:txXfrm>
        <a:off x="54298" y="480870"/>
        <a:ext cx="10407004" cy="1003708"/>
      </dsp:txXfrm>
    </dsp:sp>
    <dsp:sp modelId="{E50F2D24-0820-42AC-A546-CD539F4106C5}">
      <dsp:nvSpPr>
        <dsp:cNvPr id="0" name=""/>
        <dsp:cNvSpPr/>
      </dsp:nvSpPr>
      <dsp:spPr>
        <a:xfrm>
          <a:off x="0" y="1619516"/>
          <a:ext cx="10515600" cy="1112304"/>
        </a:xfrm>
        <a:prstGeom prst="roundRect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smtClean="0"/>
            <a:t>vyžádat si konzultační služby od jiného poskytovatele, popřípadě zdravotnického pracovníka, než který mu poskytuje zdravotní služby;</a:t>
          </a:r>
          <a:endParaRPr lang="cs-CZ" sz="2800" kern="1200"/>
        </a:p>
      </dsp:txBody>
      <dsp:txXfrm>
        <a:off x="54298" y="1673814"/>
        <a:ext cx="10407004" cy="1003708"/>
      </dsp:txXfrm>
    </dsp:sp>
    <dsp:sp modelId="{444CDB97-855D-4A8E-A4F6-61BB44B56A9D}">
      <dsp:nvSpPr>
        <dsp:cNvPr id="0" name=""/>
        <dsp:cNvSpPr/>
      </dsp:nvSpPr>
      <dsp:spPr>
        <a:xfrm>
          <a:off x="0" y="2812461"/>
          <a:ext cx="10515600" cy="1112304"/>
        </a:xfrm>
        <a:prstGeom prst="roundRect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smtClean="0"/>
            <a:t>být seznámen s vnitřním řádem zdravotnického zařízení lůžkové nebo jednodenní péče</a:t>
          </a:r>
          <a:endParaRPr lang="cs-CZ" sz="2800" kern="1200"/>
        </a:p>
      </dsp:txBody>
      <dsp:txXfrm>
        <a:off x="54298" y="2866759"/>
        <a:ext cx="10407004" cy="10037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EFE8D-7E0A-44F6-A5AE-63E55FB949D5}">
      <dsp:nvSpPr>
        <dsp:cNvPr id="0" name=""/>
        <dsp:cNvSpPr/>
      </dsp:nvSpPr>
      <dsp:spPr>
        <a:xfrm>
          <a:off x="0" y="50769"/>
          <a:ext cx="10515600" cy="119340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být předem informován o ceně poskytovaných zdravotních služeb nehrazených z veřejného zdravotního pojištění,</a:t>
          </a:r>
          <a:endParaRPr lang="cs-CZ" sz="3000" kern="1200" dirty="0"/>
        </a:p>
      </dsp:txBody>
      <dsp:txXfrm>
        <a:off x="58257" y="109026"/>
        <a:ext cx="10399086" cy="1076886"/>
      </dsp:txXfrm>
    </dsp:sp>
    <dsp:sp modelId="{827FA593-F5FD-40BA-A0DB-593D38BC60E9}">
      <dsp:nvSpPr>
        <dsp:cNvPr id="0" name=""/>
        <dsp:cNvSpPr/>
      </dsp:nvSpPr>
      <dsp:spPr>
        <a:xfrm>
          <a:off x="0" y="1330569"/>
          <a:ext cx="10515600" cy="1193400"/>
        </a:xfrm>
        <a:prstGeom prst="roundRect">
          <a:avLst/>
        </a:prstGeom>
        <a:solidFill>
          <a:schemeClr val="accent1">
            <a:shade val="80000"/>
            <a:hueOff val="135632"/>
            <a:satOff val="2588"/>
            <a:lumOff val="114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znát jména, a příjmení zdravotnických pracovníků přímo zúčastněných na poskytování zdravotních služeb </a:t>
          </a:r>
          <a:endParaRPr lang="cs-CZ" sz="3000" kern="1200" dirty="0"/>
        </a:p>
      </dsp:txBody>
      <dsp:txXfrm>
        <a:off x="58257" y="1388826"/>
        <a:ext cx="10399086" cy="1076886"/>
      </dsp:txXfrm>
    </dsp:sp>
    <dsp:sp modelId="{F8F5CCDF-DDF8-4DCA-AD8F-3B7410AF4B19}">
      <dsp:nvSpPr>
        <dsp:cNvPr id="0" name=""/>
        <dsp:cNvSpPr/>
      </dsp:nvSpPr>
      <dsp:spPr>
        <a:xfrm>
          <a:off x="0" y="2610369"/>
          <a:ext cx="10515600" cy="1193400"/>
        </a:xfrm>
        <a:prstGeom prst="roundRect">
          <a:avLst/>
        </a:prstGeom>
        <a:solidFill>
          <a:schemeClr val="accent1">
            <a:shade val="80000"/>
            <a:hueOff val="271263"/>
            <a:satOff val="5175"/>
            <a:lumOff val="228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odmítnout přítomnost osob, které nejsou na poskytování zdravotních služeb přímo zúčastněny, </a:t>
          </a:r>
          <a:endParaRPr lang="cs-CZ" sz="3000" kern="1200" dirty="0"/>
        </a:p>
      </dsp:txBody>
      <dsp:txXfrm>
        <a:off x="58257" y="2668626"/>
        <a:ext cx="10399086" cy="1076886"/>
      </dsp:txXfrm>
    </dsp:sp>
    <dsp:sp modelId="{05976236-DCAE-4AF9-9706-69803F955371}">
      <dsp:nvSpPr>
        <dsp:cNvPr id="0" name=""/>
        <dsp:cNvSpPr/>
      </dsp:nvSpPr>
      <dsp:spPr>
        <a:xfrm>
          <a:off x="0" y="3803769"/>
          <a:ext cx="10515600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dirty="0" smtClean="0"/>
            <a:t>Včetně osob připravujících se na výkon povolání zdravotnického pracovníka,</a:t>
          </a:r>
          <a:endParaRPr lang="cs-CZ" sz="2300" kern="1200" dirty="0"/>
        </a:p>
      </dsp:txBody>
      <dsp:txXfrm>
        <a:off x="0" y="3803769"/>
        <a:ext cx="10515600" cy="496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5D490-2FD7-47E3-A62A-D3AEB5E0EBE9}">
      <dsp:nvSpPr>
        <dsp:cNvPr id="0" name=""/>
        <dsp:cNvSpPr/>
      </dsp:nvSpPr>
      <dsp:spPr>
        <a:xfrm>
          <a:off x="0" y="90003"/>
          <a:ext cx="10515600" cy="95340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přijímat návštěvy ve zdravotnickém zařízení lůžkové nebo jednodenní péče, </a:t>
          </a:r>
          <a:endParaRPr lang="cs-CZ" sz="2400" kern="1200"/>
        </a:p>
      </dsp:txBody>
      <dsp:txXfrm>
        <a:off x="46541" y="136544"/>
        <a:ext cx="10422518" cy="860321"/>
      </dsp:txXfrm>
    </dsp:sp>
    <dsp:sp modelId="{CD2D6C4A-B605-4EB6-A2CE-6B7343B7F557}">
      <dsp:nvSpPr>
        <dsp:cNvPr id="0" name=""/>
        <dsp:cNvSpPr/>
      </dsp:nvSpPr>
      <dsp:spPr>
        <a:xfrm>
          <a:off x="0" y="1043407"/>
          <a:ext cx="10515600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900" kern="1200" smtClean="0"/>
            <a:t>a to s ohledem na svůj zdravotní stav a </a:t>
          </a:r>
          <a:endParaRPr lang="cs-CZ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900" kern="1200" smtClean="0"/>
            <a:t>v souladu s vnitřním řádem a </a:t>
          </a:r>
          <a:endParaRPr lang="cs-CZ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900" kern="1200" dirty="0" smtClean="0"/>
            <a:t>způsobem, který neporušuje práva ostatních pacientů, pokud tento zákon nebo jiný právní předpis nestanoví jinak,</a:t>
          </a:r>
          <a:endParaRPr lang="cs-CZ" sz="1900" kern="1200" dirty="0"/>
        </a:p>
      </dsp:txBody>
      <dsp:txXfrm>
        <a:off x="0" y="1043407"/>
        <a:ext cx="10515600" cy="1242000"/>
      </dsp:txXfrm>
    </dsp:sp>
    <dsp:sp modelId="{A32BFF14-2FAD-4919-A464-D5AF74346F7A}">
      <dsp:nvSpPr>
        <dsp:cNvPr id="0" name=""/>
        <dsp:cNvSpPr/>
      </dsp:nvSpPr>
      <dsp:spPr>
        <a:xfrm>
          <a:off x="0" y="2285407"/>
          <a:ext cx="10515600" cy="953403"/>
        </a:xfrm>
        <a:prstGeom prst="roundRect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přijímat duchovní péči a duchovní podporu od duchovních církví a náboženských společností  </a:t>
          </a:r>
          <a:endParaRPr lang="cs-CZ" sz="2400" kern="1200"/>
        </a:p>
      </dsp:txBody>
      <dsp:txXfrm>
        <a:off x="46541" y="2331948"/>
        <a:ext cx="10422518" cy="860321"/>
      </dsp:txXfrm>
    </dsp:sp>
    <dsp:sp modelId="{E646C942-F14B-4196-BF36-83F89571F1BC}">
      <dsp:nvSpPr>
        <dsp:cNvPr id="0" name=""/>
        <dsp:cNvSpPr/>
      </dsp:nvSpPr>
      <dsp:spPr>
        <a:xfrm>
          <a:off x="0" y="3307930"/>
          <a:ext cx="10515600" cy="953403"/>
        </a:xfrm>
        <a:prstGeom prst="roundRect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na poskytování zdravotních služeb v co nejméně omezujícím prostředí při zajištění kvality a bezpečí poskytovaných zdravotních služeb.</a:t>
          </a:r>
          <a:endParaRPr lang="cs-CZ" sz="2400" kern="1200"/>
        </a:p>
      </dsp:txBody>
      <dsp:txXfrm>
        <a:off x="46541" y="3354471"/>
        <a:ext cx="10422518" cy="86032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7EF242-2D1E-4002-AFA6-E7B6DFA5EECA}">
      <dsp:nvSpPr>
        <dsp:cNvPr id="0" name=""/>
        <dsp:cNvSpPr/>
      </dsp:nvSpPr>
      <dsp:spPr>
        <a:xfrm>
          <a:off x="51" y="257825"/>
          <a:ext cx="4913783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Odmítnutí Zdravotnickým pracovníkem</a:t>
          </a:r>
          <a:endParaRPr lang="cs-CZ" sz="2000" kern="1200"/>
        </a:p>
      </dsp:txBody>
      <dsp:txXfrm>
        <a:off x="51" y="257825"/>
        <a:ext cx="4913783" cy="576000"/>
      </dsp:txXfrm>
    </dsp:sp>
    <dsp:sp modelId="{D8C3CC33-1E8E-409E-BB2C-249294B309D8}">
      <dsp:nvSpPr>
        <dsp:cNvPr id="0" name=""/>
        <dsp:cNvSpPr/>
      </dsp:nvSpPr>
      <dsp:spPr>
        <a:xfrm>
          <a:off x="51" y="833825"/>
          <a:ext cx="4913783" cy="3259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Výhrada svědomí</a:t>
          </a:r>
          <a:endParaRPr lang="cs-CZ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odmítnout poskytnutí zdravotních služeb pacientovi v případě, že by jejich poskytnutí odporovalo jeho svědomí nebo náboženskému vyznání</a:t>
          </a:r>
          <a:endParaRPr lang="cs-CZ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000" kern="1200" dirty="0"/>
        </a:p>
      </dsp:txBody>
      <dsp:txXfrm>
        <a:off x="51" y="833825"/>
        <a:ext cx="4913783" cy="3259687"/>
      </dsp:txXfrm>
    </dsp:sp>
    <dsp:sp modelId="{9A528F8C-6803-480E-9A2D-BB107AB8A856}">
      <dsp:nvSpPr>
        <dsp:cNvPr id="0" name=""/>
        <dsp:cNvSpPr/>
      </dsp:nvSpPr>
      <dsp:spPr>
        <a:xfrm>
          <a:off x="5601764" y="257825"/>
          <a:ext cx="4913783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Nepřevzetí do péče poskytovatelem</a:t>
          </a:r>
          <a:endParaRPr lang="cs-CZ" sz="2000" kern="1200" dirty="0"/>
        </a:p>
      </dsp:txBody>
      <dsp:txXfrm>
        <a:off x="5601764" y="257825"/>
        <a:ext cx="4913783" cy="576000"/>
      </dsp:txXfrm>
    </dsp:sp>
    <dsp:sp modelId="{706315B1-05E4-4985-8CB8-01F4FC0E5A93}">
      <dsp:nvSpPr>
        <dsp:cNvPr id="0" name=""/>
        <dsp:cNvSpPr/>
      </dsp:nvSpPr>
      <dsp:spPr>
        <a:xfrm>
          <a:off x="5601764" y="833825"/>
          <a:ext cx="4913783" cy="3259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smtClean="0"/>
            <a:t>jestliže pacient, zákonný zástupce nebo opatrovník pacienta odmítne prokázání totožnosti</a:t>
          </a:r>
          <a:endParaRPr lang="cs-CZ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by přijetím pacienta bylo překročeno únosné pracovní zatížení (Snížilo by to bezpečnost pacientů)</a:t>
          </a:r>
          <a:endParaRPr lang="cs-CZ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přijetí brání provozní důvody</a:t>
          </a:r>
          <a:endParaRPr lang="cs-CZ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není pojištěncem zdravotní pojišťovny, se kterou má poskytovatel uzavřenu smlouvu </a:t>
          </a:r>
          <a:endParaRPr lang="cs-CZ" sz="2000" kern="1200" dirty="0"/>
        </a:p>
        <a:p>
          <a:pPr marL="457200" lvl="2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Cizinci z EÚ mají zvláštní úpravu</a:t>
          </a:r>
          <a:endParaRPr lang="cs-CZ" sz="2000" kern="1200" dirty="0"/>
        </a:p>
      </dsp:txBody>
      <dsp:txXfrm>
        <a:off x="5601764" y="833825"/>
        <a:ext cx="4913783" cy="325968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4CF15A-9114-4173-BA23-94E2CBE4D531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l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500" kern="1200" dirty="0" smtClean="0"/>
            <a:t>Ukončení péče (poskytovatel)</a:t>
          </a:r>
          <a:endParaRPr lang="cs-CZ" sz="5500" kern="1200" dirty="0"/>
        </a:p>
      </dsp:txBody>
      <dsp:txXfrm>
        <a:off x="64397" y="67590"/>
        <a:ext cx="10386806" cy="119038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9050CB-4E24-4C4A-B816-FC9905BB4929}">
      <dsp:nvSpPr>
        <dsp:cNvPr id="0" name=""/>
        <dsp:cNvSpPr/>
      </dsp:nvSpPr>
      <dsp:spPr>
        <a:xfrm>
          <a:off x="0" y="165901"/>
          <a:ext cx="10515600" cy="1034280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Informace o nepříznivé diagnóze nebo prognóze zdravotního stavu pacienta může být v nezbytně nutném rozsahu a po dobu nezbytně nutnou zadržena,</a:t>
          </a:r>
          <a:endParaRPr lang="cs-CZ" sz="2600" kern="1200" dirty="0"/>
        </a:p>
      </dsp:txBody>
      <dsp:txXfrm>
        <a:off x="50489" y="216390"/>
        <a:ext cx="10414622" cy="933302"/>
      </dsp:txXfrm>
    </dsp:sp>
    <dsp:sp modelId="{91FEA49B-3650-4758-9BB1-008ACFACE984}">
      <dsp:nvSpPr>
        <dsp:cNvPr id="0" name=""/>
        <dsp:cNvSpPr/>
      </dsp:nvSpPr>
      <dsp:spPr>
        <a:xfrm>
          <a:off x="0" y="1200181"/>
          <a:ext cx="10515600" cy="632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smtClean="0"/>
            <a:t>lze-li důvodně předpokládat, že by její podání mohlo pacientovi způsobit závažnou újmu na zdraví. </a:t>
          </a:r>
          <a:endParaRPr lang="cs-CZ" sz="2000" kern="1200"/>
        </a:p>
      </dsp:txBody>
      <dsp:txXfrm>
        <a:off x="0" y="1200181"/>
        <a:ext cx="10515600" cy="632385"/>
      </dsp:txXfrm>
    </dsp:sp>
    <dsp:sp modelId="{8E72E03A-DE9F-4D2B-B3B3-546355C89DE7}">
      <dsp:nvSpPr>
        <dsp:cNvPr id="0" name=""/>
        <dsp:cNvSpPr/>
      </dsp:nvSpPr>
      <dsp:spPr>
        <a:xfrm>
          <a:off x="0" y="1832566"/>
          <a:ext cx="10515600" cy="1034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smtClean="0"/>
            <a:t>To neplatí pokud: </a:t>
          </a:r>
          <a:endParaRPr lang="cs-CZ" sz="2600" kern="1200"/>
        </a:p>
      </dsp:txBody>
      <dsp:txXfrm>
        <a:off x="50489" y="1883055"/>
        <a:ext cx="10414622" cy="933302"/>
      </dsp:txXfrm>
    </dsp:sp>
    <dsp:sp modelId="{E973751A-E290-4BEC-A580-DD799A6D0A57}">
      <dsp:nvSpPr>
        <dsp:cNvPr id="0" name=""/>
        <dsp:cNvSpPr/>
      </dsp:nvSpPr>
      <dsp:spPr>
        <a:xfrm>
          <a:off x="0" y="2866846"/>
          <a:ext cx="10515600" cy="1318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dirty="0" smtClean="0"/>
            <a:t>a)</a:t>
          </a:r>
          <a:r>
            <a:rPr lang="cs-CZ" sz="2000" kern="1200" dirty="0" smtClean="0"/>
            <a:t> informace o určité nemoci nebo predispozici k ní je jediným způsobem, jak pacientovi umožnit podniknout preventivní opatření nebo podstoupit včasnou léčbu,</a:t>
          </a:r>
          <a:endParaRPr lang="cs-CZ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b)</a:t>
          </a:r>
          <a:r>
            <a:rPr lang="cs-CZ" sz="2000" kern="1200" smtClean="0"/>
            <a:t> zdravotní stav pacienta představuje riziko pro jeho okolí,</a:t>
          </a:r>
          <a:endParaRPr lang="cs-CZ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dirty="0" smtClean="0"/>
            <a:t>c)</a:t>
          </a:r>
          <a:r>
            <a:rPr lang="cs-CZ" sz="2000" kern="1200" dirty="0" smtClean="0"/>
            <a:t> pacient žádá výslovně o přesnou a pravdivou informaci, aby si mohl zajistit osobní záležitosti.</a:t>
          </a:r>
          <a:endParaRPr lang="cs-CZ" sz="2000" kern="1200" dirty="0"/>
        </a:p>
      </dsp:txBody>
      <dsp:txXfrm>
        <a:off x="0" y="2866846"/>
        <a:ext cx="10515600" cy="131859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4BD248-094B-4B9B-8DDA-A870497DAFD7}">
      <dsp:nvSpPr>
        <dsp:cNvPr id="0" name=""/>
        <dsp:cNvSpPr/>
      </dsp:nvSpPr>
      <dsp:spPr>
        <a:xfrm>
          <a:off x="706" y="1407088"/>
          <a:ext cx="3074323" cy="15371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smtClean="0"/>
            <a:t>Revers</a:t>
          </a:r>
          <a:endParaRPr lang="cs-CZ" sz="3700" kern="1200"/>
        </a:p>
      </dsp:txBody>
      <dsp:txXfrm>
        <a:off x="706" y="1407088"/>
        <a:ext cx="3074323" cy="1537161"/>
      </dsp:txXfrm>
    </dsp:sp>
    <dsp:sp modelId="{62D2B66B-D2A4-46D0-B7DC-BF62BBDAB401}">
      <dsp:nvSpPr>
        <dsp:cNvPr id="0" name=""/>
        <dsp:cNvSpPr/>
      </dsp:nvSpPr>
      <dsp:spPr>
        <a:xfrm>
          <a:off x="3720638" y="1407088"/>
          <a:ext cx="3074323" cy="15371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smtClean="0"/>
            <a:t>Odvolání souhlasu</a:t>
          </a:r>
          <a:endParaRPr lang="cs-CZ" sz="3700" kern="1200"/>
        </a:p>
      </dsp:txBody>
      <dsp:txXfrm>
        <a:off x="3720638" y="1407088"/>
        <a:ext cx="3074323" cy="1537161"/>
      </dsp:txXfrm>
    </dsp:sp>
    <dsp:sp modelId="{317E7824-454A-4EB4-BA49-3DDA6659DA4C}">
      <dsp:nvSpPr>
        <dsp:cNvPr id="0" name=""/>
        <dsp:cNvSpPr/>
      </dsp:nvSpPr>
      <dsp:spPr>
        <a:xfrm>
          <a:off x="7440570" y="1407088"/>
          <a:ext cx="3074323" cy="15371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smtClean="0"/>
            <a:t>Dříve vyslovené přání</a:t>
          </a:r>
          <a:endParaRPr lang="cs-CZ" sz="3700" kern="1200"/>
        </a:p>
      </dsp:txBody>
      <dsp:txXfrm>
        <a:off x="7440570" y="1407088"/>
        <a:ext cx="3074323" cy="1537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F04E-56C5-4843-983F-A5507A4C1584}" type="datetimeFigureOut">
              <a:rPr lang="cs-CZ" smtClean="0"/>
              <a:t>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253C-D9C7-48A9-A77E-B583C0EC4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30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F04E-56C5-4843-983F-A5507A4C1584}" type="datetimeFigureOut">
              <a:rPr lang="cs-CZ" smtClean="0"/>
              <a:t>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253C-D9C7-48A9-A77E-B583C0EC4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68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F04E-56C5-4843-983F-A5507A4C1584}" type="datetimeFigureOut">
              <a:rPr lang="cs-CZ" smtClean="0"/>
              <a:t>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253C-D9C7-48A9-A77E-B583C0EC4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726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F04E-56C5-4843-983F-A5507A4C1584}" type="datetimeFigureOut">
              <a:rPr lang="cs-CZ" smtClean="0"/>
              <a:t>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253C-D9C7-48A9-A77E-B583C0EC4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75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F04E-56C5-4843-983F-A5507A4C1584}" type="datetimeFigureOut">
              <a:rPr lang="cs-CZ" smtClean="0"/>
              <a:t>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253C-D9C7-48A9-A77E-B583C0EC4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633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F04E-56C5-4843-983F-A5507A4C1584}" type="datetimeFigureOut">
              <a:rPr lang="cs-CZ" smtClean="0"/>
              <a:t>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253C-D9C7-48A9-A77E-B583C0EC4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03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F04E-56C5-4843-983F-A5507A4C1584}" type="datetimeFigureOut">
              <a:rPr lang="cs-CZ" smtClean="0"/>
              <a:t>4.10.2016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253C-D9C7-48A9-A77E-B583C0EC4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532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F04E-56C5-4843-983F-A5507A4C1584}" type="datetimeFigureOut">
              <a:rPr lang="cs-CZ" smtClean="0"/>
              <a:t>4.10.2016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253C-D9C7-48A9-A77E-B583C0EC4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1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F04E-56C5-4843-983F-A5507A4C1584}" type="datetimeFigureOut">
              <a:rPr lang="cs-CZ" smtClean="0"/>
              <a:t>4.10.2016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253C-D9C7-48A9-A77E-B583C0EC4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01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F04E-56C5-4843-983F-A5507A4C1584}" type="datetimeFigureOut">
              <a:rPr lang="cs-CZ" smtClean="0"/>
              <a:t>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253C-D9C7-48A9-A77E-B583C0EC4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389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F04E-56C5-4843-983F-A5507A4C1584}" type="datetimeFigureOut">
              <a:rPr lang="cs-CZ" smtClean="0"/>
              <a:t>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253C-D9C7-48A9-A77E-B583C0EC4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783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6F04E-56C5-4843-983F-A5507A4C1584}" type="datetimeFigureOut">
              <a:rPr lang="cs-CZ" smtClean="0"/>
              <a:t>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F253C-D9C7-48A9-A77E-B583C0EC4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41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file:///D:\V&#253;uka%20LF\Intenzivni%20pece\ASPI'&amp;link='372\2011%20Sb.#33'&amp;ucin-k-dni='30.12.9999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 smtClean="0"/>
              <a:t>Okruh č. 1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Práva a povinnosti občanů v péči o zdraví (práva občanů, práva pacientů, právo pacienta na informace)</a:t>
            </a:r>
          </a:p>
        </p:txBody>
      </p:sp>
    </p:spTree>
    <p:extLst>
      <p:ext uri="{BB962C8B-B14F-4D97-AF65-F5344CB8AC3E}">
        <p14:creationId xmlns:p14="http://schemas.microsoft.com/office/powerpoint/2010/main" val="285612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prokazatelně </a:t>
            </a:r>
            <a:r>
              <a:rPr lang="cs-CZ" dirty="0"/>
              <a:t>předá pacienta s jeho souhlasem do péče jiného poskytovatele,</a:t>
            </a:r>
          </a:p>
          <a:p>
            <a:r>
              <a:rPr lang="cs-CZ" dirty="0" smtClean="0"/>
              <a:t>pominou </a:t>
            </a:r>
            <a:r>
              <a:rPr lang="cs-CZ" dirty="0"/>
              <a:t>důvody pro poskytování zdravotních služeb; to neplatí, jde-li o registrujícího poskytovatele; ustanovení § 47 odst. 2 není dotčeno,</a:t>
            </a:r>
          </a:p>
          <a:p>
            <a:r>
              <a:rPr lang="cs-CZ" dirty="0" smtClean="0"/>
              <a:t>pacient </a:t>
            </a:r>
            <a:r>
              <a:rPr lang="cs-CZ" dirty="0"/>
              <a:t>vysloví nesouhlas s poskytováním veškerých zdravotních služeb,</a:t>
            </a:r>
          </a:p>
          <a:p>
            <a:r>
              <a:rPr lang="cs-CZ" dirty="0" smtClean="0"/>
              <a:t>pacient </a:t>
            </a:r>
            <a:r>
              <a:rPr lang="cs-CZ" dirty="0"/>
              <a:t>závažným způsobem omezuje práva ostatních pacientů, </a:t>
            </a:r>
            <a:endParaRPr lang="cs-CZ" dirty="0" smtClean="0"/>
          </a:p>
          <a:p>
            <a:r>
              <a:rPr lang="cs-CZ" dirty="0" smtClean="0">
                <a:solidFill>
                  <a:schemeClr val="accent2"/>
                </a:solidFill>
              </a:rPr>
              <a:t>úmyslně </a:t>
            </a:r>
            <a:r>
              <a:rPr lang="cs-CZ" dirty="0">
                <a:solidFill>
                  <a:schemeClr val="accent2"/>
                </a:solidFill>
              </a:rPr>
              <a:t>a soustavně nedodržuje navržený individuální léčebný postup, pokud s poskytováním zdravotních služeb vyslovil souhlas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nebo </a:t>
            </a:r>
            <a:r>
              <a:rPr lang="cs-CZ" dirty="0"/>
              <a:t>se neřídí vnitřním </a:t>
            </a:r>
            <a:r>
              <a:rPr lang="cs-CZ" dirty="0" smtClean="0"/>
              <a:t>řádem</a:t>
            </a:r>
            <a:endParaRPr lang="cs-CZ" dirty="0"/>
          </a:p>
          <a:p>
            <a:r>
              <a:rPr lang="cs-CZ" dirty="0" smtClean="0">
                <a:solidFill>
                  <a:schemeClr val="accent2"/>
                </a:solidFill>
              </a:rPr>
              <a:t>přestal </a:t>
            </a:r>
            <a:r>
              <a:rPr lang="cs-CZ" dirty="0">
                <a:solidFill>
                  <a:schemeClr val="accent2"/>
                </a:solidFill>
              </a:rPr>
              <a:t>poskytovat součinnost nezbytnou pro další poskytování zdravotních služeb</a:t>
            </a:r>
            <a:r>
              <a:rPr lang="cs-CZ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41641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36726"/>
            <a:ext cx="10515600" cy="285273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Informovaný souhlas se zdravotním výkonem; odmítnutí zdravotní péče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Okruh č. 2</a:t>
            </a:r>
            <a:endParaRPr lang="cs-CZ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55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Rozlišovat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Informovaný souhlas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svobodný</a:t>
            </a:r>
            <a:r>
              <a:rPr lang="cs-CZ" b="1" dirty="0"/>
              <a:t>, </a:t>
            </a:r>
            <a:r>
              <a:rPr lang="cs-CZ" dirty="0"/>
              <a:t>je-li dán bez jakéhokoliv nátlaku, </a:t>
            </a:r>
          </a:p>
          <a:p>
            <a:pPr marL="0" indent="0">
              <a:buNone/>
            </a:pPr>
            <a:r>
              <a:rPr lang="cs-CZ" b="1" dirty="0" smtClean="0"/>
              <a:t>informovaný</a:t>
            </a:r>
            <a:r>
              <a:rPr lang="cs-CZ" dirty="0"/>
              <a:t>, je-li pacientovi před vyslovením souhlasu podána informace o zdravotním stavu; </a:t>
            </a: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Informace o zdravotním stavu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Informace o zdravotním stavu je pacientovi sdělena při přijetí do péče </a:t>
            </a:r>
          </a:p>
          <a:p>
            <a:pPr marL="0" indent="0">
              <a:buNone/>
            </a:pPr>
            <a:r>
              <a:rPr lang="cs-CZ" dirty="0" smtClean="0"/>
              <a:t>dále vždy, je-li to s ohledem na poskytované zdravotní služby nebo zdravotní stav pacienta účelné.</a:t>
            </a:r>
          </a:p>
          <a:p>
            <a:pPr marL="0" indent="0">
              <a:buNone/>
            </a:pPr>
            <a:r>
              <a:rPr lang="cs-CZ" dirty="0"/>
              <a:t>Pacient se může vzdát 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222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zdravotním stavu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22539" y="1690688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příčině </a:t>
            </a:r>
            <a:r>
              <a:rPr lang="cs-CZ" dirty="0"/>
              <a:t>a původu nemoci, </a:t>
            </a:r>
            <a:r>
              <a:rPr lang="cs-CZ" dirty="0" smtClean="0"/>
              <a:t>jejím </a:t>
            </a:r>
            <a:r>
              <a:rPr lang="cs-CZ" dirty="0"/>
              <a:t>stadiu a předpokládaném vývoji,</a:t>
            </a:r>
          </a:p>
          <a:p>
            <a:r>
              <a:rPr lang="cs-CZ" dirty="0" smtClean="0"/>
              <a:t>účelu</a:t>
            </a:r>
            <a:r>
              <a:rPr lang="cs-CZ" dirty="0"/>
              <a:t>, povaze, předpokládaném přínosu, možných důsledcích a rizicích navrhovaných zdravotních služeb, </a:t>
            </a:r>
            <a:endParaRPr lang="cs-CZ" dirty="0" smtClean="0"/>
          </a:p>
          <a:p>
            <a:r>
              <a:rPr lang="cs-CZ" dirty="0" smtClean="0"/>
              <a:t>jiných </a:t>
            </a:r>
            <a:r>
              <a:rPr lang="cs-CZ" dirty="0"/>
              <a:t>možnostech poskytnutí zdravotních služeb, jejich vhodnosti, </a:t>
            </a:r>
            <a:r>
              <a:rPr lang="cs-CZ" dirty="0" smtClean="0"/>
              <a:t>rizicích,</a:t>
            </a:r>
            <a:endParaRPr lang="cs-CZ" dirty="0"/>
          </a:p>
          <a:p>
            <a:r>
              <a:rPr lang="cs-CZ" dirty="0" smtClean="0"/>
              <a:t>další </a:t>
            </a:r>
            <a:r>
              <a:rPr lang="cs-CZ" dirty="0"/>
              <a:t>potřebné léčbě,</a:t>
            </a:r>
          </a:p>
          <a:p>
            <a:r>
              <a:rPr lang="cs-CZ" dirty="0" smtClean="0"/>
              <a:t>omezeních </a:t>
            </a:r>
            <a:r>
              <a:rPr lang="cs-CZ" dirty="0"/>
              <a:t>a doporučeních ve způsobu života s ohledem na zdravotní stav a</a:t>
            </a:r>
          </a:p>
          <a:p>
            <a:r>
              <a:rPr lang="cs-CZ" dirty="0" smtClean="0"/>
              <a:t>možnosti</a:t>
            </a:r>
            <a:endParaRPr lang="cs-CZ" dirty="0"/>
          </a:p>
          <a:p>
            <a:pPr lvl="1"/>
            <a:r>
              <a:rPr lang="cs-CZ" dirty="0" smtClean="0"/>
              <a:t>vzdát </a:t>
            </a:r>
            <a:r>
              <a:rPr lang="cs-CZ" dirty="0"/>
              <a:t>se podání informace o zdravotním stavu </a:t>
            </a:r>
            <a:endParaRPr lang="cs-CZ" dirty="0" smtClean="0"/>
          </a:p>
          <a:p>
            <a:pPr lvl="1"/>
            <a:r>
              <a:rPr lang="cs-CZ" dirty="0" smtClean="0"/>
              <a:t>určit </a:t>
            </a:r>
            <a:r>
              <a:rPr lang="cs-CZ" dirty="0"/>
              <a:t>osoby </a:t>
            </a:r>
            <a:r>
              <a:rPr lang="cs-CZ" dirty="0" smtClean="0"/>
              <a:t>kterým se mají podat informace nebo </a:t>
            </a:r>
            <a:r>
              <a:rPr lang="cs-CZ" dirty="0"/>
              <a:t>vyslovit zákaz o podávání informací o zdravotním stavu podle § 33.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269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20947" y="77320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547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Písemná forma souhlasu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Souhlas s hospitalizací </a:t>
            </a:r>
            <a:r>
              <a:rPr lang="cs-CZ" dirty="0" smtClean="0"/>
              <a:t>musí být vždy v písemné formě. </a:t>
            </a:r>
          </a:p>
          <a:p>
            <a:r>
              <a:rPr lang="cs-CZ" dirty="0" smtClean="0"/>
              <a:t>Písemná </a:t>
            </a:r>
            <a:r>
              <a:rPr lang="cs-CZ" dirty="0"/>
              <a:t>forma souhlasu se vyžaduje, pokud tak stanoví jiný právní </a:t>
            </a:r>
            <a:r>
              <a:rPr lang="cs-CZ" dirty="0" smtClean="0"/>
              <a:t>předpis </a:t>
            </a:r>
            <a:r>
              <a:rPr lang="cs-CZ" dirty="0"/>
              <a:t>nebo pokud tak s ohledem na charakter poskytovaných zdravotních služeb určí poskytovatel. </a:t>
            </a:r>
            <a:endParaRPr lang="cs-CZ" dirty="0" smtClean="0"/>
          </a:p>
          <a:p>
            <a:r>
              <a:rPr lang="cs-CZ" dirty="0" smtClean="0"/>
              <a:t>Pozor na zákon o zdravotních službách, </a:t>
            </a:r>
            <a:r>
              <a:rPr lang="cs-CZ" dirty="0" err="1" smtClean="0"/>
              <a:t>translpantační</a:t>
            </a:r>
            <a:r>
              <a:rPr lang="cs-CZ" dirty="0" smtClean="0"/>
              <a:t> zákon,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593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Nesouhlas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881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Pacientovi</a:t>
            </a:r>
            <a:r>
              <a:rPr lang="cs-CZ" dirty="0"/>
              <a:t>, kterému byla podána informace o zdravotním </a:t>
            </a:r>
            <a:r>
              <a:rPr lang="cs-CZ" dirty="0" smtClean="0"/>
              <a:t>…..a </a:t>
            </a:r>
            <a:r>
              <a:rPr lang="cs-CZ" dirty="0"/>
              <a:t>který </a:t>
            </a:r>
            <a:r>
              <a:rPr lang="cs-CZ" b="1" u="sng" dirty="0"/>
              <a:t>odmítá vyslovit souhlas </a:t>
            </a:r>
            <a:r>
              <a:rPr lang="cs-CZ" dirty="0"/>
              <a:t>s poskytnutím zdravotních služeb, </a:t>
            </a:r>
            <a:r>
              <a:rPr lang="cs-CZ" b="1" u="sng" dirty="0" smtClean="0"/>
              <a:t>nejde-li o případ, kdy lze zdravotní služby poskytnout bez souhlasu</a:t>
            </a:r>
            <a:r>
              <a:rPr lang="cs-CZ" dirty="0" smtClean="0"/>
              <a:t>, </a:t>
            </a:r>
            <a:r>
              <a:rPr lang="cs-CZ" b="1" u="sng" dirty="0"/>
              <a:t>je opakovaně </a:t>
            </a:r>
            <a:r>
              <a:rPr lang="cs-CZ" dirty="0"/>
              <a:t>podána informace o jeho zdravotním stavu v rozsahu a způsobem, ze kterého je zřejmé, že neposkytnutí zdravotních služeb může vážně poškodit jeho zdraví nebo ohrozit život. </a:t>
            </a:r>
            <a:endParaRPr lang="cs-CZ" dirty="0" smtClean="0"/>
          </a:p>
          <a:p>
            <a:r>
              <a:rPr lang="cs-CZ" dirty="0" smtClean="0"/>
              <a:t>Jestliže </a:t>
            </a:r>
            <a:r>
              <a:rPr lang="cs-CZ" dirty="0"/>
              <a:t>pacient i nadále odmítá vyslovit souhlas, učiní o tom písemné prohlášení (revers).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78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 souhlasu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Pacient může svůj souhlas s poskytnutím zdravotních služeb odvolat. </a:t>
            </a:r>
            <a:endParaRPr lang="cs-CZ" dirty="0" smtClean="0"/>
          </a:p>
          <a:p>
            <a:r>
              <a:rPr lang="cs-CZ" dirty="0" smtClean="0"/>
              <a:t>Odvolání </a:t>
            </a:r>
            <a:r>
              <a:rPr lang="cs-CZ" dirty="0"/>
              <a:t>souhlasu není účinné, pokud již bylo započato provádění zdravotního výkonu, jehož přerušení může způsobit vážné poškození zdraví nebo ohrožení života pacienta.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05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Záznam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Písemný souhlas, písemné odvolání souhlasu, popřípadě záznam o odvolání tohoto souhlasuje součástí zdravotnické dokumentace vedené o pacientovi; </a:t>
            </a:r>
          </a:p>
          <a:p>
            <a:r>
              <a:rPr lang="cs-CZ" dirty="0" smtClean="0"/>
              <a:t>podepíše je pacient a zdravotnický pracovník. </a:t>
            </a:r>
          </a:p>
          <a:p>
            <a:r>
              <a:rPr lang="cs-CZ" dirty="0" smtClean="0"/>
              <a:t>Odmítá-li pacient záznam podepsat, zdravotnický pracovník tuto skutečnost do záznamu doplní; podepíše zdravotnický pracovník a svědek.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317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Pacient má práva:</a:t>
            </a:r>
            <a:endParaRPr lang="cs-CZ" dirty="0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425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Dříve vyslovené přání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Pacient může pro případ, kdy by se dostal do takového zdravotního stavu, ve kterém nebude schopen vyslovit souhlas nebo nesouhlas s poskytnutím zdravotních služeb a způsobem jejich poskytnutí, tento souhlas nebo nesouhlas předem vyslovit </a:t>
            </a:r>
          </a:p>
        </p:txBody>
      </p:sp>
    </p:spTree>
    <p:extLst>
      <p:ext uri="{BB962C8B-B14F-4D97-AF65-F5344CB8AC3E}">
        <p14:creationId xmlns:p14="http://schemas.microsoft.com/office/powerpoint/2010/main" val="88870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Poskytovatel bude brát zřetel na dříve vyslovené přání pacienta,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má-li </a:t>
            </a:r>
            <a:r>
              <a:rPr lang="cs-CZ" dirty="0"/>
              <a:t>ho k </a:t>
            </a:r>
            <a:r>
              <a:rPr lang="cs-CZ" dirty="0" smtClean="0"/>
              <a:t>dispozici,</a:t>
            </a:r>
          </a:p>
          <a:p>
            <a:r>
              <a:rPr lang="cs-CZ" dirty="0" smtClean="0"/>
              <a:t>za </a:t>
            </a:r>
            <a:r>
              <a:rPr lang="cs-CZ" dirty="0"/>
              <a:t>podmínky, že v době poskytování zdravotních služeb nastala předvídatelná situace, k níž se dříve vyslovené přání vztahuje, </a:t>
            </a:r>
            <a:endParaRPr lang="cs-CZ" dirty="0" smtClean="0"/>
          </a:p>
          <a:p>
            <a:r>
              <a:rPr lang="cs-CZ" dirty="0" smtClean="0"/>
              <a:t>pacient </a:t>
            </a:r>
            <a:r>
              <a:rPr lang="cs-CZ" dirty="0"/>
              <a:t>je v takovém zdravotním stavu, kdy není schopen vyslovit nový souhlas nebo nesouhlas.</a:t>
            </a:r>
          </a:p>
        </p:txBody>
      </p:sp>
    </p:spTree>
    <p:extLst>
      <p:ext uri="{BB962C8B-B14F-4D97-AF65-F5344CB8AC3E}">
        <p14:creationId xmlns:p14="http://schemas.microsoft.com/office/powerpoint/2010/main" val="366336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Bude respektováno jen takové dříve vyslovené přání, které bylo učiněno </a:t>
            </a:r>
            <a:r>
              <a:rPr lang="cs-CZ" u="sng" dirty="0"/>
              <a:t>na základě písemného poučení pacienta o důsledcích jeho rozhodnutí</a:t>
            </a:r>
            <a:r>
              <a:rPr lang="cs-CZ" dirty="0"/>
              <a:t>, a to lékařem v oboru všeobecné praktické lékařství, u něhož je pacient registrován, nebo jiným ošetřujícím lékařem v oboru zdravotní péče, s níž dříve vyslovené přání souvisí. </a:t>
            </a:r>
            <a:endParaRPr lang="cs-CZ" dirty="0" smtClean="0"/>
          </a:p>
          <a:p>
            <a:r>
              <a:rPr lang="cs-CZ" dirty="0" smtClean="0"/>
              <a:t>Dříve vyslovené přání musí mít písemnou formu a musí být opatřeno úředně ověřeným podpisem pacienta. Součástí dříve vysloveného přání je písemné poučení  ošetřujícího lékaře.</a:t>
            </a:r>
          </a:p>
        </p:txBody>
      </p:sp>
    </p:spTree>
    <p:extLst>
      <p:ext uri="{BB962C8B-B14F-4D97-AF65-F5344CB8AC3E}">
        <p14:creationId xmlns:p14="http://schemas.microsoft.com/office/powerpoint/2010/main" val="178036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Dříve vyslovené přání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a) není třeba respektovat, pokud od doby jeho vyslovení došlo v poskytování zdravotních služeb, k nimž se toto přání vztahuje, k takovému vývoji, že lze důvodně předpokládat, že by pacient vyslovil souhlas s jejich poskytnutím; </a:t>
            </a:r>
          </a:p>
          <a:p>
            <a:pPr marL="0" indent="0">
              <a:buNone/>
            </a:pPr>
            <a:r>
              <a:rPr lang="cs-CZ" sz="2000" dirty="0"/>
              <a:t>b) nelze respektovat, pokud nabádá k takovým postupům, jejichž výsledkem je aktivní způsobení smrti, </a:t>
            </a:r>
          </a:p>
          <a:p>
            <a:pPr marL="0" indent="0">
              <a:buNone/>
            </a:pPr>
            <a:r>
              <a:rPr lang="cs-CZ" sz="2000" dirty="0"/>
              <a:t>c) nelze respektovat, pokud by jeho splnění mohlo ohrozit jiné osoby, </a:t>
            </a:r>
          </a:p>
          <a:p>
            <a:pPr marL="0" indent="0">
              <a:buNone/>
            </a:pPr>
            <a:r>
              <a:rPr lang="cs-CZ" sz="2000" dirty="0"/>
              <a:t>d) nelze respektovat, pokud byly v době, kdy poskytovatel neměl k dispozici dříve vyslovené přání, započaty takové zdravotní výkony, jejichž přerušení by vedlo k aktivnímu způsobení smrti. </a:t>
            </a:r>
          </a:p>
        </p:txBody>
      </p:sp>
    </p:spTree>
    <p:extLst>
      <p:ext uri="{BB962C8B-B14F-4D97-AF65-F5344CB8AC3E}">
        <p14:creationId xmlns:p14="http://schemas.microsoft.com/office/powerpoint/2010/main" val="179263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Nezletilý pacient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poskytování zdravotních služeb nezletilému pacientovi je třeba zjistit jeho názor na poskytnutí zamýšlených zdravotních služeb, jestliže je to přiměřené rozumové a volní vyspělosti jeho věku. </a:t>
            </a:r>
            <a:endParaRPr lang="cs-CZ" dirty="0" smtClean="0"/>
          </a:p>
          <a:p>
            <a:r>
              <a:rPr lang="cs-CZ" dirty="0"/>
              <a:t>Tento názor musí být zohledněn jako faktor, jehož závažnost narůstá úměrně s věkem a stupněm rozumové a volní vyspělosti nezletilého pacienta. </a:t>
            </a:r>
            <a:endParaRPr lang="cs-CZ" dirty="0" smtClean="0"/>
          </a:p>
          <a:p>
            <a:r>
              <a:rPr lang="cs-CZ" dirty="0" smtClean="0"/>
              <a:t>nezletilému </a:t>
            </a:r>
            <a:r>
              <a:rPr lang="cs-CZ" dirty="0"/>
              <a:t>pacientovi lze zamýšlené zdravotní služby poskytnout na základě jeho souhlasu, jestliže je provedení takového úkonu přiměřené jeho rozumové a volní vyspělosti odpovídající jeho věku.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380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 </a:t>
            </a:r>
            <a:br>
              <a:rPr lang="cs-CZ" dirty="0"/>
            </a:br>
            <a:r>
              <a:rPr lang="cs-CZ" b="1" dirty="0"/>
              <a:t>Hospitalizace pacienta a poskytování zdravotních služeb bez </a:t>
            </a:r>
            <a:r>
              <a:rPr lang="cs-CZ" b="1" dirty="0" smtClean="0"/>
              <a:t>souhlasu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768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Okruh č. 3: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Základní </a:t>
            </a:r>
            <a:r>
              <a:rPr lang="cs-CZ" dirty="0" smtClean="0"/>
              <a:t>práva a povinnosti </a:t>
            </a:r>
            <a:r>
              <a:rPr lang="cs-CZ" dirty="0"/>
              <a:t>zdravotnických pracovníků</a:t>
            </a:r>
          </a:p>
        </p:txBody>
      </p:sp>
    </p:spTree>
    <p:extLst>
      <p:ext uri="{BB962C8B-B14F-4D97-AF65-F5344CB8AC3E}">
        <p14:creationId xmlns:p14="http://schemas.microsoft.com/office/powerpoint/2010/main" val="143024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a povinnosti …..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747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a povinnosti …..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516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a povinnosti zdravotnického pracovníka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741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dirty="0" smtClean="0"/>
              <a:t>Práva pacienta (§28 ZZS)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098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Zdravotnický pracovník je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Osoba vykonávající zdravotnické povolání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53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ZP dle ZZS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(a</a:t>
            </a:r>
            <a:r>
              <a:rPr lang="cs-CZ" b="1" dirty="0"/>
              <a:t>)</a:t>
            </a:r>
            <a:r>
              <a:rPr lang="cs-CZ" dirty="0"/>
              <a:t> poskytovat zdravotní služby, ke kterým získal odbornou nebo specializovanou </a:t>
            </a:r>
            <a:r>
              <a:rPr lang="cs-CZ" dirty="0" smtClean="0"/>
              <a:t>způsobilost, </a:t>
            </a:r>
            <a:r>
              <a:rPr lang="cs-CZ" dirty="0"/>
              <a:t>v rozsahu odpovídajícím jeho způsobilosti, zdravotnímu stavu pacienta, na náležité odborné úrovni a řídit se etickými principy,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poskytovat neprodleně odbornou první pomoc každému, jestliže by bez této pomoci byl ohrožen jeho život nebo vážně ohroženo zdraví a není-li pomoc včas dosažitelná obvyklým způsobem, a zajistit mu podle potřeby poskytnutí zdravotních služeb,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plnit další povinnosti stanovené tímto zákonem nebo jinými právními předpisy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48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a povinnosti dle zákoníku práce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499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další výklad k ZP dnes bohužel není čas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69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Práva zdravotnického pracovníka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732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Výhrada svědomí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Zdravotnický pracovník může odmítnout poskytnutí zdravotních služeb pacientovi v případě, že by jejich poskytnutí odporovalo jeho svědomí nebo náboženskému vyznání. </a:t>
            </a:r>
            <a:endParaRPr lang="cs-CZ" dirty="0" smtClean="0"/>
          </a:p>
          <a:p>
            <a:r>
              <a:rPr lang="cs-CZ" dirty="0" smtClean="0"/>
              <a:t>O </a:t>
            </a:r>
            <a:r>
              <a:rPr lang="cs-CZ" dirty="0"/>
              <a:t>této skutečnosti je povinen ihned informovat poskytovatele, který zajistí pacientovi jiného zdravotnického </a:t>
            </a:r>
            <a:r>
              <a:rPr lang="cs-CZ" dirty="0" smtClean="0"/>
              <a:t>pracovníka.</a:t>
            </a:r>
          </a:p>
          <a:p>
            <a:r>
              <a:rPr lang="cs-CZ" dirty="0" smtClean="0"/>
              <a:t> </a:t>
            </a:r>
            <a:r>
              <a:rPr lang="cs-CZ" dirty="0"/>
              <a:t>Nemůže-li poskytovatel zajistit jiného zdravotnického pracovníka, zajistí pacientovi jiného poskytovatele, který mu zdravotní služby poskytne, pokud pacient zajištění jiného poskytovatele neodmítne</a:t>
            </a:r>
            <a:r>
              <a:rPr lang="cs-CZ" dirty="0" smtClean="0"/>
              <a:t>.</a:t>
            </a:r>
          </a:p>
          <a:p>
            <a:r>
              <a:rPr lang="cs-CZ" dirty="0" smtClean="0"/>
              <a:t>Zdravotnický </a:t>
            </a:r>
            <a:r>
              <a:rPr lang="cs-CZ" dirty="0"/>
              <a:t>pracovník nemůže odmítnout poskytnutí zdravotních služeb pacientovi z důvodu uvedeného ve větě první, pokud by odmítnutím došlo k ohrožení života pacienta nebo k vážnému ohrožení jeho zdraví a poskytovatel není schopen zajistit poskytnutí zdravotních služeb jiným zdravotnickým </a:t>
            </a:r>
            <a:r>
              <a:rPr lang="cs-CZ" dirty="0" smtClean="0"/>
              <a:t>pracovníkem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117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Hospitalizace a poskytnutí služeb bez souhlasu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+ Agresivní pacienti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1106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 smtClean="0"/>
              <a:t>Pacienta lze bez souhlasu hospitalizovat, jestliže 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9230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53151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 informovat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Poskytovatel </a:t>
            </a:r>
            <a:r>
              <a:rPr lang="cs-CZ" dirty="0"/>
              <a:t>je povinen o hospitalizaci podle odstavce 1 písm. b) nebo c) informovat osobu určenou podle </a:t>
            </a:r>
            <a:r>
              <a:rPr lang="cs-CZ" u="sng" dirty="0">
                <a:hlinkClick r:id="rId2" action="ppaction://hlinkfile"/>
              </a:rPr>
              <a:t>§ </a:t>
            </a:r>
            <a:r>
              <a:rPr lang="cs-CZ" u="sng" dirty="0" smtClean="0">
                <a:hlinkClick r:id="rId2" action="ppaction://hlinkfile"/>
              </a:rPr>
              <a:t>33</a:t>
            </a:r>
            <a:r>
              <a:rPr lang="cs-CZ" dirty="0"/>
              <a:t> </a:t>
            </a:r>
            <a:r>
              <a:rPr lang="cs-CZ" dirty="0" smtClean="0"/>
              <a:t>(osoba určená pacientem)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není-li taková osoba, některou z osob blízkých, popřípadě osobu ze společné domácnosti, nebo zákonného zástupce pacienta, pokud jsou mu známy.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Není-li </a:t>
            </a:r>
            <a:r>
              <a:rPr lang="cs-CZ" dirty="0"/>
              <a:t>mu žádná osoba podle věty první známa nebo ji nelze zastihnout, informuje Policii České republiky.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1819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Pacientovi lze bez jeho souhlasu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19983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4744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pacienta (§28 ZZS)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265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Agresivní/nespolupracující pacienti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Omezovací prostředky lze použít </a:t>
            </a:r>
            <a:endParaRPr lang="cs-CZ" dirty="0"/>
          </a:p>
        </p:txBody>
      </p:sp>
      <p:pic>
        <p:nvPicPr>
          <p:cNvPr id="1026" name="Picture 2" descr="File:Straitjacket-re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909" y="3509963"/>
            <a:ext cx="4416425" cy="222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73298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omezení volného pohybu pacienta při poskytování zdravotních služeb lze použít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a) úchop pacienta zdravotnickými pracovníky nebo jinými osobami k tomu určenými poskytovatelem, </a:t>
            </a:r>
          </a:p>
          <a:p>
            <a:pPr marL="0" indent="0">
              <a:buNone/>
            </a:pPr>
            <a:r>
              <a:rPr lang="cs-CZ" dirty="0" smtClean="0"/>
              <a:t>b</a:t>
            </a:r>
            <a:r>
              <a:rPr lang="cs-CZ" dirty="0"/>
              <a:t>) omezení pacienta v pohybu ochrannými pásy nebo kurty, </a:t>
            </a:r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dirty="0"/>
              <a:t>) umístění pacienta v síťovém lůžku, </a:t>
            </a:r>
          </a:p>
          <a:p>
            <a:pPr marL="0" indent="0">
              <a:buNone/>
            </a:pPr>
            <a:r>
              <a:rPr lang="cs-CZ" dirty="0" smtClean="0"/>
              <a:t>d</a:t>
            </a:r>
            <a:r>
              <a:rPr lang="cs-CZ" dirty="0"/>
              <a:t>) umístění pacienta v místnosti určené k bezpečnému pohybu, </a:t>
            </a:r>
          </a:p>
          <a:p>
            <a:pPr marL="0" indent="0">
              <a:buNone/>
            </a:pPr>
            <a:r>
              <a:rPr lang="cs-CZ" dirty="0" smtClean="0"/>
              <a:t>e</a:t>
            </a:r>
            <a:r>
              <a:rPr lang="cs-CZ" dirty="0"/>
              <a:t>) ochranný kabátek nebo vestu zamezující pohybu horních končetin pacienta, </a:t>
            </a:r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dirty="0"/>
              <a:t>) psychofarmaka, popřípadě jiné léčivé přípravky podávané parenterálně, které jsou vhodné k omezení volného pohybu pacienta při poskytování zdravotních služeb, pokud se nejedná o léčbu na žádost pacienta nebo soustavnou léčbu psychiatrické poruchy, nebo </a:t>
            </a:r>
          </a:p>
          <a:p>
            <a:pPr marL="0" indent="0">
              <a:buNone/>
            </a:pPr>
            <a:r>
              <a:rPr lang="cs-CZ" dirty="0" smtClean="0"/>
              <a:t>g</a:t>
            </a:r>
            <a:r>
              <a:rPr lang="cs-CZ" dirty="0"/>
              <a:t>) kombinaci prostředků uvedených v písmenech a) až f), </a:t>
            </a:r>
          </a:p>
          <a:p>
            <a:pPr marL="0" indent="0">
              <a:buNone/>
            </a:pPr>
            <a:r>
              <a:rPr lang="cs-CZ" dirty="0"/>
              <a:t>(dále jen „omezovací prostředky“).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0034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Omezovací prostředky lze použít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575868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79058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Poskytovatel je povinen zajistit, aby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dirty="0"/>
              <a:t>) pacient, u kterého je omezovací prostředek použit, byl s ohledem na jeho zdravotní stav srozumitelně informován o důvodech použití omezovacího prostředku, </a:t>
            </a:r>
          </a:p>
          <a:p>
            <a:pPr marL="0" indent="0">
              <a:buNone/>
            </a:pPr>
            <a:r>
              <a:rPr lang="cs-CZ" dirty="0" smtClean="0"/>
              <a:t>b</a:t>
            </a:r>
            <a:r>
              <a:rPr lang="cs-CZ" dirty="0"/>
              <a:t>) zákonný zástupce nebo opatrovník pacienta byl o použití omezovacích prostředků </a:t>
            </a:r>
            <a:r>
              <a:rPr lang="cs-CZ" dirty="0" smtClean="0"/>
              <a:t>bez </a:t>
            </a:r>
            <a:r>
              <a:rPr lang="cs-CZ" dirty="0"/>
              <a:t>zbytečného odkladu informován; </a:t>
            </a:r>
            <a:endParaRPr lang="cs-CZ" dirty="0" smtClean="0"/>
          </a:p>
          <a:p>
            <a:pPr lvl="1"/>
            <a:r>
              <a:rPr lang="cs-CZ" dirty="0" smtClean="0"/>
              <a:t>sdělení </a:t>
            </a:r>
            <a:r>
              <a:rPr lang="cs-CZ" dirty="0"/>
              <a:t>zákonnému zástupci pacienta se zaznamená do zdravotnické dokumentace vedené o pacientovi, záznam podepíše zdravotnický pracovník a zákonný zástupce nebo opatrovník, </a:t>
            </a:r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dirty="0"/>
              <a:t>) pacient po dobu použití omezovacího prostředku byl pod dohledem zdravotnických pracovníků; </a:t>
            </a:r>
            <a:endParaRPr lang="cs-CZ" dirty="0" smtClean="0"/>
          </a:p>
          <a:p>
            <a:pPr lvl="1"/>
            <a:r>
              <a:rPr lang="cs-CZ" dirty="0" smtClean="0"/>
              <a:t>dohled </a:t>
            </a:r>
            <a:r>
              <a:rPr lang="cs-CZ" dirty="0"/>
              <a:t>musí odpovídat závažnosti zdravotního stavu pacienta a zároveň musí být přijata taková opatření, která zabrání poškození zdraví pacienta, </a:t>
            </a:r>
          </a:p>
          <a:p>
            <a:pPr marL="0" indent="0">
              <a:buNone/>
            </a:pPr>
            <a:r>
              <a:rPr lang="cs-CZ" dirty="0" smtClean="0"/>
              <a:t>d</a:t>
            </a:r>
            <a:r>
              <a:rPr lang="cs-CZ" dirty="0"/>
              <a:t>) použití omezovacího prostředku indikoval vždy lékař; ve výjimečných případech, vyžadujících neodkladné řešení, může použití omezovacích prostředků indikovat i jiný zdravotnický pracovník nelékařského povolání, který je přítomen; 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lékař </a:t>
            </a:r>
            <a:r>
              <a:rPr lang="cs-CZ" dirty="0"/>
              <a:t>musí být o takovém použití omezovacího prostředku neprodleně informován a musí potvrdit odůvodněnost omezení, </a:t>
            </a:r>
          </a:p>
          <a:p>
            <a:pPr marL="0" indent="0">
              <a:buNone/>
            </a:pPr>
            <a:r>
              <a:rPr lang="cs-CZ" dirty="0"/>
              <a:t>e) každé použití omezovacího prostředku bylo zaznamenáno do zdravotnické dokumentace vedené o pacientovi.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8699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pacienta (§28 </a:t>
            </a:r>
            <a:r>
              <a:rPr lang="cs-CZ" dirty="0" err="1" smtClean="0"/>
              <a:t>ZoZS</a:t>
            </a:r>
            <a:r>
              <a:rPr lang="cs-CZ" dirty="0" smtClean="0"/>
              <a:t>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595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pacienta (§28 </a:t>
            </a:r>
            <a:r>
              <a:rPr lang="cs-CZ" dirty="0" err="1" smtClean="0"/>
              <a:t>ZoZS</a:t>
            </a:r>
            <a:r>
              <a:rPr lang="cs-CZ" dirty="0" smtClean="0"/>
              <a:t>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776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Povinnosti </a:t>
            </a:r>
            <a:r>
              <a:rPr lang="cs-CZ" dirty="0" smtClean="0"/>
              <a:t>pacienta(!)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 a) dodržovat </a:t>
            </a:r>
            <a:r>
              <a:rPr lang="cs-CZ" dirty="0"/>
              <a:t>navržený individuální léčebný postup, pokud s poskytováním zdravotních služeb vyslovil souhlas, 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b) řídit se vnitřním řádem, </a:t>
            </a:r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dirty="0"/>
              <a:t>) uhradit poskytovateli cenu poskytnutých zdravotních </a:t>
            </a:r>
            <a:r>
              <a:rPr lang="cs-CZ" dirty="0" smtClean="0"/>
              <a:t>služeb, </a:t>
            </a:r>
            <a:r>
              <a:rPr lang="cs-CZ" dirty="0"/>
              <a:t>které mu byly poskytnuty s jeho souhlasem,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d</a:t>
            </a:r>
            <a:r>
              <a:rPr lang="cs-CZ" dirty="0"/>
              <a:t>) pravdivě informovat ošetřujícího zdravotnického pracovníka o dosavadním vývoji zdravotního stavu, včetně informací o infekčních nemocech</a:t>
            </a:r>
            <a:r>
              <a:rPr lang="cs-CZ" baseline="30000" dirty="0"/>
              <a:t>16)</a:t>
            </a:r>
            <a:r>
              <a:rPr lang="cs-CZ" dirty="0"/>
              <a:t>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e</a:t>
            </a:r>
            <a:r>
              <a:rPr lang="cs-CZ" dirty="0"/>
              <a:t>) nepožívat během hospitalizace alkohol nebo jiné návykové látky a podrobit se na základě rozhodnutí ošetřujícího lékaře v odůvodněných případech vyšetřením za účelem prokázání, zda je nebo není pod vlivem alkoholu nebo jiných návykových látek.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394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Odmítnutí poskytnutí ZS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79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Potřeba rozlišovat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974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2244</Words>
  <Application>Microsoft Office PowerPoint</Application>
  <PresentationFormat>Širokoúhlá obrazovka</PresentationFormat>
  <Paragraphs>208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7" baseType="lpstr">
      <vt:lpstr>Arial</vt:lpstr>
      <vt:lpstr>Calibri</vt:lpstr>
      <vt:lpstr>Calibri Light</vt:lpstr>
      <vt:lpstr>Motiv Office</vt:lpstr>
      <vt:lpstr>Okruh č. 1</vt:lpstr>
      <vt:lpstr>Pacient má práva:</vt:lpstr>
      <vt:lpstr>Práva pacienta (§28 ZZS)</vt:lpstr>
      <vt:lpstr>Práva pacienta (§28 ZZS)</vt:lpstr>
      <vt:lpstr>Práva pacienta (§28 ZoZS)</vt:lpstr>
      <vt:lpstr>Práva pacienta (§28 ZoZS)</vt:lpstr>
      <vt:lpstr>Povinnosti pacienta(!)</vt:lpstr>
      <vt:lpstr>Odmítnutí poskytnutí ZS</vt:lpstr>
      <vt:lpstr>Potřeba rozlišovat</vt:lpstr>
      <vt:lpstr>Prezentace aplikace PowerPoint</vt:lpstr>
      <vt:lpstr>Informovaný souhlas se zdravotním výkonem; odmítnutí zdravotní péče</vt:lpstr>
      <vt:lpstr>Rozlišovat</vt:lpstr>
      <vt:lpstr>Informace o zdravotním stavu</vt:lpstr>
      <vt:lpstr>Prezentace aplikace PowerPoint</vt:lpstr>
      <vt:lpstr>Písemná forma souhlasu</vt:lpstr>
      <vt:lpstr>Nesouhlas</vt:lpstr>
      <vt:lpstr>REVERS</vt:lpstr>
      <vt:lpstr>Odvolání souhlasu</vt:lpstr>
      <vt:lpstr>Záznam</vt:lpstr>
      <vt:lpstr>Dříve vyslovené přání </vt:lpstr>
      <vt:lpstr>Poskytovatel bude brát zřetel na dříve vyslovené přání pacienta,  </vt:lpstr>
      <vt:lpstr>Prezentace aplikace PowerPoint</vt:lpstr>
      <vt:lpstr>Dříve vyslovené přání </vt:lpstr>
      <vt:lpstr>Nezletilý pacient</vt:lpstr>
      <vt:lpstr>  Hospitalizace pacienta a poskytování zdravotních služeb bez souhlasu</vt:lpstr>
      <vt:lpstr>Okruh č. 3:</vt:lpstr>
      <vt:lpstr>Práva a povinnosti ….. </vt:lpstr>
      <vt:lpstr>Práva a povinnosti ….. </vt:lpstr>
      <vt:lpstr>Práva a povinnosti zdravotnického pracovníka</vt:lpstr>
      <vt:lpstr>Zdravotnický pracovník je …</vt:lpstr>
      <vt:lpstr>Povinnosti ZP dle ZZS</vt:lpstr>
      <vt:lpstr>Práva a povinnosti dle zákoníku práce</vt:lpstr>
      <vt:lpstr>Na další výklad k ZP dnes bohužel není čas</vt:lpstr>
      <vt:lpstr>Práva zdravotnického pracovníka</vt:lpstr>
      <vt:lpstr>Výhrada svědomí</vt:lpstr>
      <vt:lpstr>Hospitalizace a poskytnutí služeb bez souhlasu</vt:lpstr>
      <vt:lpstr>Pacienta lze bez souhlasu hospitalizovat, jestliže </vt:lpstr>
      <vt:lpstr>Povinnost informovat</vt:lpstr>
      <vt:lpstr>Pacientovi lze bez jeho souhlasu</vt:lpstr>
      <vt:lpstr>Agresivní/nespolupracující pacienti</vt:lpstr>
      <vt:lpstr>K omezení volného pohybu pacienta při poskytování zdravotních služeb lze použít </vt:lpstr>
      <vt:lpstr>Omezovací prostředky lze použít </vt:lpstr>
      <vt:lpstr>Poskytovatel je povinen zajistit, aby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Koščík</dc:creator>
  <cp:lastModifiedBy>Michal Koščík</cp:lastModifiedBy>
  <cp:revision>6</cp:revision>
  <dcterms:created xsi:type="dcterms:W3CDTF">2015-09-29T20:28:55Z</dcterms:created>
  <dcterms:modified xsi:type="dcterms:W3CDTF">2016-10-04T13:29:43Z</dcterms:modified>
</cp:coreProperties>
</file>