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329" r:id="rId17"/>
    <p:sldId id="330" r:id="rId18"/>
    <p:sldId id="331" r:id="rId19"/>
    <p:sldId id="332" r:id="rId20"/>
    <p:sldId id="333" r:id="rId21"/>
    <p:sldId id="272" r:id="rId22"/>
    <p:sldId id="273" r:id="rId23"/>
    <p:sldId id="274" r:id="rId24"/>
    <p:sldId id="275" r:id="rId25"/>
    <p:sldId id="276" r:id="rId26"/>
    <p:sldId id="277" r:id="rId27"/>
    <p:sldId id="278" r:id="rId28"/>
    <p:sldId id="279" r:id="rId29"/>
    <p:sldId id="335" r:id="rId30"/>
    <p:sldId id="336" r:id="rId31"/>
    <p:sldId id="334" r:id="rId32"/>
    <p:sldId id="337" r:id="rId33"/>
    <p:sldId id="283" r:id="rId34"/>
    <p:sldId id="281" r:id="rId35"/>
    <p:sldId id="284" r:id="rId36"/>
    <p:sldId id="285" r:id="rId37"/>
    <p:sldId id="286" r:id="rId38"/>
    <p:sldId id="287" r:id="rId39"/>
    <p:sldId id="288" r:id="rId40"/>
    <p:sldId id="289" r:id="rId41"/>
    <p:sldId id="290" r:id="rId42"/>
    <p:sldId id="327" r:id="rId43"/>
    <p:sldId id="328" r:id="rId44"/>
    <p:sldId id="292" r:id="rId45"/>
    <p:sldId id="280" r:id="rId46"/>
    <p:sldId id="294" r:id="rId47"/>
    <p:sldId id="296" r:id="rId48"/>
    <p:sldId id="297" r:id="rId49"/>
    <p:sldId id="298" r:id="rId50"/>
    <p:sldId id="299" r:id="rId51"/>
    <p:sldId id="300" r:id="rId52"/>
    <p:sldId id="339" r:id="rId53"/>
    <p:sldId id="301" r:id="rId54"/>
    <p:sldId id="302" r:id="rId55"/>
    <p:sldId id="303" r:id="rId56"/>
    <p:sldId id="304" r:id="rId57"/>
    <p:sldId id="305" r:id="rId58"/>
    <p:sldId id="306" r:id="rId59"/>
    <p:sldId id="307" r:id="rId60"/>
    <p:sldId id="314" r:id="rId61"/>
    <p:sldId id="315" r:id="rId62"/>
    <p:sldId id="316" r:id="rId63"/>
    <p:sldId id="317" r:id="rId64"/>
    <p:sldId id="318" r:id="rId65"/>
    <p:sldId id="319" r:id="rId66"/>
    <p:sldId id="320" r:id="rId67"/>
    <p:sldId id="321" r:id="rId68"/>
    <p:sldId id="322" r:id="rId69"/>
    <p:sldId id="338" r:id="rId70"/>
    <p:sldId id="323" r:id="rId71"/>
    <p:sldId id="324" r:id="rId72"/>
    <p:sldId id="325" r:id="rId73"/>
    <p:sldId id="326"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82" d="100"/>
          <a:sy n="82" d="100"/>
        </p:scale>
        <p:origin x="2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FB4BBA-E5AA-4B4F-AD2F-CB5812B1821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cs-CZ"/>
        </a:p>
      </dgm:t>
    </dgm:pt>
    <dgm:pt modelId="{9E15A669-F395-45A1-B580-A21D3B8DBFF7}">
      <dgm:prSet/>
      <dgm:spPr/>
      <dgm:t>
        <a:bodyPr/>
        <a:lstStyle/>
        <a:p>
          <a:pPr rtl="0"/>
          <a:r>
            <a:rPr lang="cs-CZ" dirty="0"/>
            <a:t>Jako občan</a:t>
          </a:r>
        </a:p>
      </dgm:t>
    </dgm:pt>
    <dgm:pt modelId="{A76213DD-5D88-4743-8A37-D8DF0A1CFE85}" type="parTrans" cxnId="{A439ABEE-D810-4843-964A-2A37D5B85892}">
      <dgm:prSet/>
      <dgm:spPr/>
      <dgm:t>
        <a:bodyPr/>
        <a:lstStyle/>
        <a:p>
          <a:endParaRPr lang="cs-CZ"/>
        </a:p>
      </dgm:t>
    </dgm:pt>
    <dgm:pt modelId="{D1ACA5E5-0E34-4F22-B987-8F0BC4904BDD}" type="sibTrans" cxnId="{A439ABEE-D810-4843-964A-2A37D5B85892}">
      <dgm:prSet/>
      <dgm:spPr/>
      <dgm:t>
        <a:bodyPr/>
        <a:lstStyle/>
        <a:p>
          <a:endParaRPr lang="cs-CZ"/>
        </a:p>
      </dgm:t>
    </dgm:pt>
    <dgm:pt modelId="{773E74CE-1FD0-4D6B-8F0A-AC6472EBE292}">
      <dgm:prSet/>
      <dgm:spPr/>
      <dgm:t>
        <a:bodyPr/>
        <a:lstStyle/>
        <a:p>
          <a:pPr rtl="0"/>
          <a:r>
            <a:rPr lang="cs-CZ"/>
            <a:t>na ochranu zdraví. </a:t>
          </a:r>
        </a:p>
      </dgm:t>
    </dgm:pt>
    <dgm:pt modelId="{D4C829F9-F4A4-48B0-A0D1-E1902BA53EEF}" type="parTrans" cxnId="{C0F994D1-342F-4C2B-BBC1-07598A963C6B}">
      <dgm:prSet/>
      <dgm:spPr/>
      <dgm:t>
        <a:bodyPr/>
        <a:lstStyle/>
        <a:p>
          <a:endParaRPr lang="cs-CZ"/>
        </a:p>
      </dgm:t>
    </dgm:pt>
    <dgm:pt modelId="{1E054738-3C34-4492-9C71-AB8952AAA29B}" type="sibTrans" cxnId="{C0F994D1-342F-4C2B-BBC1-07598A963C6B}">
      <dgm:prSet/>
      <dgm:spPr/>
      <dgm:t>
        <a:bodyPr/>
        <a:lstStyle/>
        <a:p>
          <a:endParaRPr lang="cs-CZ"/>
        </a:p>
      </dgm:t>
    </dgm:pt>
    <dgm:pt modelId="{2AAAAFC1-9FA2-4CC8-B010-40171EA58F33}">
      <dgm:prSet/>
      <dgm:spPr/>
      <dgm:t>
        <a:bodyPr/>
        <a:lstStyle/>
        <a:p>
          <a:pPr rtl="0"/>
          <a:r>
            <a:rPr lang="cs-CZ"/>
            <a:t>na bezplatnou zdravotní péči </a:t>
          </a:r>
        </a:p>
      </dgm:t>
    </dgm:pt>
    <dgm:pt modelId="{CD75F5DE-0433-4A61-A0D1-55F9DEBFDC21}" type="parTrans" cxnId="{A94D8D12-A644-48DF-AA64-12BE1E9D7147}">
      <dgm:prSet/>
      <dgm:spPr/>
      <dgm:t>
        <a:bodyPr/>
        <a:lstStyle/>
        <a:p>
          <a:endParaRPr lang="cs-CZ"/>
        </a:p>
      </dgm:t>
    </dgm:pt>
    <dgm:pt modelId="{32CBB711-300F-45E4-A97E-4B94D07C66D1}" type="sibTrans" cxnId="{A94D8D12-A644-48DF-AA64-12BE1E9D7147}">
      <dgm:prSet/>
      <dgm:spPr/>
      <dgm:t>
        <a:bodyPr/>
        <a:lstStyle/>
        <a:p>
          <a:endParaRPr lang="cs-CZ"/>
        </a:p>
      </dgm:t>
    </dgm:pt>
    <dgm:pt modelId="{2E9C357C-84DC-474E-B65F-371CECD5BBE2}">
      <dgm:prSet/>
      <dgm:spPr/>
      <dgm:t>
        <a:bodyPr/>
        <a:lstStyle/>
        <a:p>
          <a:pPr rtl="0"/>
          <a:r>
            <a:rPr lang="cs-CZ" dirty="0"/>
            <a:t>na zdravotní pomůcky za podmínek, které stanoví zákon.</a:t>
          </a:r>
        </a:p>
      </dgm:t>
    </dgm:pt>
    <dgm:pt modelId="{1819CAA7-6945-4EB4-AE4A-2A9D6065183C}" type="parTrans" cxnId="{6C4E398D-D018-4577-93A6-D9BDD9A50282}">
      <dgm:prSet/>
      <dgm:spPr/>
      <dgm:t>
        <a:bodyPr/>
        <a:lstStyle/>
        <a:p>
          <a:endParaRPr lang="cs-CZ"/>
        </a:p>
      </dgm:t>
    </dgm:pt>
    <dgm:pt modelId="{938EEA2D-484B-497D-AC9F-81B30EF15513}" type="sibTrans" cxnId="{6C4E398D-D018-4577-93A6-D9BDD9A50282}">
      <dgm:prSet/>
      <dgm:spPr/>
      <dgm:t>
        <a:bodyPr/>
        <a:lstStyle/>
        <a:p>
          <a:endParaRPr lang="cs-CZ"/>
        </a:p>
      </dgm:t>
    </dgm:pt>
    <dgm:pt modelId="{D20D63EE-5478-4B09-9A51-7AE35CCFA5D0}">
      <dgm:prSet/>
      <dgm:spPr/>
      <dgm:t>
        <a:bodyPr/>
        <a:lstStyle/>
        <a:p>
          <a:pPr rtl="0"/>
          <a:r>
            <a:rPr lang="cs-CZ" dirty="0"/>
            <a:t>Jako pojištěnec</a:t>
          </a:r>
        </a:p>
      </dgm:t>
    </dgm:pt>
    <dgm:pt modelId="{30535744-7E4F-4318-B5CA-8842107D63EA}" type="parTrans" cxnId="{7FCA24E7-AF53-4C59-BA64-2E71D3667041}">
      <dgm:prSet/>
      <dgm:spPr/>
      <dgm:t>
        <a:bodyPr/>
        <a:lstStyle/>
        <a:p>
          <a:endParaRPr lang="cs-CZ"/>
        </a:p>
      </dgm:t>
    </dgm:pt>
    <dgm:pt modelId="{E834E4B0-84AF-4348-AD81-AA6787289F61}" type="sibTrans" cxnId="{7FCA24E7-AF53-4C59-BA64-2E71D3667041}">
      <dgm:prSet/>
      <dgm:spPr/>
      <dgm:t>
        <a:bodyPr/>
        <a:lstStyle/>
        <a:p>
          <a:endParaRPr lang="cs-CZ"/>
        </a:p>
      </dgm:t>
    </dgm:pt>
    <dgm:pt modelId="{0269DBB4-3E8B-49A1-90AE-42AAF122BCBD}">
      <dgm:prSet/>
      <dgm:spPr/>
      <dgm:t>
        <a:bodyPr/>
        <a:lstStyle/>
        <a:p>
          <a:pPr rtl="0"/>
          <a:r>
            <a:rPr lang="cs-CZ"/>
            <a:t>Výběr zdravotní pojišťovny</a:t>
          </a:r>
        </a:p>
      </dgm:t>
    </dgm:pt>
    <dgm:pt modelId="{5FA6DF48-A7CB-4119-9815-E834940FA08D}" type="parTrans" cxnId="{0667F2BE-DDAE-432F-81CF-EBA1169AFAE5}">
      <dgm:prSet/>
      <dgm:spPr/>
      <dgm:t>
        <a:bodyPr/>
        <a:lstStyle/>
        <a:p>
          <a:endParaRPr lang="cs-CZ"/>
        </a:p>
      </dgm:t>
    </dgm:pt>
    <dgm:pt modelId="{8DACF25D-1EFF-4957-805F-4A5473D97F80}" type="sibTrans" cxnId="{0667F2BE-DDAE-432F-81CF-EBA1169AFAE5}">
      <dgm:prSet/>
      <dgm:spPr/>
      <dgm:t>
        <a:bodyPr/>
        <a:lstStyle/>
        <a:p>
          <a:endParaRPr lang="cs-CZ"/>
        </a:p>
      </dgm:t>
    </dgm:pt>
    <dgm:pt modelId="{63BD814D-6F9D-4E19-A6CB-1879AC104AB7}">
      <dgm:prSet/>
      <dgm:spPr/>
      <dgm:t>
        <a:bodyPr/>
        <a:lstStyle/>
        <a:p>
          <a:pPr rtl="0"/>
          <a:r>
            <a:rPr lang="cs-CZ" dirty="0"/>
            <a:t>Časovou a místní dostupnost hrazených služeb</a:t>
          </a:r>
        </a:p>
      </dgm:t>
    </dgm:pt>
    <dgm:pt modelId="{809226A1-E5C5-4BBD-9F97-164B8B2453FC}" type="parTrans" cxnId="{3A8ECF1E-FD4A-499C-A72A-6720F5CC56BE}">
      <dgm:prSet/>
      <dgm:spPr/>
      <dgm:t>
        <a:bodyPr/>
        <a:lstStyle/>
        <a:p>
          <a:endParaRPr lang="cs-CZ"/>
        </a:p>
      </dgm:t>
    </dgm:pt>
    <dgm:pt modelId="{85D6BA6C-B826-4375-82B7-7F1D90D8196B}" type="sibTrans" cxnId="{3A8ECF1E-FD4A-499C-A72A-6720F5CC56BE}">
      <dgm:prSet/>
      <dgm:spPr/>
      <dgm:t>
        <a:bodyPr/>
        <a:lstStyle/>
        <a:p>
          <a:endParaRPr lang="cs-CZ"/>
        </a:p>
      </dgm:t>
    </dgm:pt>
    <dgm:pt modelId="{69E9847F-7071-476A-A2AC-F5205954FB23}">
      <dgm:prSet/>
      <dgm:spPr/>
      <dgm:t>
        <a:bodyPr/>
        <a:lstStyle/>
        <a:p>
          <a:pPr rtl="0"/>
          <a:r>
            <a:rPr lang="cs-CZ" dirty="0"/>
            <a:t>Na léčivé přípravky a potraviny pro zvláštní lékařské účely</a:t>
          </a:r>
        </a:p>
      </dgm:t>
    </dgm:pt>
    <dgm:pt modelId="{DD1A3E7F-02BE-431A-B7FC-F236FE914394}" type="parTrans" cxnId="{830B9C1F-65DA-489D-BA6B-E9D1CC235296}">
      <dgm:prSet/>
      <dgm:spPr/>
      <dgm:t>
        <a:bodyPr/>
        <a:lstStyle/>
        <a:p>
          <a:endParaRPr lang="cs-CZ"/>
        </a:p>
      </dgm:t>
    </dgm:pt>
    <dgm:pt modelId="{CB137ACB-D228-415E-A6BF-36D1E2C9F68A}" type="sibTrans" cxnId="{830B9C1F-65DA-489D-BA6B-E9D1CC235296}">
      <dgm:prSet/>
      <dgm:spPr/>
      <dgm:t>
        <a:bodyPr/>
        <a:lstStyle/>
        <a:p>
          <a:endParaRPr lang="cs-CZ"/>
        </a:p>
      </dgm:t>
    </dgm:pt>
    <dgm:pt modelId="{196F79CF-ED38-40A1-9476-918CA2F14C47}">
      <dgm:prSet/>
      <dgm:spPr/>
      <dgm:t>
        <a:bodyPr/>
        <a:lstStyle/>
        <a:p>
          <a:pPr rtl="0"/>
          <a:r>
            <a:rPr lang="cs-CZ" dirty="0"/>
            <a:t>Jako pacienta</a:t>
          </a:r>
        </a:p>
      </dgm:t>
    </dgm:pt>
    <dgm:pt modelId="{017DF17A-439A-4EAD-A4AF-543AFFCEA567}" type="parTrans" cxnId="{345A555C-044F-4CB4-9BA6-C736AA2A55C3}">
      <dgm:prSet/>
      <dgm:spPr/>
      <dgm:t>
        <a:bodyPr/>
        <a:lstStyle/>
        <a:p>
          <a:endParaRPr lang="cs-CZ"/>
        </a:p>
      </dgm:t>
    </dgm:pt>
    <dgm:pt modelId="{CCA60FA7-A30C-4530-8CCC-5DD33D42C527}" type="sibTrans" cxnId="{345A555C-044F-4CB4-9BA6-C736AA2A55C3}">
      <dgm:prSet/>
      <dgm:spPr/>
      <dgm:t>
        <a:bodyPr/>
        <a:lstStyle/>
        <a:p>
          <a:endParaRPr lang="cs-CZ"/>
        </a:p>
      </dgm:t>
    </dgm:pt>
    <dgm:pt modelId="{C40E428E-3EC3-479A-A577-765AF3074BCF}">
      <dgm:prSet/>
      <dgm:spPr/>
      <dgm:t>
        <a:bodyPr/>
        <a:lstStyle/>
        <a:p>
          <a:pPr rtl="0"/>
          <a:endParaRPr lang="cs-CZ" dirty="0"/>
        </a:p>
      </dgm:t>
    </dgm:pt>
    <dgm:pt modelId="{E793AD07-D351-4C90-A6C3-94507F72814E}" type="parTrans" cxnId="{5D1ADBA3-07D1-4416-B2F2-7DA76965BCA7}">
      <dgm:prSet/>
      <dgm:spPr/>
      <dgm:t>
        <a:bodyPr/>
        <a:lstStyle/>
        <a:p>
          <a:endParaRPr lang="cs-CZ"/>
        </a:p>
      </dgm:t>
    </dgm:pt>
    <dgm:pt modelId="{B11ED3DA-3143-4B8B-A179-D6B4ED94E910}" type="sibTrans" cxnId="{5D1ADBA3-07D1-4416-B2F2-7DA76965BCA7}">
      <dgm:prSet/>
      <dgm:spPr/>
      <dgm:t>
        <a:bodyPr/>
        <a:lstStyle/>
        <a:p>
          <a:endParaRPr lang="cs-CZ"/>
        </a:p>
      </dgm:t>
    </dgm:pt>
    <dgm:pt modelId="{1A85F6C4-A6F9-4214-A843-82B36B274FF3}">
      <dgm:prSet/>
      <dgm:spPr/>
      <dgm:t>
        <a:bodyPr/>
        <a:lstStyle/>
        <a:p>
          <a:pPr rtl="0"/>
          <a:r>
            <a:rPr lang="cs-CZ" b="0" i="0" dirty="0"/>
            <a:t>„Pacientem se rozumí fyzická osoba, které jsou poskytovány zdravotní služby“</a:t>
          </a:r>
          <a:endParaRPr lang="cs-CZ" dirty="0"/>
        </a:p>
      </dgm:t>
    </dgm:pt>
    <dgm:pt modelId="{C6D3BC7E-5A7C-44B1-B780-8751306F31B7}" type="parTrans" cxnId="{3AFB96DB-2E49-4B7B-9B00-ECD33D162A28}">
      <dgm:prSet/>
      <dgm:spPr/>
      <dgm:t>
        <a:bodyPr/>
        <a:lstStyle/>
        <a:p>
          <a:endParaRPr lang="cs-CZ"/>
        </a:p>
      </dgm:t>
    </dgm:pt>
    <dgm:pt modelId="{E8D07A17-99EA-4EAE-86E5-67F5016E258F}" type="sibTrans" cxnId="{3AFB96DB-2E49-4B7B-9B00-ECD33D162A28}">
      <dgm:prSet/>
      <dgm:spPr/>
      <dgm:t>
        <a:bodyPr/>
        <a:lstStyle/>
        <a:p>
          <a:endParaRPr lang="cs-CZ"/>
        </a:p>
      </dgm:t>
    </dgm:pt>
    <dgm:pt modelId="{C91FCBA3-C46C-4C82-BCC1-A5B123AB929C}">
      <dgm:prSet/>
      <dgm:spPr/>
      <dgm:t>
        <a:bodyPr/>
        <a:lstStyle/>
        <a:p>
          <a:pPr rtl="0"/>
          <a:r>
            <a:rPr lang="cs-CZ" dirty="0"/>
            <a:t>Jeho právům odpovídají povinnosti poskytovatele, zdravotnického pracovníka</a:t>
          </a:r>
        </a:p>
      </dgm:t>
    </dgm:pt>
    <dgm:pt modelId="{26C53418-5ED2-46D1-9D4B-CC192AE6AD3F}" type="parTrans" cxnId="{8213271C-6255-4192-8888-3D227EF267AC}">
      <dgm:prSet/>
      <dgm:spPr/>
      <dgm:t>
        <a:bodyPr/>
        <a:lstStyle/>
        <a:p>
          <a:endParaRPr lang="cs-CZ"/>
        </a:p>
      </dgm:t>
    </dgm:pt>
    <dgm:pt modelId="{E07979D5-3238-4812-A884-9A7F40EEAD65}" type="sibTrans" cxnId="{8213271C-6255-4192-8888-3D227EF267AC}">
      <dgm:prSet/>
      <dgm:spPr/>
      <dgm:t>
        <a:bodyPr/>
        <a:lstStyle/>
        <a:p>
          <a:endParaRPr lang="cs-CZ"/>
        </a:p>
      </dgm:t>
    </dgm:pt>
    <dgm:pt modelId="{C802DFA9-4D58-4D16-8075-8A68D4482538}" type="pres">
      <dgm:prSet presAssocID="{5EFB4BBA-E5AA-4B4F-AD2F-CB5812B18213}" presName="Name0" presStyleCnt="0">
        <dgm:presLayoutVars>
          <dgm:dir/>
          <dgm:animLvl val="lvl"/>
          <dgm:resizeHandles val="exact"/>
        </dgm:presLayoutVars>
      </dgm:prSet>
      <dgm:spPr/>
      <dgm:t>
        <a:bodyPr/>
        <a:lstStyle/>
        <a:p>
          <a:endParaRPr lang="cs-CZ"/>
        </a:p>
      </dgm:t>
    </dgm:pt>
    <dgm:pt modelId="{7E5ED607-8E1F-4DF4-84A9-FFDCB01A490C}" type="pres">
      <dgm:prSet presAssocID="{9E15A669-F395-45A1-B580-A21D3B8DBFF7}" presName="composite" presStyleCnt="0"/>
      <dgm:spPr/>
    </dgm:pt>
    <dgm:pt modelId="{2CEE1B06-C067-4F72-AE45-50FA28C5E596}" type="pres">
      <dgm:prSet presAssocID="{9E15A669-F395-45A1-B580-A21D3B8DBFF7}" presName="parTx" presStyleLbl="alignNode1" presStyleIdx="0" presStyleCnt="3">
        <dgm:presLayoutVars>
          <dgm:chMax val="0"/>
          <dgm:chPref val="0"/>
          <dgm:bulletEnabled val="1"/>
        </dgm:presLayoutVars>
      </dgm:prSet>
      <dgm:spPr/>
      <dgm:t>
        <a:bodyPr/>
        <a:lstStyle/>
        <a:p>
          <a:endParaRPr lang="cs-CZ"/>
        </a:p>
      </dgm:t>
    </dgm:pt>
    <dgm:pt modelId="{57ECB263-46D6-423B-9259-F73CAC9EC49D}" type="pres">
      <dgm:prSet presAssocID="{9E15A669-F395-45A1-B580-A21D3B8DBFF7}" presName="desTx" presStyleLbl="alignAccFollowNode1" presStyleIdx="0" presStyleCnt="3">
        <dgm:presLayoutVars>
          <dgm:bulletEnabled val="1"/>
        </dgm:presLayoutVars>
      </dgm:prSet>
      <dgm:spPr/>
      <dgm:t>
        <a:bodyPr/>
        <a:lstStyle/>
        <a:p>
          <a:endParaRPr lang="cs-CZ"/>
        </a:p>
      </dgm:t>
    </dgm:pt>
    <dgm:pt modelId="{2B791569-6AAF-48B9-8147-51CA830E639F}" type="pres">
      <dgm:prSet presAssocID="{D1ACA5E5-0E34-4F22-B987-8F0BC4904BDD}" presName="space" presStyleCnt="0"/>
      <dgm:spPr/>
    </dgm:pt>
    <dgm:pt modelId="{4DE54A03-E871-41B9-9912-4826527194F7}" type="pres">
      <dgm:prSet presAssocID="{D20D63EE-5478-4B09-9A51-7AE35CCFA5D0}" presName="composite" presStyleCnt="0"/>
      <dgm:spPr/>
    </dgm:pt>
    <dgm:pt modelId="{E34ECBC4-710E-4137-96F3-CEF8A381E585}" type="pres">
      <dgm:prSet presAssocID="{D20D63EE-5478-4B09-9A51-7AE35CCFA5D0}" presName="parTx" presStyleLbl="alignNode1" presStyleIdx="1" presStyleCnt="3">
        <dgm:presLayoutVars>
          <dgm:chMax val="0"/>
          <dgm:chPref val="0"/>
          <dgm:bulletEnabled val="1"/>
        </dgm:presLayoutVars>
      </dgm:prSet>
      <dgm:spPr/>
      <dgm:t>
        <a:bodyPr/>
        <a:lstStyle/>
        <a:p>
          <a:endParaRPr lang="cs-CZ"/>
        </a:p>
      </dgm:t>
    </dgm:pt>
    <dgm:pt modelId="{020147FA-DAB9-4037-990B-2E88EA5F29AC}" type="pres">
      <dgm:prSet presAssocID="{D20D63EE-5478-4B09-9A51-7AE35CCFA5D0}" presName="desTx" presStyleLbl="alignAccFollowNode1" presStyleIdx="1" presStyleCnt="3">
        <dgm:presLayoutVars>
          <dgm:bulletEnabled val="1"/>
        </dgm:presLayoutVars>
      </dgm:prSet>
      <dgm:spPr/>
      <dgm:t>
        <a:bodyPr/>
        <a:lstStyle/>
        <a:p>
          <a:endParaRPr lang="cs-CZ"/>
        </a:p>
      </dgm:t>
    </dgm:pt>
    <dgm:pt modelId="{1052309D-95A6-4A80-A495-ACE9D1619B9C}" type="pres">
      <dgm:prSet presAssocID="{E834E4B0-84AF-4348-AD81-AA6787289F61}" presName="space" presStyleCnt="0"/>
      <dgm:spPr/>
    </dgm:pt>
    <dgm:pt modelId="{E51BFB17-7798-4F13-8087-2453952CFD91}" type="pres">
      <dgm:prSet presAssocID="{196F79CF-ED38-40A1-9476-918CA2F14C47}" presName="composite" presStyleCnt="0"/>
      <dgm:spPr/>
    </dgm:pt>
    <dgm:pt modelId="{A07AD56A-BD37-4116-A79B-8851F0C4A5D1}" type="pres">
      <dgm:prSet presAssocID="{196F79CF-ED38-40A1-9476-918CA2F14C47}" presName="parTx" presStyleLbl="alignNode1" presStyleIdx="2" presStyleCnt="3">
        <dgm:presLayoutVars>
          <dgm:chMax val="0"/>
          <dgm:chPref val="0"/>
          <dgm:bulletEnabled val="1"/>
        </dgm:presLayoutVars>
      </dgm:prSet>
      <dgm:spPr/>
      <dgm:t>
        <a:bodyPr/>
        <a:lstStyle/>
        <a:p>
          <a:endParaRPr lang="cs-CZ"/>
        </a:p>
      </dgm:t>
    </dgm:pt>
    <dgm:pt modelId="{ADD0B6A6-D4BB-4473-A795-36922C279ADB}" type="pres">
      <dgm:prSet presAssocID="{196F79CF-ED38-40A1-9476-918CA2F14C47}" presName="desTx" presStyleLbl="alignAccFollowNode1" presStyleIdx="2" presStyleCnt="3">
        <dgm:presLayoutVars>
          <dgm:bulletEnabled val="1"/>
        </dgm:presLayoutVars>
      </dgm:prSet>
      <dgm:spPr/>
      <dgm:t>
        <a:bodyPr/>
        <a:lstStyle/>
        <a:p>
          <a:endParaRPr lang="cs-CZ"/>
        </a:p>
      </dgm:t>
    </dgm:pt>
  </dgm:ptLst>
  <dgm:cxnLst>
    <dgm:cxn modelId="{9F8B2EFC-02A9-4BD1-8DCC-8A512CAD1213}" type="presOf" srcId="{69E9847F-7071-476A-A2AC-F5205954FB23}" destId="{020147FA-DAB9-4037-990B-2E88EA5F29AC}" srcOrd="0" destOrd="2" presId="urn:microsoft.com/office/officeart/2005/8/layout/hList1"/>
    <dgm:cxn modelId="{830B9C1F-65DA-489D-BA6B-E9D1CC235296}" srcId="{D20D63EE-5478-4B09-9A51-7AE35CCFA5D0}" destId="{69E9847F-7071-476A-A2AC-F5205954FB23}" srcOrd="2" destOrd="0" parTransId="{DD1A3E7F-02BE-431A-B7FC-F236FE914394}" sibTransId="{CB137ACB-D228-415E-A6BF-36D1E2C9F68A}"/>
    <dgm:cxn modelId="{160CB36B-6941-4E78-8A08-994EBC101E92}" type="presOf" srcId="{773E74CE-1FD0-4D6B-8F0A-AC6472EBE292}" destId="{57ECB263-46D6-423B-9259-F73CAC9EC49D}" srcOrd="0" destOrd="0" presId="urn:microsoft.com/office/officeart/2005/8/layout/hList1"/>
    <dgm:cxn modelId="{C008EFBA-B3CD-41CE-A543-4BE5FABA571C}" type="presOf" srcId="{9E15A669-F395-45A1-B580-A21D3B8DBFF7}" destId="{2CEE1B06-C067-4F72-AE45-50FA28C5E596}" srcOrd="0" destOrd="0" presId="urn:microsoft.com/office/officeart/2005/8/layout/hList1"/>
    <dgm:cxn modelId="{5E4DA68F-399B-4073-9124-8B8B5145E006}" type="presOf" srcId="{2E9C357C-84DC-474E-B65F-371CECD5BBE2}" destId="{57ECB263-46D6-423B-9259-F73CAC9EC49D}" srcOrd="0" destOrd="2" presId="urn:microsoft.com/office/officeart/2005/8/layout/hList1"/>
    <dgm:cxn modelId="{2F41068E-5CA3-42C5-9774-DC181A9DEFDD}" type="presOf" srcId="{63BD814D-6F9D-4E19-A6CB-1879AC104AB7}" destId="{020147FA-DAB9-4037-990B-2E88EA5F29AC}" srcOrd="0" destOrd="1" presId="urn:microsoft.com/office/officeart/2005/8/layout/hList1"/>
    <dgm:cxn modelId="{F1E2D98C-131F-49F9-8A51-222F8E6D5242}" type="presOf" srcId="{D20D63EE-5478-4B09-9A51-7AE35CCFA5D0}" destId="{E34ECBC4-710E-4137-96F3-CEF8A381E585}" srcOrd="0" destOrd="0" presId="urn:microsoft.com/office/officeart/2005/8/layout/hList1"/>
    <dgm:cxn modelId="{A439ABEE-D810-4843-964A-2A37D5B85892}" srcId="{5EFB4BBA-E5AA-4B4F-AD2F-CB5812B18213}" destId="{9E15A669-F395-45A1-B580-A21D3B8DBFF7}" srcOrd="0" destOrd="0" parTransId="{A76213DD-5D88-4743-8A37-D8DF0A1CFE85}" sibTransId="{D1ACA5E5-0E34-4F22-B987-8F0BC4904BDD}"/>
    <dgm:cxn modelId="{8213271C-6255-4192-8888-3D227EF267AC}" srcId="{196F79CF-ED38-40A1-9476-918CA2F14C47}" destId="{C91FCBA3-C46C-4C82-BCC1-A5B123AB929C}" srcOrd="1" destOrd="0" parTransId="{26C53418-5ED2-46D1-9D4B-CC192AE6AD3F}" sibTransId="{E07979D5-3238-4812-A884-9A7F40EEAD65}"/>
    <dgm:cxn modelId="{C0F994D1-342F-4C2B-BBC1-07598A963C6B}" srcId="{9E15A669-F395-45A1-B580-A21D3B8DBFF7}" destId="{773E74CE-1FD0-4D6B-8F0A-AC6472EBE292}" srcOrd="0" destOrd="0" parTransId="{D4C829F9-F4A4-48B0-A0D1-E1902BA53EEF}" sibTransId="{1E054738-3C34-4492-9C71-AB8952AAA29B}"/>
    <dgm:cxn modelId="{3A8ECF1E-FD4A-499C-A72A-6720F5CC56BE}" srcId="{D20D63EE-5478-4B09-9A51-7AE35CCFA5D0}" destId="{63BD814D-6F9D-4E19-A6CB-1879AC104AB7}" srcOrd="1" destOrd="0" parTransId="{809226A1-E5C5-4BBD-9F97-164B8B2453FC}" sibTransId="{85D6BA6C-B826-4375-82B7-7F1D90D8196B}"/>
    <dgm:cxn modelId="{A2931885-645B-40F4-A919-68E97CA31F5B}" type="presOf" srcId="{1A85F6C4-A6F9-4214-A843-82B36B274FF3}" destId="{ADD0B6A6-D4BB-4473-A795-36922C279ADB}" srcOrd="0" destOrd="0" presId="urn:microsoft.com/office/officeart/2005/8/layout/hList1"/>
    <dgm:cxn modelId="{A94D8D12-A644-48DF-AA64-12BE1E9D7147}" srcId="{9E15A669-F395-45A1-B580-A21D3B8DBFF7}" destId="{2AAAAFC1-9FA2-4CC8-B010-40171EA58F33}" srcOrd="1" destOrd="0" parTransId="{CD75F5DE-0433-4A61-A0D1-55F9DEBFDC21}" sibTransId="{32CBB711-300F-45E4-A97E-4B94D07C66D1}"/>
    <dgm:cxn modelId="{0667F2BE-DDAE-432F-81CF-EBA1169AFAE5}" srcId="{D20D63EE-5478-4B09-9A51-7AE35CCFA5D0}" destId="{0269DBB4-3E8B-49A1-90AE-42AAF122BCBD}" srcOrd="0" destOrd="0" parTransId="{5FA6DF48-A7CB-4119-9815-E834940FA08D}" sibTransId="{8DACF25D-1EFF-4957-805F-4A5473D97F80}"/>
    <dgm:cxn modelId="{7C19A3AA-9C83-45F7-8D5D-3460E451EE88}" type="presOf" srcId="{2AAAAFC1-9FA2-4CC8-B010-40171EA58F33}" destId="{57ECB263-46D6-423B-9259-F73CAC9EC49D}" srcOrd="0" destOrd="1" presId="urn:microsoft.com/office/officeart/2005/8/layout/hList1"/>
    <dgm:cxn modelId="{3AFB96DB-2E49-4B7B-9B00-ECD33D162A28}" srcId="{196F79CF-ED38-40A1-9476-918CA2F14C47}" destId="{1A85F6C4-A6F9-4214-A843-82B36B274FF3}" srcOrd="0" destOrd="0" parTransId="{C6D3BC7E-5A7C-44B1-B780-8751306F31B7}" sibTransId="{E8D07A17-99EA-4EAE-86E5-67F5016E258F}"/>
    <dgm:cxn modelId="{5D1ADBA3-07D1-4416-B2F2-7DA76965BCA7}" srcId="{196F79CF-ED38-40A1-9476-918CA2F14C47}" destId="{C40E428E-3EC3-479A-A577-765AF3074BCF}" srcOrd="2" destOrd="0" parTransId="{E793AD07-D351-4C90-A6C3-94507F72814E}" sibTransId="{B11ED3DA-3143-4B8B-A179-D6B4ED94E910}"/>
    <dgm:cxn modelId="{95AAF684-5C0F-4A4F-8977-0D2CF072CC2C}" type="presOf" srcId="{0269DBB4-3E8B-49A1-90AE-42AAF122BCBD}" destId="{020147FA-DAB9-4037-990B-2E88EA5F29AC}" srcOrd="0" destOrd="0" presId="urn:microsoft.com/office/officeart/2005/8/layout/hList1"/>
    <dgm:cxn modelId="{AA563AAF-6769-45C0-8A83-2344C2D1CF16}" type="presOf" srcId="{5EFB4BBA-E5AA-4B4F-AD2F-CB5812B18213}" destId="{C802DFA9-4D58-4D16-8075-8A68D4482538}" srcOrd="0" destOrd="0" presId="urn:microsoft.com/office/officeart/2005/8/layout/hList1"/>
    <dgm:cxn modelId="{6C4E398D-D018-4577-93A6-D9BDD9A50282}" srcId="{9E15A669-F395-45A1-B580-A21D3B8DBFF7}" destId="{2E9C357C-84DC-474E-B65F-371CECD5BBE2}" srcOrd="2" destOrd="0" parTransId="{1819CAA7-6945-4EB4-AE4A-2A9D6065183C}" sibTransId="{938EEA2D-484B-497D-AC9F-81B30EF15513}"/>
    <dgm:cxn modelId="{7FCA24E7-AF53-4C59-BA64-2E71D3667041}" srcId="{5EFB4BBA-E5AA-4B4F-AD2F-CB5812B18213}" destId="{D20D63EE-5478-4B09-9A51-7AE35CCFA5D0}" srcOrd="1" destOrd="0" parTransId="{30535744-7E4F-4318-B5CA-8842107D63EA}" sibTransId="{E834E4B0-84AF-4348-AD81-AA6787289F61}"/>
    <dgm:cxn modelId="{264D86AC-E46F-45F6-ADED-82AE0AB83178}" type="presOf" srcId="{C91FCBA3-C46C-4C82-BCC1-A5B123AB929C}" destId="{ADD0B6A6-D4BB-4473-A795-36922C279ADB}" srcOrd="0" destOrd="1" presId="urn:microsoft.com/office/officeart/2005/8/layout/hList1"/>
    <dgm:cxn modelId="{345A555C-044F-4CB4-9BA6-C736AA2A55C3}" srcId="{5EFB4BBA-E5AA-4B4F-AD2F-CB5812B18213}" destId="{196F79CF-ED38-40A1-9476-918CA2F14C47}" srcOrd="2" destOrd="0" parTransId="{017DF17A-439A-4EAD-A4AF-543AFFCEA567}" sibTransId="{CCA60FA7-A30C-4530-8CCC-5DD33D42C527}"/>
    <dgm:cxn modelId="{68FBDC06-3392-436A-9350-862F9153FB63}" type="presOf" srcId="{196F79CF-ED38-40A1-9476-918CA2F14C47}" destId="{A07AD56A-BD37-4116-A79B-8851F0C4A5D1}" srcOrd="0" destOrd="0" presId="urn:microsoft.com/office/officeart/2005/8/layout/hList1"/>
    <dgm:cxn modelId="{88ED5BE9-20E9-4CF6-9F78-90579B7D7F82}" type="presOf" srcId="{C40E428E-3EC3-479A-A577-765AF3074BCF}" destId="{ADD0B6A6-D4BB-4473-A795-36922C279ADB}" srcOrd="0" destOrd="2" presId="urn:microsoft.com/office/officeart/2005/8/layout/hList1"/>
    <dgm:cxn modelId="{8019B8BE-A387-43B6-A44F-4034DD710C29}" type="presParOf" srcId="{C802DFA9-4D58-4D16-8075-8A68D4482538}" destId="{7E5ED607-8E1F-4DF4-84A9-FFDCB01A490C}" srcOrd="0" destOrd="0" presId="urn:microsoft.com/office/officeart/2005/8/layout/hList1"/>
    <dgm:cxn modelId="{F3CC6900-6AEC-49F0-8D77-951F9533D86F}" type="presParOf" srcId="{7E5ED607-8E1F-4DF4-84A9-FFDCB01A490C}" destId="{2CEE1B06-C067-4F72-AE45-50FA28C5E596}" srcOrd="0" destOrd="0" presId="urn:microsoft.com/office/officeart/2005/8/layout/hList1"/>
    <dgm:cxn modelId="{3505492A-179E-4E39-9EFF-7E4B1720A7DF}" type="presParOf" srcId="{7E5ED607-8E1F-4DF4-84A9-FFDCB01A490C}" destId="{57ECB263-46D6-423B-9259-F73CAC9EC49D}" srcOrd="1" destOrd="0" presId="urn:microsoft.com/office/officeart/2005/8/layout/hList1"/>
    <dgm:cxn modelId="{38194C9B-8D87-4F0C-91CB-533730391FF0}" type="presParOf" srcId="{C802DFA9-4D58-4D16-8075-8A68D4482538}" destId="{2B791569-6AAF-48B9-8147-51CA830E639F}" srcOrd="1" destOrd="0" presId="urn:microsoft.com/office/officeart/2005/8/layout/hList1"/>
    <dgm:cxn modelId="{BE7E88A7-031E-4631-906E-7A1D58D5C08E}" type="presParOf" srcId="{C802DFA9-4D58-4D16-8075-8A68D4482538}" destId="{4DE54A03-E871-41B9-9912-4826527194F7}" srcOrd="2" destOrd="0" presId="urn:microsoft.com/office/officeart/2005/8/layout/hList1"/>
    <dgm:cxn modelId="{DCC9E823-F565-4612-8FE8-AF63EE25BC2B}" type="presParOf" srcId="{4DE54A03-E871-41B9-9912-4826527194F7}" destId="{E34ECBC4-710E-4137-96F3-CEF8A381E585}" srcOrd="0" destOrd="0" presId="urn:microsoft.com/office/officeart/2005/8/layout/hList1"/>
    <dgm:cxn modelId="{A735703C-DEDD-4F99-A13C-54A802840FC8}" type="presParOf" srcId="{4DE54A03-E871-41B9-9912-4826527194F7}" destId="{020147FA-DAB9-4037-990B-2E88EA5F29AC}" srcOrd="1" destOrd="0" presId="urn:microsoft.com/office/officeart/2005/8/layout/hList1"/>
    <dgm:cxn modelId="{DF678097-63F9-4564-8828-6DEF81210CDE}" type="presParOf" srcId="{C802DFA9-4D58-4D16-8075-8A68D4482538}" destId="{1052309D-95A6-4A80-A495-ACE9D1619B9C}" srcOrd="3" destOrd="0" presId="urn:microsoft.com/office/officeart/2005/8/layout/hList1"/>
    <dgm:cxn modelId="{FF21680F-45D9-481B-8173-117F82346E56}" type="presParOf" srcId="{C802DFA9-4D58-4D16-8075-8A68D4482538}" destId="{E51BFB17-7798-4F13-8087-2453952CFD91}" srcOrd="4" destOrd="0" presId="urn:microsoft.com/office/officeart/2005/8/layout/hList1"/>
    <dgm:cxn modelId="{67445221-C4AE-4EE0-859B-F06D45A3937A}" type="presParOf" srcId="{E51BFB17-7798-4F13-8087-2453952CFD91}" destId="{A07AD56A-BD37-4116-A79B-8851F0C4A5D1}" srcOrd="0" destOrd="0" presId="urn:microsoft.com/office/officeart/2005/8/layout/hList1"/>
    <dgm:cxn modelId="{71B8B5C5-6750-45F0-BB59-8E4418E7B10E}" type="presParOf" srcId="{E51BFB17-7798-4F13-8087-2453952CFD91}" destId="{ADD0B6A6-D4BB-4473-A795-36922C279AD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DA142CC-29EF-411C-9E5F-087C31CC864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5268DCB8-6667-427D-886C-0226A23D86C0}">
      <dgm:prSet/>
      <dgm:spPr/>
      <dgm:t>
        <a:bodyPr/>
        <a:lstStyle/>
        <a:p>
          <a:pPr rtl="0" eaLnBrk="1" latinLnBrk="0" hangingPunct="1"/>
          <a:r>
            <a:rPr lang="cs-CZ" b="1"/>
            <a:t>Občanský zákoník</a:t>
          </a:r>
          <a:endParaRPr lang="cs-CZ"/>
        </a:p>
      </dgm:t>
    </dgm:pt>
    <dgm:pt modelId="{F7C956BC-AEA1-4AB6-8A8B-FE3E2C575548}" type="parTrans" cxnId="{B1039735-854A-42EF-B889-7F404F6B96B1}">
      <dgm:prSet/>
      <dgm:spPr/>
      <dgm:t>
        <a:bodyPr/>
        <a:lstStyle/>
        <a:p>
          <a:endParaRPr lang="cs-CZ"/>
        </a:p>
      </dgm:t>
    </dgm:pt>
    <dgm:pt modelId="{301D137C-E9A0-4F03-8E86-F52BFC472780}" type="sibTrans" cxnId="{B1039735-854A-42EF-B889-7F404F6B96B1}">
      <dgm:prSet/>
      <dgm:spPr/>
      <dgm:t>
        <a:bodyPr/>
        <a:lstStyle/>
        <a:p>
          <a:endParaRPr lang="cs-CZ"/>
        </a:p>
      </dgm:t>
    </dgm:pt>
    <dgm:pt modelId="{D389688B-4FF9-4A89-858F-F73BBDEF32FC}" type="pres">
      <dgm:prSet presAssocID="{CDA142CC-29EF-411C-9E5F-087C31CC8649}" presName="linear" presStyleCnt="0">
        <dgm:presLayoutVars>
          <dgm:animLvl val="lvl"/>
          <dgm:resizeHandles val="exact"/>
        </dgm:presLayoutVars>
      </dgm:prSet>
      <dgm:spPr/>
      <dgm:t>
        <a:bodyPr/>
        <a:lstStyle/>
        <a:p>
          <a:endParaRPr lang="cs-CZ"/>
        </a:p>
      </dgm:t>
    </dgm:pt>
    <dgm:pt modelId="{9D877D1A-B404-492F-AD25-DC9B2BD06671}" type="pres">
      <dgm:prSet presAssocID="{5268DCB8-6667-427D-886C-0226A23D86C0}" presName="parentText" presStyleLbl="node1" presStyleIdx="0" presStyleCnt="1">
        <dgm:presLayoutVars>
          <dgm:chMax val="0"/>
          <dgm:bulletEnabled val="1"/>
        </dgm:presLayoutVars>
      </dgm:prSet>
      <dgm:spPr/>
      <dgm:t>
        <a:bodyPr/>
        <a:lstStyle/>
        <a:p>
          <a:endParaRPr lang="cs-CZ"/>
        </a:p>
      </dgm:t>
    </dgm:pt>
  </dgm:ptLst>
  <dgm:cxnLst>
    <dgm:cxn modelId="{B1039735-854A-42EF-B889-7F404F6B96B1}" srcId="{CDA142CC-29EF-411C-9E5F-087C31CC8649}" destId="{5268DCB8-6667-427D-886C-0226A23D86C0}" srcOrd="0" destOrd="0" parTransId="{F7C956BC-AEA1-4AB6-8A8B-FE3E2C575548}" sibTransId="{301D137C-E9A0-4F03-8E86-F52BFC472780}"/>
    <dgm:cxn modelId="{CBD7629D-E7F9-4BD5-AF60-3D012DDBFA5F}" type="presOf" srcId="{5268DCB8-6667-427D-886C-0226A23D86C0}" destId="{9D877D1A-B404-492F-AD25-DC9B2BD06671}" srcOrd="0" destOrd="0" presId="urn:microsoft.com/office/officeart/2005/8/layout/vList2"/>
    <dgm:cxn modelId="{BFD94134-404B-4C66-A6B5-9FFB47EA6863}" type="presOf" srcId="{CDA142CC-29EF-411C-9E5F-087C31CC8649}" destId="{D389688B-4FF9-4A89-858F-F73BBDEF32FC}" srcOrd="0" destOrd="0" presId="urn:microsoft.com/office/officeart/2005/8/layout/vList2"/>
    <dgm:cxn modelId="{D5AE9A6C-3E27-40C9-A2F2-87FF98DFC2A6}" type="presParOf" srcId="{D389688B-4FF9-4A89-858F-F73BBDEF32FC}" destId="{9D877D1A-B404-492F-AD25-DC9B2BD0667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4470F96-A837-4937-83CF-BEE839EBBEEA}"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cs-CZ"/>
        </a:p>
      </dgm:t>
    </dgm:pt>
    <dgm:pt modelId="{F80CB654-E051-469F-BAB4-9970FBBA03F6}">
      <dgm:prSet/>
      <dgm:spPr/>
      <dgm:t>
        <a:bodyPr/>
        <a:lstStyle/>
        <a:p>
          <a:pPr rtl="0" eaLnBrk="1" latinLnBrk="0" hangingPunct="1"/>
          <a:r>
            <a:rPr lang="cs-CZ" b="1"/>
            <a:t>Zákon o zdravotních službách</a:t>
          </a:r>
          <a:endParaRPr lang="cs-CZ"/>
        </a:p>
      </dgm:t>
    </dgm:pt>
    <dgm:pt modelId="{CE3837FB-7C65-408B-B0AF-2B239D1D0C38}" type="parTrans" cxnId="{6512605C-B6D6-4F68-924C-6FBAF06F6A20}">
      <dgm:prSet/>
      <dgm:spPr/>
      <dgm:t>
        <a:bodyPr/>
        <a:lstStyle/>
        <a:p>
          <a:endParaRPr lang="cs-CZ"/>
        </a:p>
      </dgm:t>
    </dgm:pt>
    <dgm:pt modelId="{2320075A-D211-49CC-89B6-58BC6B7C3FB9}" type="sibTrans" cxnId="{6512605C-B6D6-4F68-924C-6FBAF06F6A20}">
      <dgm:prSet/>
      <dgm:spPr/>
      <dgm:t>
        <a:bodyPr/>
        <a:lstStyle/>
        <a:p>
          <a:endParaRPr lang="cs-CZ"/>
        </a:p>
      </dgm:t>
    </dgm:pt>
    <dgm:pt modelId="{74520FAA-6383-4AFB-910A-08C695F1DC41}" type="pres">
      <dgm:prSet presAssocID="{14470F96-A837-4937-83CF-BEE839EBBEEA}" presName="linear" presStyleCnt="0">
        <dgm:presLayoutVars>
          <dgm:animLvl val="lvl"/>
          <dgm:resizeHandles val="exact"/>
        </dgm:presLayoutVars>
      </dgm:prSet>
      <dgm:spPr/>
      <dgm:t>
        <a:bodyPr/>
        <a:lstStyle/>
        <a:p>
          <a:endParaRPr lang="cs-CZ"/>
        </a:p>
      </dgm:t>
    </dgm:pt>
    <dgm:pt modelId="{D1DCD5C8-BD94-456C-B756-7EDCEDE6B2F6}" type="pres">
      <dgm:prSet presAssocID="{F80CB654-E051-469F-BAB4-9970FBBA03F6}" presName="parentText" presStyleLbl="node1" presStyleIdx="0" presStyleCnt="1">
        <dgm:presLayoutVars>
          <dgm:chMax val="0"/>
          <dgm:bulletEnabled val="1"/>
        </dgm:presLayoutVars>
      </dgm:prSet>
      <dgm:spPr/>
      <dgm:t>
        <a:bodyPr/>
        <a:lstStyle/>
        <a:p>
          <a:endParaRPr lang="cs-CZ"/>
        </a:p>
      </dgm:t>
    </dgm:pt>
  </dgm:ptLst>
  <dgm:cxnLst>
    <dgm:cxn modelId="{6512605C-B6D6-4F68-924C-6FBAF06F6A20}" srcId="{14470F96-A837-4937-83CF-BEE839EBBEEA}" destId="{F80CB654-E051-469F-BAB4-9970FBBA03F6}" srcOrd="0" destOrd="0" parTransId="{CE3837FB-7C65-408B-B0AF-2B239D1D0C38}" sibTransId="{2320075A-D211-49CC-89B6-58BC6B7C3FB9}"/>
    <dgm:cxn modelId="{E3C88420-D794-4FFC-A411-D6E100FB5088}" type="presOf" srcId="{F80CB654-E051-469F-BAB4-9970FBBA03F6}" destId="{D1DCD5C8-BD94-456C-B756-7EDCEDE6B2F6}" srcOrd="0" destOrd="0" presId="urn:microsoft.com/office/officeart/2005/8/layout/vList2"/>
    <dgm:cxn modelId="{691F370A-7218-4929-A209-312561C642BE}" type="presOf" srcId="{14470F96-A837-4937-83CF-BEE839EBBEEA}" destId="{74520FAA-6383-4AFB-910A-08C695F1DC41}" srcOrd="0" destOrd="0" presId="urn:microsoft.com/office/officeart/2005/8/layout/vList2"/>
    <dgm:cxn modelId="{6DE52BA6-5779-4389-B32B-D38005186B11}" type="presParOf" srcId="{74520FAA-6383-4AFB-910A-08C695F1DC41}" destId="{D1DCD5C8-BD94-456C-B756-7EDCEDE6B2F6}"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FD67F39-9A23-4C96-8629-0932E9843EED}" type="doc">
      <dgm:prSet loTypeId="urn:microsoft.com/office/officeart/2005/8/layout/orgChart1" loCatId="hierarchy" qsTypeId="urn:microsoft.com/office/officeart/2005/8/quickstyle/simple1" qsCatId="simple" csTypeId="urn:microsoft.com/office/officeart/2005/8/colors/colorful3" csCatId="colorful"/>
      <dgm:spPr/>
      <dgm:t>
        <a:bodyPr/>
        <a:lstStyle/>
        <a:p>
          <a:endParaRPr lang="cs-CZ"/>
        </a:p>
      </dgm:t>
    </dgm:pt>
    <dgm:pt modelId="{3B5CA58B-2E49-4224-874C-4269926CFD47}">
      <dgm:prSet/>
      <dgm:spPr/>
      <dgm:t>
        <a:bodyPr/>
        <a:lstStyle/>
        <a:p>
          <a:pPr rtl="0"/>
          <a:r>
            <a:rPr lang="cs-CZ"/>
            <a:t>Revers</a:t>
          </a:r>
        </a:p>
      </dgm:t>
    </dgm:pt>
    <dgm:pt modelId="{ED70F2B2-D268-4A90-ADC9-7070AAA18E74}" type="parTrans" cxnId="{A349A7B0-95FB-422A-B233-F55EE404DA6D}">
      <dgm:prSet/>
      <dgm:spPr/>
      <dgm:t>
        <a:bodyPr/>
        <a:lstStyle/>
        <a:p>
          <a:endParaRPr lang="cs-CZ"/>
        </a:p>
      </dgm:t>
    </dgm:pt>
    <dgm:pt modelId="{AABC87E7-620A-4992-A995-1B5EB2AF737C}" type="sibTrans" cxnId="{A349A7B0-95FB-422A-B233-F55EE404DA6D}">
      <dgm:prSet/>
      <dgm:spPr/>
      <dgm:t>
        <a:bodyPr/>
        <a:lstStyle/>
        <a:p>
          <a:endParaRPr lang="cs-CZ"/>
        </a:p>
      </dgm:t>
    </dgm:pt>
    <dgm:pt modelId="{AF58109E-67D1-4F6E-A07C-618926275323}">
      <dgm:prSet/>
      <dgm:spPr/>
      <dgm:t>
        <a:bodyPr/>
        <a:lstStyle/>
        <a:p>
          <a:pPr rtl="0"/>
          <a:r>
            <a:rPr lang="cs-CZ"/>
            <a:t>Odvolání souhlasu</a:t>
          </a:r>
        </a:p>
      </dgm:t>
    </dgm:pt>
    <dgm:pt modelId="{27C2C738-159C-46DE-8A94-1BB9914CF40B}" type="parTrans" cxnId="{EE5A3EE2-C747-49AA-96ED-5CDCC7D0D85F}">
      <dgm:prSet/>
      <dgm:spPr/>
      <dgm:t>
        <a:bodyPr/>
        <a:lstStyle/>
        <a:p>
          <a:endParaRPr lang="cs-CZ"/>
        </a:p>
      </dgm:t>
    </dgm:pt>
    <dgm:pt modelId="{C06B06BD-862A-45E0-9590-B2646D4B2BD2}" type="sibTrans" cxnId="{EE5A3EE2-C747-49AA-96ED-5CDCC7D0D85F}">
      <dgm:prSet/>
      <dgm:spPr/>
      <dgm:t>
        <a:bodyPr/>
        <a:lstStyle/>
        <a:p>
          <a:endParaRPr lang="cs-CZ"/>
        </a:p>
      </dgm:t>
    </dgm:pt>
    <dgm:pt modelId="{62186B2F-E267-4066-85CC-32B8EE47B76E}">
      <dgm:prSet/>
      <dgm:spPr/>
      <dgm:t>
        <a:bodyPr/>
        <a:lstStyle/>
        <a:p>
          <a:pPr rtl="0"/>
          <a:r>
            <a:rPr lang="cs-CZ"/>
            <a:t>Dříve vyslovené přání</a:t>
          </a:r>
        </a:p>
      </dgm:t>
    </dgm:pt>
    <dgm:pt modelId="{7B03E21A-384F-44B2-9ADC-7CDC252A0524}" type="parTrans" cxnId="{C03ED65F-4952-4DCC-9F75-CE8EDBE310FE}">
      <dgm:prSet/>
      <dgm:spPr/>
      <dgm:t>
        <a:bodyPr/>
        <a:lstStyle/>
        <a:p>
          <a:endParaRPr lang="cs-CZ"/>
        </a:p>
      </dgm:t>
    </dgm:pt>
    <dgm:pt modelId="{07DB3BCE-A582-4325-8F4D-54496970EE78}" type="sibTrans" cxnId="{C03ED65F-4952-4DCC-9F75-CE8EDBE310FE}">
      <dgm:prSet/>
      <dgm:spPr/>
      <dgm:t>
        <a:bodyPr/>
        <a:lstStyle/>
        <a:p>
          <a:endParaRPr lang="cs-CZ"/>
        </a:p>
      </dgm:t>
    </dgm:pt>
    <dgm:pt modelId="{01406863-D4FF-4FF2-A6EF-4EC13954BDC2}" type="pres">
      <dgm:prSet presAssocID="{7FD67F39-9A23-4C96-8629-0932E9843EED}" presName="hierChild1" presStyleCnt="0">
        <dgm:presLayoutVars>
          <dgm:orgChart val="1"/>
          <dgm:chPref val="1"/>
          <dgm:dir/>
          <dgm:animOne val="branch"/>
          <dgm:animLvl val="lvl"/>
          <dgm:resizeHandles/>
        </dgm:presLayoutVars>
      </dgm:prSet>
      <dgm:spPr/>
      <dgm:t>
        <a:bodyPr/>
        <a:lstStyle/>
        <a:p>
          <a:endParaRPr lang="cs-CZ"/>
        </a:p>
      </dgm:t>
    </dgm:pt>
    <dgm:pt modelId="{3E8650D6-C796-4199-BC3C-801B334A9C9C}" type="pres">
      <dgm:prSet presAssocID="{3B5CA58B-2E49-4224-874C-4269926CFD47}" presName="hierRoot1" presStyleCnt="0">
        <dgm:presLayoutVars>
          <dgm:hierBranch val="init"/>
        </dgm:presLayoutVars>
      </dgm:prSet>
      <dgm:spPr/>
    </dgm:pt>
    <dgm:pt modelId="{E3658B92-8EE8-40AC-A0D8-7C7EB05D74F9}" type="pres">
      <dgm:prSet presAssocID="{3B5CA58B-2E49-4224-874C-4269926CFD47}" presName="rootComposite1" presStyleCnt="0"/>
      <dgm:spPr/>
    </dgm:pt>
    <dgm:pt modelId="{7A4BD248-094B-4B9B-8DDA-A870497DAFD7}" type="pres">
      <dgm:prSet presAssocID="{3B5CA58B-2E49-4224-874C-4269926CFD47}" presName="rootText1" presStyleLbl="node0" presStyleIdx="0" presStyleCnt="3">
        <dgm:presLayoutVars>
          <dgm:chPref val="3"/>
        </dgm:presLayoutVars>
      </dgm:prSet>
      <dgm:spPr/>
      <dgm:t>
        <a:bodyPr/>
        <a:lstStyle/>
        <a:p>
          <a:endParaRPr lang="cs-CZ"/>
        </a:p>
      </dgm:t>
    </dgm:pt>
    <dgm:pt modelId="{60D47BB3-5530-4E3B-B067-0F150F3C748A}" type="pres">
      <dgm:prSet presAssocID="{3B5CA58B-2E49-4224-874C-4269926CFD47}" presName="rootConnector1" presStyleLbl="node1" presStyleIdx="0" presStyleCnt="0"/>
      <dgm:spPr/>
      <dgm:t>
        <a:bodyPr/>
        <a:lstStyle/>
        <a:p>
          <a:endParaRPr lang="cs-CZ"/>
        </a:p>
      </dgm:t>
    </dgm:pt>
    <dgm:pt modelId="{309C54E0-795B-408C-899C-8C83E89C4594}" type="pres">
      <dgm:prSet presAssocID="{3B5CA58B-2E49-4224-874C-4269926CFD47}" presName="hierChild2" presStyleCnt="0"/>
      <dgm:spPr/>
    </dgm:pt>
    <dgm:pt modelId="{D63B1287-5FBD-42F6-9B75-88D4C5CF3CE4}" type="pres">
      <dgm:prSet presAssocID="{3B5CA58B-2E49-4224-874C-4269926CFD47}" presName="hierChild3" presStyleCnt="0"/>
      <dgm:spPr/>
    </dgm:pt>
    <dgm:pt modelId="{3FB672A0-09CB-4F95-8C58-99F668F40E1F}" type="pres">
      <dgm:prSet presAssocID="{AF58109E-67D1-4F6E-A07C-618926275323}" presName="hierRoot1" presStyleCnt="0">
        <dgm:presLayoutVars>
          <dgm:hierBranch val="init"/>
        </dgm:presLayoutVars>
      </dgm:prSet>
      <dgm:spPr/>
    </dgm:pt>
    <dgm:pt modelId="{0CE560D1-4834-4FAB-BB9F-180DD556A0F2}" type="pres">
      <dgm:prSet presAssocID="{AF58109E-67D1-4F6E-A07C-618926275323}" presName="rootComposite1" presStyleCnt="0"/>
      <dgm:spPr/>
    </dgm:pt>
    <dgm:pt modelId="{62D2B66B-D2A4-46D0-B7DC-BF62BBDAB401}" type="pres">
      <dgm:prSet presAssocID="{AF58109E-67D1-4F6E-A07C-618926275323}" presName="rootText1" presStyleLbl="node0" presStyleIdx="1" presStyleCnt="3">
        <dgm:presLayoutVars>
          <dgm:chPref val="3"/>
        </dgm:presLayoutVars>
      </dgm:prSet>
      <dgm:spPr/>
      <dgm:t>
        <a:bodyPr/>
        <a:lstStyle/>
        <a:p>
          <a:endParaRPr lang="cs-CZ"/>
        </a:p>
      </dgm:t>
    </dgm:pt>
    <dgm:pt modelId="{6D014229-1F61-444F-BE2C-4DEB5180ECE5}" type="pres">
      <dgm:prSet presAssocID="{AF58109E-67D1-4F6E-A07C-618926275323}" presName="rootConnector1" presStyleLbl="node1" presStyleIdx="0" presStyleCnt="0"/>
      <dgm:spPr/>
      <dgm:t>
        <a:bodyPr/>
        <a:lstStyle/>
        <a:p>
          <a:endParaRPr lang="cs-CZ"/>
        </a:p>
      </dgm:t>
    </dgm:pt>
    <dgm:pt modelId="{35A00AF9-DC0B-4D00-BC17-0716EF1D1A90}" type="pres">
      <dgm:prSet presAssocID="{AF58109E-67D1-4F6E-A07C-618926275323}" presName="hierChild2" presStyleCnt="0"/>
      <dgm:spPr/>
    </dgm:pt>
    <dgm:pt modelId="{3339080E-1C5D-4CF4-A917-22AA1837F6C6}" type="pres">
      <dgm:prSet presAssocID="{AF58109E-67D1-4F6E-A07C-618926275323}" presName="hierChild3" presStyleCnt="0"/>
      <dgm:spPr/>
    </dgm:pt>
    <dgm:pt modelId="{12485E00-2AF8-4C4F-A0FF-5CCB5EC73B30}" type="pres">
      <dgm:prSet presAssocID="{62186B2F-E267-4066-85CC-32B8EE47B76E}" presName="hierRoot1" presStyleCnt="0">
        <dgm:presLayoutVars>
          <dgm:hierBranch val="init"/>
        </dgm:presLayoutVars>
      </dgm:prSet>
      <dgm:spPr/>
    </dgm:pt>
    <dgm:pt modelId="{93CD89CB-DD51-4AEE-8C64-5E4230CC7723}" type="pres">
      <dgm:prSet presAssocID="{62186B2F-E267-4066-85CC-32B8EE47B76E}" presName="rootComposite1" presStyleCnt="0"/>
      <dgm:spPr/>
    </dgm:pt>
    <dgm:pt modelId="{317E7824-454A-4EB4-BA49-3DDA6659DA4C}" type="pres">
      <dgm:prSet presAssocID="{62186B2F-E267-4066-85CC-32B8EE47B76E}" presName="rootText1" presStyleLbl="node0" presStyleIdx="2" presStyleCnt="3">
        <dgm:presLayoutVars>
          <dgm:chPref val="3"/>
        </dgm:presLayoutVars>
      </dgm:prSet>
      <dgm:spPr/>
      <dgm:t>
        <a:bodyPr/>
        <a:lstStyle/>
        <a:p>
          <a:endParaRPr lang="cs-CZ"/>
        </a:p>
      </dgm:t>
    </dgm:pt>
    <dgm:pt modelId="{F9DAFAD3-1435-4E78-84B6-6014AC37E481}" type="pres">
      <dgm:prSet presAssocID="{62186B2F-E267-4066-85CC-32B8EE47B76E}" presName="rootConnector1" presStyleLbl="node1" presStyleIdx="0" presStyleCnt="0"/>
      <dgm:spPr/>
      <dgm:t>
        <a:bodyPr/>
        <a:lstStyle/>
        <a:p>
          <a:endParaRPr lang="cs-CZ"/>
        </a:p>
      </dgm:t>
    </dgm:pt>
    <dgm:pt modelId="{8B8E8076-2620-4E13-B7F0-5376EBD10FB6}" type="pres">
      <dgm:prSet presAssocID="{62186B2F-E267-4066-85CC-32B8EE47B76E}" presName="hierChild2" presStyleCnt="0"/>
      <dgm:spPr/>
    </dgm:pt>
    <dgm:pt modelId="{1D8290B4-D191-4FFA-A405-6BC9B4201CCE}" type="pres">
      <dgm:prSet presAssocID="{62186B2F-E267-4066-85CC-32B8EE47B76E}" presName="hierChild3" presStyleCnt="0"/>
      <dgm:spPr/>
    </dgm:pt>
  </dgm:ptLst>
  <dgm:cxnLst>
    <dgm:cxn modelId="{2048B7A2-3F25-4AC4-8E82-5E1BA23B20ED}" type="presOf" srcId="{7FD67F39-9A23-4C96-8629-0932E9843EED}" destId="{01406863-D4FF-4FF2-A6EF-4EC13954BDC2}" srcOrd="0" destOrd="0" presId="urn:microsoft.com/office/officeart/2005/8/layout/orgChart1"/>
    <dgm:cxn modelId="{7E3D4DE9-5A2A-4A9C-B891-EED875B69568}" type="presOf" srcId="{AF58109E-67D1-4F6E-A07C-618926275323}" destId="{62D2B66B-D2A4-46D0-B7DC-BF62BBDAB401}" srcOrd="0" destOrd="0" presId="urn:microsoft.com/office/officeart/2005/8/layout/orgChart1"/>
    <dgm:cxn modelId="{C5B89AD6-8C31-4702-83BB-758DA6A8D6A7}" type="presOf" srcId="{AF58109E-67D1-4F6E-A07C-618926275323}" destId="{6D014229-1F61-444F-BE2C-4DEB5180ECE5}" srcOrd="1" destOrd="0" presId="urn:microsoft.com/office/officeart/2005/8/layout/orgChart1"/>
    <dgm:cxn modelId="{C03ED65F-4952-4DCC-9F75-CE8EDBE310FE}" srcId="{7FD67F39-9A23-4C96-8629-0932E9843EED}" destId="{62186B2F-E267-4066-85CC-32B8EE47B76E}" srcOrd="2" destOrd="0" parTransId="{7B03E21A-384F-44B2-9ADC-7CDC252A0524}" sibTransId="{07DB3BCE-A582-4325-8F4D-54496970EE78}"/>
    <dgm:cxn modelId="{E84522F4-1ED5-4A46-A6FF-C78F001CBFA9}" type="presOf" srcId="{3B5CA58B-2E49-4224-874C-4269926CFD47}" destId="{60D47BB3-5530-4E3B-B067-0F150F3C748A}" srcOrd="1" destOrd="0" presId="urn:microsoft.com/office/officeart/2005/8/layout/orgChart1"/>
    <dgm:cxn modelId="{EE5A3EE2-C747-49AA-96ED-5CDCC7D0D85F}" srcId="{7FD67F39-9A23-4C96-8629-0932E9843EED}" destId="{AF58109E-67D1-4F6E-A07C-618926275323}" srcOrd="1" destOrd="0" parTransId="{27C2C738-159C-46DE-8A94-1BB9914CF40B}" sibTransId="{C06B06BD-862A-45E0-9590-B2646D4B2BD2}"/>
    <dgm:cxn modelId="{58698BC4-65B3-4317-97EB-65F207DCC3EF}" type="presOf" srcId="{62186B2F-E267-4066-85CC-32B8EE47B76E}" destId="{F9DAFAD3-1435-4E78-84B6-6014AC37E481}" srcOrd="1" destOrd="0" presId="urn:microsoft.com/office/officeart/2005/8/layout/orgChart1"/>
    <dgm:cxn modelId="{F0495391-5369-45F1-A314-67FFC2DB50B2}" type="presOf" srcId="{62186B2F-E267-4066-85CC-32B8EE47B76E}" destId="{317E7824-454A-4EB4-BA49-3DDA6659DA4C}" srcOrd="0" destOrd="0" presId="urn:microsoft.com/office/officeart/2005/8/layout/orgChart1"/>
    <dgm:cxn modelId="{A349A7B0-95FB-422A-B233-F55EE404DA6D}" srcId="{7FD67F39-9A23-4C96-8629-0932E9843EED}" destId="{3B5CA58B-2E49-4224-874C-4269926CFD47}" srcOrd="0" destOrd="0" parTransId="{ED70F2B2-D268-4A90-ADC9-7070AAA18E74}" sibTransId="{AABC87E7-620A-4992-A995-1B5EB2AF737C}"/>
    <dgm:cxn modelId="{481C5117-BDDB-4218-8D9E-9F5AED14E944}" type="presOf" srcId="{3B5CA58B-2E49-4224-874C-4269926CFD47}" destId="{7A4BD248-094B-4B9B-8DDA-A870497DAFD7}" srcOrd="0" destOrd="0" presId="urn:microsoft.com/office/officeart/2005/8/layout/orgChart1"/>
    <dgm:cxn modelId="{F5415749-3E7E-4480-9FA3-B82238676302}" type="presParOf" srcId="{01406863-D4FF-4FF2-A6EF-4EC13954BDC2}" destId="{3E8650D6-C796-4199-BC3C-801B334A9C9C}" srcOrd="0" destOrd="0" presId="urn:microsoft.com/office/officeart/2005/8/layout/orgChart1"/>
    <dgm:cxn modelId="{17210514-114C-4CEF-A84A-AE35AAFA7024}" type="presParOf" srcId="{3E8650D6-C796-4199-BC3C-801B334A9C9C}" destId="{E3658B92-8EE8-40AC-A0D8-7C7EB05D74F9}" srcOrd="0" destOrd="0" presId="urn:microsoft.com/office/officeart/2005/8/layout/orgChart1"/>
    <dgm:cxn modelId="{DC7EBF20-556D-48D3-8E70-EC4792E405F6}" type="presParOf" srcId="{E3658B92-8EE8-40AC-A0D8-7C7EB05D74F9}" destId="{7A4BD248-094B-4B9B-8DDA-A870497DAFD7}" srcOrd="0" destOrd="0" presId="urn:microsoft.com/office/officeart/2005/8/layout/orgChart1"/>
    <dgm:cxn modelId="{F7203A63-2472-460F-8EAF-0178AD20A19D}" type="presParOf" srcId="{E3658B92-8EE8-40AC-A0D8-7C7EB05D74F9}" destId="{60D47BB3-5530-4E3B-B067-0F150F3C748A}" srcOrd="1" destOrd="0" presId="urn:microsoft.com/office/officeart/2005/8/layout/orgChart1"/>
    <dgm:cxn modelId="{2EC38A5C-5222-4241-BBC3-1794E6365B83}" type="presParOf" srcId="{3E8650D6-C796-4199-BC3C-801B334A9C9C}" destId="{309C54E0-795B-408C-899C-8C83E89C4594}" srcOrd="1" destOrd="0" presId="urn:microsoft.com/office/officeart/2005/8/layout/orgChart1"/>
    <dgm:cxn modelId="{A29A146C-457A-4AAC-AAB7-E214ED0AD4FE}" type="presParOf" srcId="{3E8650D6-C796-4199-BC3C-801B334A9C9C}" destId="{D63B1287-5FBD-42F6-9B75-88D4C5CF3CE4}" srcOrd="2" destOrd="0" presId="urn:microsoft.com/office/officeart/2005/8/layout/orgChart1"/>
    <dgm:cxn modelId="{40046DFB-B5A7-4E08-A7BD-F7A97BBD77AE}" type="presParOf" srcId="{01406863-D4FF-4FF2-A6EF-4EC13954BDC2}" destId="{3FB672A0-09CB-4F95-8C58-99F668F40E1F}" srcOrd="1" destOrd="0" presId="urn:microsoft.com/office/officeart/2005/8/layout/orgChart1"/>
    <dgm:cxn modelId="{3C1B1FEC-511B-4A74-9C9D-AE49285C545C}" type="presParOf" srcId="{3FB672A0-09CB-4F95-8C58-99F668F40E1F}" destId="{0CE560D1-4834-4FAB-BB9F-180DD556A0F2}" srcOrd="0" destOrd="0" presId="urn:microsoft.com/office/officeart/2005/8/layout/orgChart1"/>
    <dgm:cxn modelId="{AC27E8E0-5828-4427-AFD5-68988574CC66}" type="presParOf" srcId="{0CE560D1-4834-4FAB-BB9F-180DD556A0F2}" destId="{62D2B66B-D2A4-46D0-B7DC-BF62BBDAB401}" srcOrd="0" destOrd="0" presId="urn:microsoft.com/office/officeart/2005/8/layout/orgChart1"/>
    <dgm:cxn modelId="{5ED3D577-A93F-4BD0-AD7A-3198F73A5D20}" type="presParOf" srcId="{0CE560D1-4834-4FAB-BB9F-180DD556A0F2}" destId="{6D014229-1F61-444F-BE2C-4DEB5180ECE5}" srcOrd="1" destOrd="0" presId="urn:microsoft.com/office/officeart/2005/8/layout/orgChart1"/>
    <dgm:cxn modelId="{64119DE4-2824-4E5A-B1A2-E765F83CED02}" type="presParOf" srcId="{3FB672A0-09CB-4F95-8C58-99F668F40E1F}" destId="{35A00AF9-DC0B-4D00-BC17-0716EF1D1A90}" srcOrd="1" destOrd="0" presId="urn:microsoft.com/office/officeart/2005/8/layout/orgChart1"/>
    <dgm:cxn modelId="{EAA44CB5-3F12-4803-B0A5-A6AC9B653DA8}" type="presParOf" srcId="{3FB672A0-09CB-4F95-8C58-99F668F40E1F}" destId="{3339080E-1C5D-4CF4-A917-22AA1837F6C6}" srcOrd="2" destOrd="0" presId="urn:microsoft.com/office/officeart/2005/8/layout/orgChart1"/>
    <dgm:cxn modelId="{89D310B9-5974-48B4-84E7-F0FAE979E81D}" type="presParOf" srcId="{01406863-D4FF-4FF2-A6EF-4EC13954BDC2}" destId="{12485E00-2AF8-4C4F-A0FF-5CCB5EC73B30}" srcOrd="2" destOrd="0" presId="urn:microsoft.com/office/officeart/2005/8/layout/orgChart1"/>
    <dgm:cxn modelId="{9C923E9C-DF6E-4BAB-BE1A-7C0A4D488530}" type="presParOf" srcId="{12485E00-2AF8-4C4F-A0FF-5CCB5EC73B30}" destId="{93CD89CB-DD51-4AEE-8C64-5E4230CC7723}" srcOrd="0" destOrd="0" presId="urn:microsoft.com/office/officeart/2005/8/layout/orgChart1"/>
    <dgm:cxn modelId="{3B22F415-5A3F-4C26-B4B8-530046F39476}" type="presParOf" srcId="{93CD89CB-DD51-4AEE-8C64-5E4230CC7723}" destId="{317E7824-454A-4EB4-BA49-3DDA6659DA4C}" srcOrd="0" destOrd="0" presId="urn:microsoft.com/office/officeart/2005/8/layout/orgChart1"/>
    <dgm:cxn modelId="{968F201B-77F0-4953-A0D1-EDD1ECB817EC}" type="presParOf" srcId="{93CD89CB-DD51-4AEE-8C64-5E4230CC7723}" destId="{F9DAFAD3-1435-4E78-84B6-6014AC37E481}" srcOrd="1" destOrd="0" presId="urn:microsoft.com/office/officeart/2005/8/layout/orgChart1"/>
    <dgm:cxn modelId="{03C0603E-C624-48ED-BC56-B6138093058F}" type="presParOf" srcId="{12485E00-2AF8-4C4F-A0FF-5CCB5EC73B30}" destId="{8B8E8076-2620-4E13-B7F0-5376EBD10FB6}" srcOrd="1" destOrd="0" presId="urn:microsoft.com/office/officeart/2005/8/layout/orgChart1"/>
    <dgm:cxn modelId="{CA77B827-2D17-4660-A08C-E15D84589E74}" type="presParOf" srcId="{12485E00-2AF8-4C4F-A0FF-5CCB5EC73B30}" destId="{1D8290B4-D191-4FFA-A405-6BC9B4201CC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28E63C0-5895-4276-8F04-FE31DC7FB4C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A18EBE2F-3C1E-49CF-8205-6EEEC55A3357}">
      <dgm:prSet/>
      <dgm:spPr/>
      <dgm:t>
        <a:bodyPr/>
        <a:lstStyle/>
        <a:p>
          <a:pPr rtl="0"/>
          <a:r>
            <a:rPr lang="cs-CZ"/>
            <a:t>Hospitalizace</a:t>
          </a:r>
        </a:p>
      </dgm:t>
    </dgm:pt>
    <dgm:pt modelId="{4360F327-304F-49EB-B843-9D108BDFE39F}" type="parTrans" cxnId="{F63EA5ED-5476-44B7-B4A2-8213BA312EA2}">
      <dgm:prSet/>
      <dgm:spPr/>
      <dgm:t>
        <a:bodyPr/>
        <a:lstStyle/>
        <a:p>
          <a:endParaRPr lang="cs-CZ"/>
        </a:p>
      </dgm:t>
    </dgm:pt>
    <dgm:pt modelId="{0B5F5014-B870-47AB-B38A-D5BF06553E5C}" type="sibTrans" cxnId="{F63EA5ED-5476-44B7-B4A2-8213BA312EA2}">
      <dgm:prSet/>
      <dgm:spPr/>
      <dgm:t>
        <a:bodyPr/>
        <a:lstStyle/>
        <a:p>
          <a:endParaRPr lang="cs-CZ"/>
        </a:p>
      </dgm:t>
    </dgm:pt>
    <dgm:pt modelId="{85868AEA-3E1D-48B5-84E8-07FC5432F218}">
      <dgm:prSet/>
      <dgm:spPr/>
      <dgm:t>
        <a:bodyPr/>
        <a:lstStyle/>
        <a:p>
          <a:pPr rtl="0"/>
          <a:r>
            <a:rPr lang="cs-CZ"/>
            <a:t>jeho zdravotní stav vyžaduje poskytnutí neodkladné péče a zároveň neumožňuje, aby vyslovil souhlas. </a:t>
          </a:r>
        </a:p>
      </dgm:t>
    </dgm:pt>
    <dgm:pt modelId="{D08486D4-31C5-4F59-AF8D-09444DCD3A74}" type="parTrans" cxnId="{52A1830A-113D-485B-B01A-B235EE9F8EF9}">
      <dgm:prSet/>
      <dgm:spPr/>
      <dgm:t>
        <a:bodyPr/>
        <a:lstStyle/>
        <a:p>
          <a:endParaRPr lang="cs-CZ"/>
        </a:p>
      </dgm:t>
    </dgm:pt>
    <dgm:pt modelId="{7EF246A9-D161-4E31-88A1-A1A441581CF8}" type="sibTrans" cxnId="{52A1830A-113D-485B-B01A-B235EE9F8EF9}">
      <dgm:prSet/>
      <dgm:spPr/>
      <dgm:t>
        <a:bodyPr/>
        <a:lstStyle/>
        <a:p>
          <a:endParaRPr lang="cs-CZ"/>
        </a:p>
      </dgm:t>
    </dgm:pt>
    <dgm:pt modelId="{38BAA9AC-51C7-4E13-80B3-5E4FC0DF5159}">
      <dgm:prSet/>
      <dgm:spPr/>
      <dgm:t>
        <a:bodyPr/>
        <a:lstStyle/>
        <a:p>
          <a:pPr rtl="0"/>
          <a:r>
            <a:rPr lang="cs-CZ"/>
            <a:t>neodkladnou péči</a:t>
          </a:r>
        </a:p>
      </dgm:t>
    </dgm:pt>
    <dgm:pt modelId="{C3CDE5CA-30C7-4990-AEA2-25ECC2756C56}" type="parTrans" cxnId="{0AA011FE-2E8F-46FA-95AD-A05C401E09CF}">
      <dgm:prSet/>
      <dgm:spPr/>
      <dgm:t>
        <a:bodyPr/>
        <a:lstStyle/>
        <a:p>
          <a:endParaRPr lang="cs-CZ"/>
        </a:p>
      </dgm:t>
    </dgm:pt>
    <dgm:pt modelId="{3A720574-D4A3-4E5B-AAF1-A18DFC616D27}" type="sibTrans" cxnId="{0AA011FE-2E8F-46FA-95AD-A05C401E09CF}">
      <dgm:prSet/>
      <dgm:spPr/>
      <dgm:t>
        <a:bodyPr/>
        <a:lstStyle/>
        <a:p>
          <a:endParaRPr lang="cs-CZ"/>
        </a:p>
      </dgm:t>
    </dgm:pt>
    <dgm:pt modelId="{27AFC78A-C077-4A4B-A178-187CD669135A}">
      <dgm:prSet/>
      <dgm:spPr/>
      <dgm:t>
        <a:bodyPr/>
        <a:lstStyle/>
        <a:p>
          <a:pPr rtl="0"/>
          <a:r>
            <a:rPr lang="cs-CZ" dirty="0"/>
            <a:t>jde-li o zdravotní služby nezbytné k záchraně života nebo zamezení vážného poškození zdraví. </a:t>
          </a:r>
        </a:p>
      </dgm:t>
    </dgm:pt>
    <dgm:pt modelId="{C48652D0-CE52-4C21-96EE-4A12F336FECC}" type="parTrans" cxnId="{DD210E4D-1574-4181-9BC4-39567A409B8C}">
      <dgm:prSet/>
      <dgm:spPr/>
      <dgm:t>
        <a:bodyPr/>
        <a:lstStyle/>
        <a:p>
          <a:endParaRPr lang="cs-CZ"/>
        </a:p>
      </dgm:t>
    </dgm:pt>
    <dgm:pt modelId="{0D173D81-9E17-4227-8D75-9F0E59FC09D3}" type="sibTrans" cxnId="{DD210E4D-1574-4181-9BC4-39567A409B8C}">
      <dgm:prSet/>
      <dgm:spPr/>
      <dgm:t>
        <a:bodyPr/>
        <a:lstStyle/>
        <a:p>
          <a:endParaRPr lang="cs-CZ"/>
        </a:p>
      </dgm:t>
    </dgm:pt>
    <dgm:pt modelId="{D7BBB79A-9423-476C-B67C-8021D08A9D91}" type="pres">
      <dgm:prSet presAssocID="{328E63C0-5895-4276-8F04-FE31DC7FB4CA}" presName="linear" presStyleCnt="0">
        <dgm:presLayoutVars>
          <dgm:animLvl val="lvl"/>
          <dgm:resizeHandles val="exact"/>
        </dgm:presLayoutVars>
      </dgm:prSet>
      <dgm:spPr/>
      <dgm:t>
        <a:bodyPr/>
        <a:lstStyle/>
        <a:p>
          <a:endParaRPr lang="cs-CZ"/>
        </a:p>
      </dgm:t>
    </dgm:pt>
    <dgm:pt modelId="{C1502691-6150-46C3-9264-9477E07DED1C}" type="pres">
      <dgm:prSet presAssocID="{A18EBE2F-3C1E-49CF-8205-6EEEC55A3357}" presName="parentText" presStyleLbl="node1" presStyleIdx="0" presStyleCnt="2">
        <dgm:presLayoutVars>
          <dgm:chMax val="0"/>
          <dgm:bulletEnabled val="1"/>
        </dgm:presLayoutVars>
      </dgm:prSet>
      <dgm:spPr/>
      <dgm:t>
        <a:bodyPr/>
        <a:lstStyle/>
        <a:p>
          <a:endParaRPr lang="cs-CZ"/>
        </a:p>
      </dgm:t>
    </dgm:pt>
    <dgm:pt modelId="{E221404C-B39E-4D6E-A197-D02554847FB6}" type="pres">
      <dgm:prSet presAssocID="{A18EBE2F-3C1E-49CF-8205-6EEEC55A3357}" presName="childText" presStyleLbl="revTx" presStyleIdx="0" presStyleCnt="2">
        <dgm:presLayoutVars>
          <dgm:bulletEnabled val="1"/>
        </dgm:presLayoutVars>
      </dgm:prSet>
      <dgm:spPr/>
      <dgm:t>
        <a:bodyPr/>
        <a:lstStyle/>
        <a:p>
          <a:endParaRPr lang="cs-CZ"/>
        </a:p>
      </dgm:t>
    </dgm:pt>
    <dgm:pt modelId="{AF93F47C-6734-4C83-B029-C257612EC192}" type="pres">
      <dgm:prSet presAssocID="{38BAA9AC-51C7-4E13-80B3-5E4FC0DF5159}" presName="parentText" presStyleLbl="node1" presStyleIdx="1" presStyleCnt="2">
        <dgm:presLayoutVars>
          <dgm:chMax val="0"/>
          <dgm:bulletEnabled val="1"/>
        </dgm:presLayoutVars>
      </dgm:prSet>
      <dgm:spPr/>
      <dgm:t>
        <a:bodyPr/>
        <a:lstStyle/>
        <a:p>
          <a:endParaRPr lang="cs-CZ"/>
        </a:p>
      </dgm:t>
    </dgm:pt>
    <dgm:pt modelId="{8FE34A01-99BC-4909-84EA-E50FAD1E9A0B}" type="pres">
      <dgm:prSet presAssocID="{38BAA9AC-51C7-4E13-80B3-5E4FC0DF5159}" presName="childText" presStyleLbl="revTx" presStyleIdx="1" presStyleCnt="2">
        <dgm:presLayoutVars>
          <dgm:bulletEnabled val="1"/>
        </dgm:presLayoutVars>
      </dgm:prSet>
      <dgm:spPr/>
      <dgm:t>
        <a:bodyPr/>
        <a:lstStyle/>
        <a:p>
          <a:endParaRPr lang="cs-CZ"/>
        </a:p>
      </dgm:t>
    </dgm:pt>
  </dgm:ptLst>
  <dgm:cxnLst>
    <dgm:cxn modelId="{4920F666-AB66-4DE7-B30E-A725EAB44DD0}" type="presOf" srcId="{328E63C0-5895-4276-8F04-FE31DC7FB4CA}" destId="{D7BBB79A-9423-476C-B67C-8021D08A9D91}" srcOrd="0" destOrd="0" presId="urn:microsoft.com/office/officeart/2005/8/layout/vList2"/>
    <dgm:cxn modelId="{DD210E4D-1574-4181-9BC4-39567A409B8C}" srcId="{38BAA9AC-51C7-4E13-80B3-5E4FC0DF5159}" destId="{27AFC78A-C077-4A4B-A178-187CD669135A}" srcOrd="0" destOrd="0" parTransId="{C48652D0-CE52-4C21-96EE-4A12F336FECC}" sibTransId="{0D173D81-9E17-4227-8D75-9F0E59FC09D3}"/>
    <dgm:cxn modelId="{52A1830A-113D-485B-B01A-B235EE9F8EF9}" srcId="{A18EBE2F-3C1E-49CF-8205-6EEEC55A3357}" destId="{85868AEA-3E1D-48B5-84E8-07FC5432F218}" srcOrd="0" destOrd="0" parTransId="{D08486D4-31C5-4F59-AF8D-09444DCD3A74}" sibTransId="{7EF246A9-D161-4E31-88A1-A1A441581CF8}"/>
    <dgm:cxn modelId="{66237AFD-0710-4011-BEF0-CBBA27CB3457}" type="presOf" srcId="{38BAA9AC-51C7-4E13-80B3-5E4FC0DF5159}" destId="{AF93F47C-6734-4C83-B029-C257612EC192}" srcOrd="0" destOrd="0" presId="urn:microsoft.com/office/officeart/2005/8/layout/vList2"/>
    <dgm:cxn modelId="{321F5222-1736-4719-B97A-75E66C37D40A}" type="presOf" srcId="{27AFC78A-C077-4A4B-A178-187CD669135A}" destId="{8FE34A01-99BC-4909-84EA-E50FAD1E9A0B}" srcOrd="0" destOrd="0" presId="urn:microsoft.com/office/officeart/2005/8/layout/vList2"/>
    <dgm:cxn modelId="{0AA011FE-2E8F-46FA-95AD-A05C401E09CF}" srcId="{328E63C0-5895-4276-8F04-FE31DC7FB4CA}" destId="{38BAA9AC-51C7-4E13-80B3-5E4FC0DF5159}" srcOrd="1" destOrd="0" parTransId="{C3CDE5CA-30C7-4990-AEA2-25ECC2756C56}" sibTransId="{3A720574-D4A3-4E5B-AAF1-A18DFC616D27}"/>
    <dgm:cxn modelId="{3676B03D-B957-45FA-8F07-9FF0E9ACE8F6}" type="presOf" srcId="{85868AEA-3E1D-48B5-84E8-07FC5432F218}" destId="{E221404C-B39E-4D6E-A197-D02554847FB6}" srcOrd="0" destOrd="0" presId="urn:microsoft.com/office/officeart/2005/8/layout/vList2"/>
    <dgm:cxn modelId="{F63EA5ED-5476-44B7-B4A2-8213BA312EA2}" srcId="{328E63C0-5895-4276-8F04-FE31DC7FB4CA}" destId="{A18EBE2F-3C1E-49CF-8205-6EEEC55A3357}" srcOrd="0" destOrd="0" parTransId="{4360F327-304F-49EB-B843-9D108BDFE39F}" sibTransId="{0B5F5014-B870-47AB-B38A-D5BF06553E5C}"/>
    <dgm:cxn modelId="{6DDA5DC7-42DC-49B1-9B09-D88241C85D71}" type="presOf" srcId="{A18EBE2F-3C1E-49CF-8205-6EEEC55A3357}" destId="{C1502691-6150-46C3-9264-9477E07DED1C}" srcOrd="0" destOrd="0" presId="urn:microsoft.com/office/officeart/2005/8/layout/vList2"/>
    <dgm:cxn modelId="{89B202AE-62E8-4AC3-A8C8-ABC124E2E2E0}" type="presParOf" srcId="{D7BBB79A-9423-476C-B67C-8021D08A9D91}" destId="{C1502691-6150-46C3-9264-9477E07DED1C}" srcOrd="0" destOrd="0" presId="urn:microsoft.com/office/officeart/2005/8/layout/vList2"/>
    <dgm:cxn modelId="{7BC8EF61-A5FF-41D1-8362-31ECA0B44472}" type="presParOf" srcId="{D7BBB79A-9423-476C-B67C-8021D08A9D91}" destId="{E221404C-B39E-4D6E-A197-D02554847FB6}" srcOrd="1" destOrd="0" presId="urn:microsoft.com/office/officeart/2005/8/layout/vList2"/>
    <dgm:cxn modelId="{3C44372C-36FA-41C5-981F-7EDFCACE329B}" type="presParOf" srcId="{D7BBB79A-9423-476C-B67C-8021D08A9D91}" destId="{AF93F47C-6734-4C83-B029-C257612EC192}" srcOrd="2" destOrd="0" presId="urn:microsoft.com/office/officeart/2005/8/layout/vList2"/>
    <dgm:cxn modelId="{65627BA4-3C48-4573-9A95-30E55705803C}" type="presParOf" srcId="{D7BBB79A-9423-476C-B67C-8021D08A9D91}" destId="{8FE34A01-99BC-4909-84EA-E50FAD1E9A0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F5EE317-B86C-49A8-B988-655B19E54BE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1AEA0FC3-EC65-4DB1-9ED2-42F95D9C65D7}">
      <dgm:prSet/>
      <dgm:spPr/>
      <dgm:t>
        <a:bodyPr/>
        <a:lstStyle/>
        <a:p>
          <a:pPr rtl="0"/>
          <a:r>
            <a:rPr lang="cs-CZ"/>
            <a:t>Rozhodnutí orgánu veřejné moci</a:t>
          </a:r>
        </a:p>
      </dgm:t>
    </dgm:pt>
    <dgm:pt modelId="{2BED9E12-3980-431E-A25D-48AA12AA258E}" type="parTrans" cxnId="{F399483B-DBC2-4088-A994-D7792FA536CB}">
      <dgm:prSet/>
      <dgm:spPr/>
      <dgm:t>
        <a:bodyPr/>
        <a:lstStyle/>
        <a:p>
          <a:endParaRPr lang="cs-CZ"/>
        </a:p>
      </dgm:t>
    </dgm:pt>
    <dgm:pt modelId="{9021C6D6-F26E-4735-B84B-D885460E3E5F}" type="sibTrans" cxnId="{F399483B-DBC2-4088-A994-D7792FA536CB}">
      <dgm:prSet/>
      <dgm:spPr/>
      <dgm:t>
        <a:bodyPr/>
        <a:lstStyle/>
        <a:p>
          <a:endParaRPr lang="cs-CZ"/>
        </a:p>
      </dgm:t>
    </dgm:pt>
    <dgm:pt modelId="{E0024606-F25B-4DA4-8561-DEFA2DE627D9}">
      <dgm:prSet/>
      <dgm:spPr/>
      <dgm:t>
        <a:bodyPr/>
        <a:lstStyle/>
        <a:p>
          <a:pPr rtl="0"/>
          <a:r>
            <a:rPr lang="cs-CZ"/>
            <a:t>bylo pravomocným rozhodnutím soudu uloženo ochranné léčení, </a:t>
          </a:r>
        </a:p>
      </dgm:t>
    </dgm:pt>
    <dgm:pt modelId="{21A49F14-23E9-4A41-92F0-A1DD238B1B56}" type="parTrans" cxnId="{5F467570-F3C3-4A4F-906F-52246E7F1E4F}">
      <dgm:prSet/>
      <dgm:spPr/>
      <dgm:t>
        <a:bodyPr/>
        <a:lstStyle/>
        <a:p>
          <a:endParaRPr lang="cs-CZ"/>
        </a:p>
      </dgm:t>
    </dgm:pt>
    <dgm:pt modelId="{FD2637BE-BE12-4F4D-B837-E359D22CC4FF}" type="sibTrans" cxnId="{5F467570-F3C3-4A4F-906F-52246E7F1E4F}">
      <dgm:prSet/>
      <dgm:spPr/>
      <dgm:t>
        <a:bodyPr/>
        <a:lstStyle/>
        <a:p>
          <a:endParaRPr lang="cs-CZ"/>
        </a:p>
      </dgm:t>
    </dgm:pt>
    <dgm:pt modelId="{FBA8A414-A0C5-475A-9707-0C5F69B15BC9}">
      <dgm:prSet/>
      <dgm:spPr/>
      <dgm:t>
        <a:bodyPr/>
        <a:lstStyle/>
        <a:p>
          <a:pPr rtl="0"/>
          <a:r>
            <a:rPr lang="cs-CZ"/>
            <a:t>izolace, karanténa nebo léčení podle zákona o ochraně veřejného zdraví, </a:t>
          </a:r>
        </a:p>
      </dgm:t>
    </dgm:pt>
    <dgm:pt modelId="{B98AA4F6-2CC6-4A8E-A348-68559981DD5E}" type="parTrans" cxnId="{28AE42AB-DADA-4BA0-B217-58468C43A873}">
      <dgm:prSet/>
      <dgm:spPr/>
      <dgm:t>
        <a:bodyPr/>
        <a:lstStyle/>
        <a:p>
          <a:endParaRPr lang="cs-CZ"/>
        </a:p>
      </dgm:t>
    </dgm:pt>
    <dgm:pt modelId="{7B9B3A55-9DBA-4DC2-924E-C2BB6BC0691E}" type="sibTrans" cxnId="{28AE42AB-DADA-4BA0-B217-58468C43A873}">
      <dgm:prSet/>
      <dgm:spPr/>
      <dgm:t>
        <a:bodyPr/>
        <a:lstStyle/>
        <a:p>
          <a:endParaRPr lang="cs-CZ"/>
        </a:p>
      </dgm:t>
    </dgm:pt>
    <dgm:pt modelId="{C92A853F-C22E-49B8-B9C5-D8AC2C84B5E0}">
      <dgm:prSet/>
      <dgm:spPr/>
      <dgm:t>
        <a:bodyPr/>
        <a:lstStyle/>
        <a:p>
          <a:pPr rtl="0"/>
          <a:r>
            <a:rPr lang="cs-CZ"/>
            <a:t>podle trestního řádu nebo zákona o zvláštních řízeních soudních nařízeno vyšetření zdravotního stavu, </a:t>
          </a:r>
        </a:p>
      </dgm:t>
    </dgm:pt>
    <dgm:pt modelId="{D76FA29D-7EF7-4F7B-8E69-A8A27CE16F16}" type="parTrans" cxnId="{50D5EFE6-8DD8-465B-A99D-AF9F17DF1BAA}">
      <dgm:prSet/>
      <dgm:spPr/>
      <dgm:t>
        <a:bodyPr/>
        <a:lstStyle/>
        <a:p>
          <a:endParaRPr lang="cs-CZ"/>
        </a:p>
      </dgm:t>
    </dgm:pt>
    <dgm:pt modelId="{383E9809-B4D1-4145-BD96-10B895F09D0C}" type="sibTrans" cxnId="{50D5EFE6-8DD8-465B-A99D-AF9F17DF1BAA}">
      <dgm:prSet/>
      <dgm:spPr/>
      <dgm:t>
        <a:bodyPr/>
        <a:lstStyle/>
        <a:p>
          <a:endParaRPr lang="cs-CZ"/>
        </a:p>
      </dgm:t>
    </dgm:pt>
    <dgm:pt modelId="{83640297-5A6A-4D4E-9276-D268998E73DC}">
      <dgm:prSet/>
      <dgm:spPr/>
      <dgm:t>
        <a:bodyPr/>
        <a:lstStyle/>
        <a:p>
          <a:pPr rtl="0"/>
          <a:r>
            <a:rPr lang="cs-CZ"/>
            <a:t>Nebezpečný pacient</a:t>
          </a:r>
        </a:p>
      </dgm:t>
    </dgm:pt>
    <dgm:pt modelId="{0A82A312-4168-4D16-B869-0C2963B91CD7}" type="parTrans" cxnId="{53BCC615-BD35-4E7B-9411-96C6030E1907}">
      <dgm:prSet/>
      <dgm:spPr/>
      <dgm:t>
        <a:bodyPr/>
        <a:lstStyle/>
        <a:p>
          <a:endParaRPr lang="cs-CZ"/>
        </a:p>
      </dgm:t>
    </dgm:pt>
    <dgm:pt modelId="{36739E9C-5C53-4FDC-8C88-8E691490CDFD}" type="sibTrans" cxnId="{53BCC615-BD35-4E7B-9411-96C6030E1907}">
      <dgm:prSet/>
      <dgm:spPr/>
      <dgm:t>
        <a:bodyPr/>
        <a:lstStyle/>
        <a:p>
          <a:endParaRPr lang="cs-CZ"/>
        </a:p>
      </dgm:t>
    </dgm:pt>
    <dgm:pt modelId="{77E6D095-CDF1-4BF1-9F82-C1BB4FD96CB7}">
      <dgm:prSet/>
      <dgm:spPr/>
      <dgm:t>
        <a:bodyPr/>
        <a:lstStyle/>
        <a:p>
          <a:pPr rtl="0"/>
          <a:r>
            <a:rPr lang="cs-CZ"/>
            <a:t>ohrožuje bezprostředně a závažným způsobem sebe nebo své okolí</a:t>
          </a:r>
        </a:p>
      </dgm:t>
    </dgm:pt>
    <dgm:pt modelId="{14B9B0EF-43DF-4117-80A9-067E46548A9D}" type="parTrans" cxnId="{6AF3DE0B-8BAA-4C59-AADB-60B7ABA9FC6A}">
      <dgm:prSet/>
      <dgm:spPr/>
      <dgm:t>
        <a:bodyPr/>
        <a:lstStyle/>
        <a:p>
          <a:endParaRPr lang="cs-CZ"/>
        </a:p>
      </dgm:t>
    </dgm:pt>
    <dgm:pt modelId="{E2E91195-64B2-4403-B59C-1D778B86C3DB}" type="sibTrans" cxnId="{6AF3DE0B-8BAA-4C59-AADB-60B7ABA9FC6A}">
      <dgm:prSet/>
      <dgm:spPr/>
      <dgm:t>
        <a:bodyPr/>
        <a:lstStyle/>
        <a:p>
          <a:endParaRPr lang="cs-CZ"/>
        </a:p>
      </dgm:t>
    </dgm:pt>
    <dgm:pt modelId="{E958F178-1B42-417D-AF8F-79DD427FEFD8}">
      <dgm:prSet/>
      <dgm:spPr/>
      <dgm:t>
        <a:bodyPr/>
        <a:lstStyle/>
        <a:p>
          <a:pPr rtl="0"/>
          <a:r>
            <a:rPr lang="cs-CZ"/>
            <a:t>jeví známky duševní poruchy nebo touto poruchou trpí nebo je pod vlivem návykové látky, </a:t>
          </a:r>
        </a:p>
      </dgm:t>
    </dgm:pt>
    <dgm:pt modelId="{3D027711-7E69-4342-A740-16C655895A1C}" type="parTrans" cxnId="{B6B0EA29-2846-45AA-98D8-B4133C7C555F}">
      <dgm:prSet/>
      <dgm:spPr/>
      <dgm:t>
        <a:bodyPr/>
        <a:lstStyle/>
        <a:p>
          <a:endParaRPr lang="cs-CZ"/>
        </a:p>
      </dgm:t>
    </dgm:pt>
    <dgm:pt modelId="{5F746965-EE5F-4A0F-B7F7-AA7DE4476BD7}" type="sibTrans" cxnId="{B6B0EA29-2846-45AA-98D8-B4133C7C555F}">
      <dgm:prSet/>
      <dgm:spPr/>
      <dgm:t>
        <a:bodyPr/>
        <a:lstStyle/>
        <a:p>
          <a:endParaRPr lang="cs-CZ"/>
        </a:p>
      </dgm:t>
    </dgm:pt>
    <dgm:pt modelId="{E80895B8-191D-4666-AB33-3059A88FBD93}">
      <dgm:prSet/>
      <dgm:spPr/>
      <dgm:t>
        <a:bodyPr/>
        <a:lstStyle/>
        <a:p>
          <a:pPr rtl="0"/>
          <a:r>
            <a:rPr lang="cs-CZ"/>
            <a:t>pokud hrozbu pro pacienta nebo jeho okolí nelze odvrátit jinak, </a:t>
          </a:r>
        </a:p>
      </dgm:t>
    </dgm:pt>
    <dgm:pt modelId="{75BD1C00-CB33-4E50-A773-96F704D18FC7}" type="parTrans" cxnId="{A31B6BCC-B285-4F15-A470-B032A24CE5C8}">
      <dgm:prSet/>
      <dgm:spPr/>
      <dgm:t>
        <a:bodyPr/>
        <a:lstStyle/>
        <a:p>
          <a:endParaRPr lang="cs-CZ"/>
        </a:p>
      </dgm:t>
    </dgm:pt>
    <dgm:pt modelId="{E2605F84-6DF7-44AD-ADC9-F5FA05C46098}" type="sibTrans" cxnId="{A31B6BCC-B285-4F15-A470-B032A24CE5C8}">
      <dgm:prSet/>
      <dgm:spPr/>
      <dgm:t>
        <a:bodyPr/>
        <a:lstStyle/>
        <a:p>
          <a:endParaRPr lang="cs-CZ"/>
        </a:p>
      </dgm:t>
    </dgm:pt>
    <dgm:pt modelId="{58B3A0AA-2F67-43C0-A7A7-D726649D009A}">
      <dgm:prSet/>
      <dgm:spPr/>
      <dgm:t>
        <a:bodyPr/>
        <a:lstStyle/>
        <a:p>
          <a:pPr rtl="0"/>
          <a:r>
            <a:rPr lang="cs-CZ"/>
            <a:t>Intenzivní péče</a:t>
          </a:r>
        </a:p>
      </dgm:t>
    </dgm:pt>
    <dgm:pt modelId="{DBAB6E23-B2A4-4E2E-8D4F-363AD90DD18F}" type="parTrans" cxnId="{507814B8-F6D9-4FF9-A838-CD59311C1153}">
      <dgm:prSet/>
      <dgm:spPr/>
      <dgm:t>
        <a:bodyPr/>
        <a:lstStyle/>
        <a:p>
          <a:endParaRPr lang="cs-CZ"/>
        </a:p>
      </dgm:t>
    </dgm:pt>
    <dgm:pt modelId="{C7677CEA-5EB0-4878-B6C5-A88AB0776D07}" type="sibTrans" cxnId="{507814B8-F6D9-4FF9-A838-CD59311C1153}">
      <dgm:prSet/>
      <dgm:spPr/>
      <dgm:t>
        <a:bodyPr/>
        <a:lstStyle/>
        <a:p>
          <a:endParaRPr lang="cs-CZ"/>
        </a:p>
      </dgm:t>
    </dgm:pt>
    <dgm:pt modelId="{B0AC4C05-8CDB-4CE5-992D-DFF20754D964}">
      <dgm:prSet/>
      <dgm:spPr/>
      <dgm:t>
        <a:bodyPr/>
        <a:lstStyle/>
        <a:p>
          <a:pPr rtl="0"/>
          <a:r>
            <a:rPr lang="cs-CZ"/>
            <a:t>c) jeho zdravotní stav vyžaduje poskytnutí neodkladné péče a zároveň neumožňuje, aby vyslovil souhlas. </a:t>
          </a:r>
        </a:p>
      </dgm:t>
    </dgm:pt>
    <dgm:pt modelId="{FC947243-60F6-42AA-8CC3-046415AD4B43}" type="parTrans" cxnId="{E12061C3-BD6E-474C-8E5D-A579BC1490FD}">
      <dgm:prSet/>
      <dgm:spPr/>
      <dgm:t>
        <a:bodyPr/>
        <a:lstStyle/>
        <a:p>
          <a:endParaRPr lang="cs-CZ"/>
        </a:p>
      </dgm:t>
    </dgm:pt>
    <dgm:pt modelId="{FF20FAEF-5A1A-4871-8C72-99FBA912130B}" type="sibTrans" cxnId="{E12061C3-BD6E-474C-8E5D-A579BC1490FD}">
      <dgm:prSet/>
      <dgm:spPr/>
      <dgm:t>
        <a:bodyPr/>
        <a:lstStyle/>
        <a:p>
          <a:endParaRPr lang="cs-CZ"/>
        </a:p>
      </dgm:t>
    </dgm:pt>
    <dgm:pt modelId="{E23961C9-F806-4B48-9C9E-D6C13C82B913}" type="pres">
      <dgm:prSet presAssocID="{4F5EE317-B86C-49A8-B988-655B19E54BE1}" presName="linear" presStyleCnt="0">
        <dgm:presLayoutVars>
          <dgm:animLvl val="lvl"/>
          <dgm:resizeHandles val="exact"/>
        </dgm:presLayoutVars>
      </dgm:prSet>
      <dgm:spPr/>
      <dgm:t>
        <a:bodyPr/>
        <a:lstStyle/>
        <a:p>
          <a:endParaRPr lang="cs-CZ"/>
        </a:p>
      </dgm:t>
    </dgm:pt>
    <dgm:pt modelId="{E7B5E736-C678-4D17-BD95-CA558F931CE0}" type="pres">
      <dgm:prSet presAssocID="{1AEA0FC3-EC65-4DB1-9ED2-42F95D9C65D7}" presName="parentText" presStyleLbl="node1" presStyleIdx="0" presStyleCnt="3">
        <dgm:presLayoutVars>
          <dgm:chMax val="0"/>
          <dgm:bulletEnabled val="1"/>
        </dgm:presLayoutVars>
      </dgm:prSet>
      <dgm:spPr/>
      <dgm:t>
        <a:bodyPr/>
        <a:lstStyle/>
        <a:p>
          <a:endParaRPr lang="cs-CZ"/>
        </a:p>
      </dgm:t>
    </dgm:pt>
    <dgm:pt modelId="{0A29ABC4-23D4-4937-8A7A-7DB6581FEBF2}" type="pres">
      <dgm:prSet presAssocID="{1AEA0FC3-EC65-4DB1-9ED2-42F95D9C65D7}" presName="childText" presStyleLbl="revTx" presStyleIdx="0" presStyleCnt="3">
        <dgm:presLayoutVars>
          <dgm:bulletEnabled val="1"/>
        </dgm:presLayoutVars>
      </dgm:prSet>
      <dgm:spPr/>
      <dgm:t>
        <a:bodyPr/>
        <a:lstStyle/>
        <a:p>
          <a:endParaRPr lang="cs-CZ"/>
        </a:p>
      </dgm:t>
    </dgm:pt>
    <dgm:pt modelId="{CC509B1C-30CB-45E3-8082-9EFB28F77849}" type="pres">
      <dgm:prSet presAssocID="{83640297-5A6A-4D4E-9276-D268998E73DC}" presName="parentText" presStyleLbl="node1" presStyleIdx="1" presStyleCnt="3">
        <dgm:presLayoutVars>
          <dgm:chMax val="0"/>
          <dgm:bulletEnabled val="1"/>
        </dgm:presLayoutVars>
      </dgm:prSet>
      <dgm:spPr/>
      <dgm:t>
        <a:bodyPr/>
        <a:lstStyle/>
        <a:p>
          <a:endParaRPr lang="cs-CZ"/>
        </a:p>
      </dgm:t>
    </dgm:pt>
    <dgm:pt modelId="{34CC6C7B-9644-48BE-BA95-E29A0D6ACF83}" type="pres">
      <dgm:prSet presAssocID="{83640297-5A6A-4D4E-9276-D268998E73DC}" presName="childText" presStyleLbl="revTx" presStyleIdx="1" presStyleCnt="3">
        <dgm:presLayoutVars>
          <dgm:bulletEnabled val="1"/>
        </dgm:presLayoutVars>
      </dgm:prSet>
      <dgm:spPr/>
      <dgm:t>
        <a:bodyPr/>
        <a:lstStyle/>
        <a:p>
          <a:endParaRPr lang="cs-CZ"/>
        </a:p>
      </dgm:t>
    </dgm:pt>
    <dgm:pt modelId="{518AD32A-0E25-43D4-BD5C-AE51EF1A3DCE}" type="pres">
      <dgm:prSet presAssocID="{58B3A0AA-2F67-43C0-A7A7-D726649D009A}" presName="parentText" presStyleLbl="node1" presStyleIdx="2" presStyleCnt="3">
        <dgm:presLayoutVars>
          <dgm:chMax val="0"/>
          <dgm:bulletEnabled val="1"/>
        </dgm:presLayoutVars>
      </dgm:prSet>
      <dgm:spPr/>
      <dgm:t>
        <a:bodyPr/>
        <a:lstStyle/>
        <a:p>
          <a:endParaRPr lang="cs-CZ"/>
        </a:p>
      </dgm:t>
    </dgm:pt>
    <dgm:pt modelId="{7B4ED5FE-6E40-483C-8A42-F8ED8468D704}" type="pres">
      <dgm:prSet presAssocID="{58B3A0AA-2F67-43C0-A7A7-D726649D009A}" presName="childText" presStyleLbl="revTx" presStyleIdx="2" presStyleCnt="3">
        <dgm:presLayoutVars>
          <dgm:bulletEnabled val="1"/>
        </dgm:presLayoutVars>
      </dgm:prSet>
      <dgm:spPr/>
      <dgm:t>
        <a:bodyPr/>
        <a:lstStyle/>
        <a:p>
          <a:endParaRPr lang="cs-CZ"/>
        </a:p>
      </dgm:t>
    </dgm:pt>
  </dgm:ptLst>
  <dgm:cxnLst>
    <dgm:cxn modelId="{1FEFA7B9-DD5A-4E46-838C-AEE37C5A2347}" type="presOf" srcId="{77E6D095-CDF1-4BF1-9F82-C1BB4FD96CB7}" destId="{34CC6C7B-9644-48BE-BA95-E29A0D6ACF83}" srcOrd="0" destOrd="0" presId="urn:microsoft.com/office/officeart/2005/8/layout/vList2"/>
    <dgm:cxn modelId="{5F467570-F3C3-4A4F-906F-52246E7F1E4F}" srcId="{1AEA0FC3-EC65-4DB1-9ED2-42F95D9C65D7}" destId="{E0024606-F25B-4DA4-8561-DEFA2DE627D9}" srcOrd="0" destOrd="0" parTransId="{21A49F14-23E9-4A41-92F0-A1DD238B1B56}" sibTransId="{FD2637BE-BE12-4F4D-B837-E359D22CC4FF}"/>
    <dgm:cxn modelId="{F399483B-DBC2-4088-A994-D7792FA536CB}" srcId="{4F5EE317-B86C-49A8-B988-655B19E54BE1}" destId="{1AEA0FC3-EC65-4DB1-9ED2-42F95D9C65D7}" srcOrd="0" destOrd="0" parTransId="{2BED9E12-3980-431E-A25D-48AA12AA258E}" sibTransId="{9021C6D6-F26E-4735-B84B-D885460E3E5F}"/>
    <dgm:cxn modelId="{DAA098D0-6004-4415-BF3D-32AF665E1DEE}" type="presOf" srcId="{E80895B8-191D-4666-AB33-3059A88FBD93}" destId="{34CC6C7B-9644-48BE-BA95-E29A0D6ACF83}" srcOrd="0" destOrd="2" presId="urn:microsoft.com/office/officeart/2005/8/layout/vList2"/>
    <dgm:cxn modelId="{E12061C3-BD6E-474C-8E5D-A579BC1490FD}" srcId="{58B3A0AA-2F67-43C0-A7A7-D726649D009A}" destId="{B0AC4C05-8CDB-4CE5-992D-DFF20754D964}" srcOrd="0" destOrd="0" parTransId="{FC947243-60F6-42AA-8CC3-046415AD4B43}" sibTransId="{FF20FAEF-5A1A-4871-8C72-99FBA912130B}"/>
    <dgm:cxn modelId="{50D5EFE6-8DD8-465B-A99D-AF9F17DF1BAA}" srcId="{1AEA0FC3-EC65-4DB1-9ED2-42F95D9C65D7}" destId="{C92A853F-C22E-49B8-B9C5-D8AC2C84B5E0}" srcOrd="2" destOrd="0" parTransId="{D76FA29D-7EF7-4F7B-8E69-A8A27CE16F16}" sibTransId="{383E9809-B4D1-4145-BD96-10B895F09D0C}"/>
    <dgm:cxn modelId="{89CB7B9B-5F68-40E3-A533-CACB4B4BFE7D}" type="presOf" srcId="{B0AC4C05-8CDB-4CE5-992D-DFF20754D964}" destId="{7B4ED5FE-6E40-483C-8A42-F8ED8468D704}" srcOrd="0" destOrd="0" presId="urn:microsoft.com/office/officeart/2005/8/layout/vList2"/>
    <dgm:cxn modelId="{53BCC615-BD35-4E7B-9411-96C6030E1907}" srcId="{4F5EE317-B86C-49A8-B988-655B19E54BE1}" destId="{83640297-5A6A-4D4E-9276-D268998E73DC}" srcOrd="1" destOrd="0" parTransId="{0A82A312-4168-4D16-B869-0C2963B91CD7}" sibTransId="{36739E9C-5C53-4FDC-8C88-8E691490CDFD}"/>
    <dgm:cxn modelId="{D00B5253-FED0-4D12-B46B-F62F7A14BA21}" type="presOf" srcId="{4F5EE317-B86C-49A8-B988-655B19E54BE1}" destId="{E23961C9-F806-4B48-9C9E-D6C13C82B913}" srcOrd="0" destOrd="0" presId="urn:microsoft.com/office/officeart/2005/8/layout/vList2"/>
    <dgm:cxn modelId="{0DCADDE9-C606-4F49-987D-8BC388AC74F6}" type="presOf" srcId="{E0024606-F25B-4DA4-8561-DEFA2DE627D9}" destId="{0A29ABC4-23D4-4937-8A7A-7DB6581FEBF2}" srcOrd="0" destOrd="0" presId="urn:microsoft.com/office/officeart/2005/8/layout/vList2"/>
    <dgm:cxn modelId="{7A4B74F2-A857-4463-ACE3-D99E92B66E20}" type="presOf" srcId="{E958F178-1B42-417D-AF8F-79DD427FEFD8}" destId="{34CC6C7B-9644-48BE-BA95-E29A0D6ACF83}" srcOrd="0" destOrd="1" presId="urn:microsoft.com/office/officeart/2005/8/layout/vList2"/>
    <dgm:cxn modelId="{B6B0EA29-2846-45AA-98D8-B4133C7C555F}" srcId="{83640297-5A6A-4D4E-9276-D268998E73DC}" destId="{E958F178-1B42-417D-AF8F-79DD427FEFD8}" srcOrd="1" destOrd="0" parTransId="{3D027711-7E69-4342-A740-16C655895A1C}" sibTransId="{5F746965-EE5F-4A0F-B7F7-AA7DE4476BD7}"/>
    <dgm:cxn modelId="{507814B8-F6D9-4FF9-A838-CD59311C1153}" srcId="{4F5EE317-B86C-49A8-B988-655B19E54BE1}" destId="{58B3A0AA-2F67-43C0-A7A7-D726649D009A}" srcOrd="2" destOrd="0" parTransId="{DBAB6E23-B2A4-4E2E-8D4F-363AD90DD18F}" sibTransId="{C7677CEA-5EB0-4878-B6C5-A88AB0776D07}"/>
    <dgm:cxn modelId="{28AE42AB-DADA-4BA0-B217-58468C43A873}" srcId="{1AEA0FC3-EC65-4DB1-9ED2-42F95D9C65D7}" destId="{FBA8A414-A0C5-475A-9707-0C5F69B15BC9}" srcOrd="1" destOrd="0" parTransId="{B98AA4F6-2CC6-4A8E-A348-68559981DD5E}" sibTransId="{7B9B3A55-9DBA-4DC2-924E-C2BB6BC0691E}"/>
    <dgm:cxn modelId="{D4E8B452-BF97-4FB9-A2E3-4B0A6215E056}" type="presOf" srcId="{FBA8A414-A0C5-475A-9707-0C5F69B15BC9}" destId="{0A29ABC4-23D4-4937-8A7A-7DB6581FEBF2}" srcOrd="0" destOrd="1" presId="urn:microsoft.com/office/officeart/2005/8/layout/vList2"/>
    <dgm:cxn modelId="{EB680E14-3D29-4F8C-9CAC-7CE846D6E175}" type="presOf" srcId="{1AEA0FC3-EC65-4DB1-9ED2-42F95D9C65D7}" destId="{E7B5E736-C678-4D17-BD95-CA558F931CE0}" srcOrd="0" destOrd="0" presId="urn:microsoft.com/office/officeart/2005/8/layout/vList2"/>
    <dgm:cxn modelId="{1892E361-4FF9-45F1-AE91-088F4803B2BB}" type="presOf" srcId="{83640297-5A6A-4D4E-9276-D268998E73DC}" destId="{CC509B1C-30CB-45E3-8082-9EFB28F77849}" srcOrd="0" destOrd="0" presId="urn:microsoft.com/office/officeart/2005/8/layout/vList2"/>
    <dgm:cxn modelId="{6AF3DE0B-8BAA-4C59-AADB-60B7ABA9FC6A}" srcId="{83640297-5A6A-4D4E-9276-D268998E73DC}" destId="{77E6D095-CDF1-4BF1-9F82-C1BB4FD96CB7}" srcOrd="0" destOrd="0" parTransId="{14B9B0EF-43DF-4117-80A9-067E46548A9D}" sibTransId="{E2E91195-64B2-4403-B59C-1D778B86C3DB}"/>
    <dgm:cxn modelId="{D29EAFBC-41C7-4FC6-AC52-FD3956E3D654}" type="presOf" srcId="{C92A853F-C22E-49B8-B9C5-D8AC2C84B5E0}" destId="{0A29ABC4-23D4-4937-8A7A-7DB6581FEBF2}" srcOrd="0" destOrd="2" presId="urn:microsoft.com/office/officeart/2005/8/layout/vList2"/>
    <dgm:cxn modelId="{2BA74821-1CD6-4972-B4A1-3BF539C68B8D}" type="presOf" srcId="{58B3A0AA-2F67-43C0-A7A7-D726649D009A}" destId="{518AD32A-0E25-43D4-BD5C-AE51EF1A3DCE}" srcOrd="0" destOrd="0" presId="urn:microsoft.com/office/officeart/2005/8/layout/vList2"/>
    <dgm:cxn modelId="{A31B6BCC-B285-4F15-A470-B032A24CE5C8}" srcId="{83640297-5A6A-4D4E-9276-D268998E73DC}" destId="{E80895B8-191D-4666-AB33-3059A88FBD93}" srcOrd="2" destOrd="0" parTransId="{75BD1C00-CB33-4E50-A773-96F704D18FC7}" sibTransId="{E2605F84-6DF7-44AD-ADC9-F5FA05C46098}"/>
    <dgm:cxn modelId="{ECBB60C7-2EBD-4A71-8741-14526F8C1EEE}" type="presParOf" srcId="{E23961C9-F806-4B48-9C9E-D6C13C82B913}" destId="{E7B5E736-C678-4D17-BD95-CA558F931CE0}" srcOrd="0" destOrd="0" presId="urn:microsoft.com/office/officeart/2005/8/layout/vList2"/>
    <dgm:cxn modelId="{C056F809-89D9-4AA8-A84E-8849B992A6A3}" type="presParOf" srcId="{E23961C9-F806-4B48-9C9E-D6C13C82B913}" destId="{0A29ABC4-23D4-4937-8A7A-7DB6581FEBF2}" srcOrd="1" destOrd="0" presId="urn:microsoft.com/office/officeart/2005/8/layout/vList2"/>
    <dgm:cxn modelId="{5E800E59-E0D7-406A-9562-9D8C25FAD8AF}" type="presParOf" srcId="{E23961C9-F806-4B48-9C9E-D6C13C82B913}" destId="{CC509B1C-30CB-45E3-8082-9EFB28F77849}" srcOrd="2" destOrd="0" presId="urn:microsoft.com/office/officeart/2005/8/layout/vList2"/>
    <dgm:cxn modelId="{202239C9-22EA-4501-B054-3C6476B92FC0}" type="presParOf" srcId="{E23961C9-F806-4B48-9C9E-D6C13C82B913}" destId="{34CC6C7B-9644-48BE-BA95-E29A0D6ACF83}" srcOrd="3" destOrd="0" presId="urn:microsoft.com/office/officeart/2005/8/layout/vList2"/>
    <dgm:cxn modelId="{988EEC1E-0FE8-4CC3-BD24-393392773D70}" type="presParOf" srcId="{E23961C9-F806-4B48-9C9E-D6C13C82B913}" destId="{518AD32A-0E25-43D4-BD5C-AE51EF1A3DCE}" srcOrd="4" destOrd="0" presId="urn:microsoft.com/office/officeart/2005/8/layout/vList2"/>
    <dgm:cxn modelId="{5498CCC3-1732-45B4-BE29-EF76FB687494}" type="presParOf" srcId="{E23961C9-F806-4B48-9C9E-D6C13C82B913}" destId="{7B4ED5FE-6E40-483C-8A42-F8ED8468D70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C9D6824-B85A-416D-98E7-2D220F8FFC0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56C64662-7FEF-436A-B1A0-0313683BFC8D}">
      <dgm:prSet/>
      <dgm:spPr/>
      <dgm:t>
        <a:bodyPr/>
        <a:lstStyle/>
        <a:p>
          <a:pPr rtl="0"/>
          <a:r>
            <a:rPr lang="cs-CZ"/>
            <a:t>Pouze neodkladnou péči, a to v případě </a:t>
          </a:r>
        </a:p>
      </dgm:t>
    </dgm:pt>
    <dgm:pt modelId="{10454C04-CB17-4168-9C26-F7FFEAA19C97}" type="parTrans" cxnId="{585CE48C-F945-49D0-B907-4AB17EB7AC85}">
      <dgm:prSet/>
      <dgm:spPr/>
      <dgm:t>
        <a:bodyPr/>
        <a:lstStyle/>
        <a:p>
          <a:endParaRPr lang="cs-CZ"/>
        </a:p>
      </dgm:t>
    </dgm:pt>
    <dgm:pt modelId="{461D4272-BF65-4FEC-AE2F-68F9A514F58B}" type="sibTrans" cxnId="{585CE48C-F945-49D0-B907-4AB17EB7AC85}">
      <dgm:prSet/>
      <dgm:spPr/>
      <dgm:t>
        <a:bodyPr/>
        <a:lstStyle/>
        <a:p>
          <a:endParaRPr lang="cs-CZ"/>
        </a:p>
      </dgm:t>
    </dgm:pt>
    <dgm:pt modelId="{B28067EC-D345-4EF1-9B54-D05E61B7EBED}">
      <dgm:prSet/>
      <dgm:spPr/>
      <dgm:t>
        <a:bodyPr/>
        <a:lstStyle/>
        <a:p>
          <a:pPr rtl="0"/>
          <a:r>
            <a:rPr lang="cs-CZ"/>
            <a:t>a) kdy zdravotní stav neumožňuje pacientovi tento souhlas vyslovit;  </a:t>
          </a:r>
        </a:p>
      </dgm:t>
    </dgm:pt>
    <dgm:pt modelId="{7A9CA9D2-63C3-45EA-8674-998EB6F6E86D}" type="parTrans" cxnId="{47918153-FE63-4B08-8852-86AABC3893EB}">
      <dgm:prSet/>
      <dgm:spPr/>
      <dgm:t>
        <a:bodyPr/>
        <a:lstStyle/>
        <a:p>
          <a:endParaRPr lang="cs-CZ"/>
        </a:p>
      </dgm:t>
    </dgm:pt>
    <dgm:pt modelId="{F0617B14-889B-4A3E-A5CB-76DE41F073CE}" type="sibTrans" cxnId="{47918153-FE63-4B08-8852-86AABC3893EB}">
      <dgm:prSet/>
      <dgm:spPr/>
      <dgm:t>
        <a:bodyPr/>
        <a:lstStyle/>
        <a:p>
          <a:endParaRPr lang="cs-CZ"/>
        </a:p>
      </dgm:t>
    </dgm:pt>
    <dgm:pt modelId="{B45A12B3-20B4-44BD-9D1E-1A9B5FCF4499}">
      <dgm:prSet/>
      <dgm:spPr/>
      <dgm:t>
        <a:bodyPr/>
        <a:lstStyle/>
        <a:p>
          <a:pPr rtl="0"/>
          <a:r>
            <a:rPr lang="cs-CZ" dirty="0"/>
            <a:t>b) léčby vážné duševní poruchy, pokud by v důsledku jejího neléčení došlo se vší pravděpodobností k vážnému poškození zdraví pacienta. </a:t>
          </a:r>
        </a:p>
      </dgm:t>
    </dgm:pt>
    <dgm:pt modelId="{E2494CF6-FA6C-40CE-97A2-44C14D7C7B9B}" type="parTrans" cxnId="{139CB325-32DE-4401-AD44-2B08A7B9BAFF}">
      <dgm:prSet/>
      <dgm:spPr/>
      <dgm:t>
        <a:bodyPr/>
        <a:lstStyle/>
        <a:p>
          <a:endParaRPr lang="cs-CZ"/>
        </a:p>
      </dgm:t>
    </dgm:pt>
    <dgm:pt modelId="{1385097E-A754-4B76-91AA-0BBFEF47541F}" type="sibTrans" cxnId="{139CB325-32DE-4401-AD44-2B08A7B9BAFF}">
      <dgm:prSet/>
      <dgm:spPr/>
      <dgm:t>
        <a:bodyPr/>
        <a:lstStyle/>
        <a:p>
          <a:endParaRPr lang="cs-CZ"/>
        </a:p>
      </dgm:t>
    </dgm:pt>
    <dgm:pt modelId="{FF0BCBCC-F61B-4460-97B4-E743EA568FD3}" type="pres">
      <dgm:prSet presAssocID="{FC9D6824-B85A-416D-98E7-2D220F8FFC0A}" presName="linear" presStyleCnt="0">
        <dgm:presLayoutVars>
          <dgm:animLvl val="lvl"/>
          <dgm:resizeHandles val="exact"/>
        </dgm:presLayoutVars>
      </dgm:prSet>
      <dgm:spPr/>
      <dgm:t>
        <a:bodyPr/>
        <a:lstStyle/>
        <a:p>
          <a:endParaRPr lang="cs-CZ"/>
        </a:p>
      </dgm:t>
    </dgm:pt>
    <dgm:pt modelId="{B24CCB13-FCAB-416F-85CE-36EC60085739}" type="pres">
      <dgm:prSet presAssocID="{56C64662-7FEF-436A-B1A0-0313683BFC8D}" presName="parentText" presStyleLbl="node1" presStyleIdx="0" presStyleCnt="1">
        <dgm:presLayoutVars>
          <dgm:chMax val="0"/>
          <dgm:bulletEnabled val="1"/>
        </dgm:presLayoutVars>
      </dgm:prSet>
      <dgm:spPr/>
      <dgm:t>
        <a:bodyPr/>
        <a:lstStyle/>
        <a:p>
          <a:endParaRPr lang="cs-CZ"/>
        </a:p>
      </dgm:t>
    </dgm:pt>
    <dgm:pt modelId="{7155B063-6AB2-4C22-8F75-7102D6B9BBEE}" type="pres">
      <dgm:prSet presAssocID="{56C64662-7FEF-436A-B1A0-0313683BFC8D}" presName="childText" presStyleLbl="revTx" presStyleIdx="0" presStyleCnt="1">
        <dgm:presLayoutVars>
          <dgm:bulletEnabled val="1"/>
        </dgm:presLayoutVars>
      </dgm:prSet>
      <dgm:spPr/>
      <dgm:t>
        <a:bodyPr/>
        <a:lstStyle/>
        <a:p>
          <a:endParaRPr lang="cs-CZ"/>
        </a:p>
      </dgm:t>
    </dgm:pt>
  </dgm:ptLst>
  <dgm:cxnLst>
    <dgm:cxn modelId="{139CB325-32DE-4401-AD44-2B08A7B9BAFF}" srcId="{56C64662-7FEF-436A-B1A0-0313683BFC8D}" destId="{B45A12B3-20B4-44BD-9D1E-1A9B5FCF4499}" srcOrd="1" destOrd="0" parTransId="{E2494CF6-FA6C-40CE-97A2-44C14D7C7B9B}" sibTransId="{1385097E-A754-4B76-91AA-0BBFEF47541F}"/>
    <dgm:cxn modelId="{8840E739-1F64-4AE1-8722-DE9D97BE343F}" type="presOf" srcId="{56C64662-7FEF-436A-B1A0-0313683BFC8D}" destId="{B24CCB13-FCAB-416F-85CE-36EC60085739}" srcOrd="0" destOrd="0" presId="urn:microsoft.com/office/officeart/2005/8/layout/vList2"/>
    <dgm:cxn modelId="{8E1FBD9A-1FDF-450C-AA9E-9540073FBF8E}" type="presOf" srcId="{B28067EC-D345-4EF1-9B54-D05E61B7EBED}" destId="{7155B063-6AB2-4C22-8F75-7102D6B9BBEE}" srcOrd="0" destOrd="0" presId="urn:microsoft.com/office/officeart/2005/8/layout/vList2"/>
    <dgm:cxn modelId="{585CE48C-F945-49D0-B907-4AB17EB7AC85}" srcId="{FC9D6824-B85A-416D-98E7-2D220F8FFC0A}" destId="{56C64662-7FEF-436A-B1A0-0313683BFC8D}" srcOrd="0" destOrd="0" parTransId="{10454C04-CB17-4168-9C26-F7FFEAA19C97}" sibTransId="{461D4272-BF65-4FEC-AE2F-68F9A514F58B}"/>
    <dgm:cxn modelId="{47918153-FE63-4B08-8852-86AABC3893EB}" srcId="{56C64662-7FEF-436A-B1A0-0313683BFC8D}" destId="{B28067EC-D345-4EF1-9B54-D05E61B7EBED}" srcOrd="0" destOrd="0" parTransId="{7A9CA9D2-63C3-45EA-8674-998EB6F6E86D}" sibTransId="{F0617B14-889B-4A3E-A5CB-76DE41F073CE}"/>
    <dgm:cxn modelId="{2552D09F-EEA5-4BBD-81E9-918C6A25279B}" type="presOf" srcId="{FC9D6824-B85A-416D-98E7-2D220F8FFC0A}" destId="{FF0BCBCC-F61B-4460-97B4-E743EA568FD3}" srcOrd="0" destOrd="0" presId="urn:microsoft.com/office/officeart/2005/8/layout/vList2"/>
    <dgm:cxn modelId="{4BF43AC8-BCF0-4BAF-8BB5-FD1C12ED8CDB}" type="presOf" srcId="{B45A12B3-20B4-44BD-9D1E-1A9B5FCF4499}" destId="{7155B063-6AB2-4C22-8F75-7102D6B9BBEE}" srcOrd="0" destOrd="1" presId="urn:microsoft.com/office/officeart/2005/8/layout/vList2"/>
    <dgm:cxn modelId="{6E898E33-3143-48A9-BFF9-5F4A8BD0ED5E}" type="presParOf" srcId="{FF0BCBCC-F61B-4460-97B4-E743EA568FD3}" destId="{B24CCB13-FCAB-416F-85CE-36EC60085739}" srcOrd="0" destOrd="0" presId="urn:microsoft.com/office/officeart/2005/8/layout/vList2"/>
    <dgm:cxn modelId="{1A7FA7F4-0BA9-423D-AEE6-77CACEBE2380}" type="presParOf" srcId="{FF0BCBCC-F61B-4460-97B4-E743EA568FD3}" destId="{7155B063-6AB2-4C22-8F75-7102D6B9BBE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B4D4EBE-8393-4D83-94AF-0728CD3C527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cs-CZ"/>
        </a:p>
      </dgm:t>
    </dgm:pt>
    <dgm:pt modelId="{A7A78C96-4240-44D6-90AE-8C05A0A6EBB1}">
      <dgm:prSet custT="1"/>
      <dgm:spPr/>
      <dgm:t>
        <a:bodyPr/>
        <a:lstStyle/>
        <a:p>
          <a:pPr rtl="0"/>
          <a:r>
            <a:rPr lang="cs-CZ" sz="1800" dirty="0"/>
            <a:t>a) pouze tehdy, je-li účelem jejich použití odvrácení bezprostředního ohrožení života, zdraví nebo bezpečnosti pacienta nebo jiných osob, a </a:t>
          </a:r>
        </a:p>
      </dgm:t>
    </dgm:pt>
    <dgm:pt modelId="{E03977C1-1A13-4A30-A3DF-83E83FE3AC16}" type="parTrans" cxnId="{59CC2CB9-C5F8-4B92-BC36-83C66845AA32}">
      <dgm:prSet/>
      <dgm:spPr/>
      <dgm:t>
        <a:bodyPr/>
        <a:lstStyle/>
        <a:p>
          <a:endParaRPr lang="cs-CZ"/>
        </a:p>
      </dgm:t>
    </dgm:pt>
    <dgm:pt modelId="{1A7673DB-4006-4F26-810B-D66C221E21C4}" type="sibTrans" cxnId="{59CC2CB9-C5F8-4B92-BC36-83C66845AA32}">
      <dgm:prSet/>
      <dgm:spPr/>
      <dgm:t>
        <a:bodyPr/>
        <a:lstStyle/>
        <a:p>
          <a:endParaRPr lang="cs-CZ"/>
        </a:p>
      </dgm:t>
    </dgm:pt>
    <dgm:pt modelId="{DA7FBAF4-5CFE-44A5-A307-39A2DB6684BD}">
      <dgm:prSet/>
      <dgm:spPr/>
      <dgm:t>
        <a:bodyPr/>
        <a:lstStyle/>
        <a:p>
          <a:pPr rtl="0"/>
          <a:r>
            <a:rPr lang="cs-CZ" dirty="0"/>
            <a:t>b) pouze po dobu, po kterou trvají důvody jejich použití podle písmene a). </a:t>
          </a:r>
        </a:p>
      </dgm:t>
    </dgm:pt>
    <dgm:pt modelId="{3BE0AF0A-32ED-4284-8248-6547CA716EAB}" type="parTrans" cxnId="{E54F6884-EB83-493B-88D7-DFD250EDF32D}">
      <dgm:prSet/>
      <dgm:spPr/>
      <dgm:t>
        <a:bodyPr/>
        <a:lstStyle/>
        <a:p>
          <a:endParaRPr lang="cs-CZ"/>
        </a:p>
      </dgm:t>
    </dgm:pt>
    <dgm:pt modelId="{C4E18E0C-6021-4F4E-B672-685076F5C835}" type="sibTrans" cxnId="{E54F6884-EB83-493B-88D7-DFD250EDF32D}">
      <dgm:prSet/>
      <dgm:spPr/>
      <dgm:t>
        <a:bodyPr/>
        <a:lstStyle/>
        <a:p>
          <a:endParaRPr lang="cs-CZ"/>
        </a:p>
      </dgm:t>
    </dgm:pt>
    <dgm:pt modelId="{2F0888CF-CAA5-41EB-B033-18A53781FF10}" type="pres">
      <dgm:prSet presAssocID="{9B4D4EBE-8393-4D83-94AF-0728CD3C5279}" presName="diagram" presStyleCnt="0">
        <dgm:presLayoutVars>
          <dgm:chPref val="1"/>
          <dgm:dir/>
          <dgm:animOne val="branch"/>
          <dgm:animLvl val="lvl"/>
          <dgm:resizeHandles/>
        </dgm:presLayoutVars>
      </dgm:prSet>
      <dgm:spPr/>
      <dgm:t>
        <a:bodyPr/>
        <a:lstStyle/>
        <a:p>
          <a:endParaRPr lang="cs-CZ"/>
        </a:p>
      </dgm:t>
    </dgm:pt>
    <dgm:pt modelId="{1DD13675-8DC1-435F-A2D5-5A56E030D344}" type="pres">
      <dgm:prSet presAssocID="{A7A78C96-4240-44D6-90AE-8C05A0A6EBB1}" presName="root" presStyleCnt="0"/>
      <dgm:spPr/>
    </dgm:pt>
    <dgm:pt modelId="{B0191769-B121-4DC0-8323-FCF0869BB00F}" type="pres">
      <dgm:prSet presAssocID="{A7A78C96-4240-44D6-90AE-8C05A0A6EBB1}" presName="rootComposite" presStyleCnt="0"/>
      <dgm:spPr/>
    </dgm:pt>
    <dgm:pt modelId="{730BB4A4-8B60-4DB3-A02A-C3E7B7C62A98}" type="pres">
      <dgm:prSet presAssocID="{A7A78C96-4240-44D6-90AE-8C05A0A6EBB1}" presName="rootText" presStyleLbl="node1" presStyleIdx="0" presStyleCnt="1" custScaleX="212889" custLinFactNeighborX="-305" custLinFactNeighborY="-1828"/>
      <dgm:spPr/>
      <dgm:t>
        <a:bodyPr/>
        <a:lstStyle/>
        <a:p>
          <a:endParaRPr lang="cs-CZ"/>
        </a:p>
      </dgm:t>
    </dgm:pt>
    <dgm:pt modelId="{1C9BA043-3872-4155-A029-329402390FCD}" type="pres">
      <dgm:prSet presAssocID="{A7A78C96-4240-44D6-90AE-8C05A0A6EBB1}" presName="rootConnector" presStyleLbl="node1" presStyleIdx="0" presStyleCnt="1"/>
      <dgm:spPr/>
      <dgm:t>
        <a:bodyPr/>
        <a:lstStyle/>
        <a:p>
          <a:endParaRPr lang="cs-CZ"/>
        </a:p>
      </dgm:t>
    </dgm:pt>
    <dgm:pt modelId="{F9A30E1B-45C3-4233-9809-E63BC76015FF}" type="pres">
      <dgm:prSet presAssocID="{A7A78C96-4240-44D6-90AE-8C05A0A6EBB1}" presName="childShape" presStyleCnt="0"/>
      <dgm:spPr/>
    </dgm:pt>
    <dgm:pt modelId="{655CC468-F53A-4BC0-BF5F-66672CE7B9E2}" type="pres">
      <dgm:prSet presAssocID="{3BE0AF0A-32ED-4284-8248-6547CA716EAB}" presName="Name13" presStyleLbl="parChTrans1D2" presStyleIdx="0" presStyleCnt="1"/>
      <dgm:spPr/>
      <dgm:t>
        <a:bodyPr/>
        <a:lstStyle/>
        <a:p>
          <a:endParaRPr lang="cs-CZ"/>
        </a:p>
      </dgm:t>
    </dgm:pt>
    <dgm:pt modelId="{26BA90F6-1218-49E7-A78E-8CA6B62EA2CE}" type="pres">
      <dgm:prSet presAssocID="{DA7FBAF4-5CFE-44A5-A307-39A2DB6684BD}" presName="childText" presStyleLbl="bgAcc1" presStyleIdx="0" presStyleCnt="1">
        <dgm:presLayoutVars>
          <dgm:bulletEnabled val="1"/>
        </dgm:presLayoutVars>
      </dgm:prSet>
      <dgm:spPr/>
      <dgm:t>
        <a:bodyPr/>
        <a:lstStyle/>
        <a:p>
          <a:endParaRPr lang="cs-CZ"/>
        </a:p>
      </dgm:t>
    </dgm:pt>
  </dgm:ptLst>
  <dgm:cxnLst>
    <dgm:cxn modelId="{59CC2CB9-C5F8-4B92-BC36-83C66845AA32}" srcId="{9B4D4EBE-8393-4D83-94AF-0728CD3C5279}" destId="{A7A78C96-4240-44D6-90AE-8C05A0A6EBB1}" srcOrd="0" destOrd="0" parTransId="{E03977C1-1A13-4A30-A3DF-83E83FE3AC16}" sibTransId="{1A7673DB-4006-4F26-810B-D66C221E21C4}"/>
    <dgm:cxn modelId="{70E7B265-0CB4-4380-8592-13EB4AC853EF}" type="presOf" srcId="{9B4D4EBE-8393-4D83-94AF-0728CD3C5279}" destId="{2F0888CF-CAA5-41EB-B033-18A53781FF10}" srcOrd="0" destOrd="0" presId="urn:microsoft.com/office/officeart/2005/8/layout/hierarchy3"/>
    <dgm:cxn modelId="{88FA6957-FF93-4305-A202-999A1FB020FD}" type="presOf" srcId="{3BE0AF0A-32ED-4284-8248-6547CA716EAB}" destId="{655CC468-F53A-4BC0-BF5F-66672CE7B9E2}" srcOrd="0" destOrd="0" presId="urn:microsoft.com/office/officeart/2005/8/layout/hierarchy3"/>
    <dgm:cxn modelId="{C88C5063-1AA7-4E59-99EC-DF2D57B4B4B6}" type="presOf" srcId="{DA7FBAF4-5CFE-44A5-A307-39A2DB6684BD}" destId="{26BA90F6-1218-49E7-A78E-8CA6B62EA2CE}" srcOrd="0" destOrd="0" presId="urn:microsoft.com/office/officeart/2005/8/layout/hierarchy3"/>
    <dgm:cxn modelId="{05EEB434-08D3-40E1-A3D6-79B93AB5D1D1}" type="presOf" srcId="{A7A78C96-4240-44D6-90AE-8C05A0A6EBB1}" destId="{730BB4A4-8B60-4DB3-A02A-C3E7B7C62A98}" srcOrd="0" destOrd="0" presId="urn:microsoft.com/office/officeart/2005/8/layout/hierarchy3"/>
    <dgm:cxn modelId="{64924258-441F-4C85-BA10-F615CB0AB970}" type="presOf" srcId="{A7A78C96-4240-44D6-90AE-8C05A0A6EBB1}" destId="{1C9BA043-3872-4155-A029-329402390FCD}" srcOrd="1" destOrd="0" presId="urn:microsoft.com/office/officeart/2005/8/layout/hierarchy3"/>
    <dgm:cxn modelId="{E54F6884-EB83-493B-88D7-DFD250EDF32D}" srcId="{A7A78C96-4240-44D6-90AE-8C05A0A6EBB1}" destId="{DA7FBAF4-5CFE-44A5-A307-39A2DB6684BD}" srcOrd="0" destOrd="0" parTransId="{3BE0AF0A-32ED-4284-8248-6547CA716EAB}" sibTransId="{C4E18E0C-6021-4F4E-B672-685076F5C835}"/>
    <dgm:cxn modelId="{8C31C340-4767-4C81-8C29-5DD7088E1971}" type="presParOf" srcId="{2F0888CF-CAA5-41EB-B033-18A53781FF10}" destId="{1DD13675-8DC1-435F-A2D5-5A56E030D344}" srcOrd="0" destOrd="0" presId="urn:microsoft.com/office/officeart/2005/8/layout/hierarchy3"/>
    <dgm:cxn modelId="{D2607F80-68FE-4BB8-A9B8-42E13BFB774E}" type="presParOf" srcId="{1DD13675-8DC1-435F-A2D5-5A56E030D344}" destId="{B0191769-B121-4DC0-8323-FCF0869BB00F}" srcOrd="0" destOrd="0" presId="urn:microsoft.com/office/officeart/2005/8/layout/hierarchy3"/>
    <dgm:cxn modelId="{A4EF594D-428B-46DF-830B-A2FAF72C23DA}" type="presParOf" srcId="{B0191769-B121-4DC0-8323-FCF0869BB00F}" destId="{730BB4A4-8B60-4DB3-A02A-C3E7B7C62A98}" srcOrd="0" destOrd="0" presId="urn:microsoft.com/office/officeart/2005/8/layout/hierarchy3"/>
    <dgm:cxn modelId="{E9E7256A-EF07-4FE7-BA45-6F1233EF62AB}" type="presParOf" srcId="{B0191769-B121-4DC0-8323-FCF0869BB00F}" destId="{1C9BA043-3872-4155-A029-329402390FCD}" srcOrd="1" destOrd="0" presId="urn:microsoft.com/office/officeart/2005/8/layout/hierarchy3"/>
    <dgm:cxn modelId="{DA9C5F9F-87F8-4325-8A4E-1AD76FCEC2F4}" type="presParOf" srcId="{1DD13675-8DC1-435F-A2D5-5A56E030D344}" destId="{F9A30E1B-45C3-4233-9809-E63BC76015FF}" srcOrd="1" destOrd="0" presId="urn:microsoft.com/office/officeart/2005/8/layout/hierarchy3"/>
    <dgm:cxn modelId="{D08D5ADE-1D89-4589-8D78-604B1AAEBE73}" type="presParOf" srcId="{F9A30E1B-45C3-4233-9809-E63BC76015FF}" destId="{655CC468-F53A-4BC0-BF5F-66672CE7B9E2}" srcOrd="0" destOrd="0" presId="urn:microsoft.com/office/officeart/2005/8/layout/hierarchy3"/>
    <dgm:cxn modelId="{F70E23E6-2AFA-4AF7-AD03-425D6C3DB01E}" type="presParOf" srcId="{F9A30E1B-45C3-4233-9809-E63BC76015FF}" destId="{26BA90F6-1218-49E7-A78E-8CA6B62EA2C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D1C3738-7F37-4316-BB8B-B7C784E6F59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cs-CZ"/>
        </a:p>
      </dgm:t>
    </dgm:pt>
    <dgm:pt modelId="{5553DB7A-F36B-46C2-B750-95A2FBC956C7}">
      <dgm:prSet/>
      <dgm:spPr/>
      <dgm:t>
        <a:bodyPr/>
        <a:lstStyle/>
        <a:p>
          <a:pPr rtl="0"/>
          <a:r>
            <a:rPr lang="cs-CZ" dirty="0"/>
            <a:t>Rodičovství</a:t>
          </a:r>
        </a:p>
      </dgm:t>
    </dgm:pt>
    <dgm:pt modelId="{26BAB664-1C46-45E5-BBB6-10015B5F0AEE}" type="parTrans" cxnId="{BFC33320-1B31-40DD-A385-225E3E334286}">
      <dgm:prSet/>
      <dgm:spPr/>
      <dgm:t>
        <a:bodyPr/>
        <a:lstStyle/>
        <a:p>
          <a:endParaRPr lang="cs-CZ"/>
        </a:p>
      </dgm:t>
    </dgm:pt>
    <dgm:pt modelId="{C08150AB-EBAB-411B-B47D-D823B3EA57CA}" type="sibTrans" cxnId="{BFC33320-1B31-40DD-A385-225E3E334286}">
      <dgm:prSet/>
      <dgm:spPr/>
      <dgm:t>
        <a:bodyPr/>
        <a:lstStyle/>
        <a:p>
          <a:endParaRPr lang="cs-CZ"/>
        </a:p>
      </dgm:t>
    </dgm:pt>
    <dgm:pt modelId="{C73FE862-B099-43E6-A5BA-AE485BA8BAB4}">
      <dgm:prSet/>
      <dgm:spPr/>
      <dgm:t>
        <a:bodyPr/>
        <a:lstStyle/>
        <a:p>
          <a:pPr rtl="0"/>
          <a:r>
            <a:rPr lang="cs-CZ" dirty="0"/>
            <a:t>Osvojení</a:t>
          </a:r>
        </a:p>
      </dgm:t>
    </dgm:pt>
    <dgm:pt modelId="{2C815EDD-828A-482A-BE30-D5E260025F96}" type="parTrans" cxnId="{07736F75-BB6D-400E-B12D-232538B332C6}">
      <dgm:prSet/>
      <dgm:spPr/>
      <dgm:t>
        <a:bodyPr/>
        <a:lstStyle/>
        <a:p>
          <a:endParaRPr lang="cs-CZ"/>
        </a:p>
      </dgm:t>
    </dgm:pt>
    <dgm:pt modelId="{6357D0A8-9216-440C-8A87-EEC791D00115}" type="sibTrans" cxnId="{07736F75-BB6D-400E-B12D-232538B332C6}">
      <dgm:prSet/>
      <dgm:spPr/>
      <dgm:t>
        <a:bodyPr/>
        <a:lstStyle/>
        <a:p>
          <a:endParaRPr lang="cs-CZ"/>
        </a:p>
      </dgm:t>
    </dgm:pt>
    <dgm:pt modelId="{91EC44A8-B38A-435D-94D6-781594E3A4A9}">
      <dgm:prSet/>
      <dgm:spPr/>
      <dgm:t>
        <a:bodyPr/>
        <a:lstStyle/>
        <a:p>
          <a:pPr rtl="0"/>
          <a:r>
            <a:rPr lang="cs-CZ" dirty="0"/>
            <a:t>Poručenství </a:t>
          </a:r>
        </a:p>
        <a:p>
          <a:pPr rtl="0"/>
          <a:r>
            <a:rPr lang="cs-CZ" dirty="0"/>
            <a:t>- Příbuzní</a:t>
          </a:r>
        </a:p>
        <a:p>
          <a:pPr rtl="0"/>
          <a:r>
            <a:rPr lang="cs-CZ" dirty="0"/>
            <a:t>- Ústavní výchova</a:t>
          </a:r>
        </a:p>
      </dgm:t>
    </dgm:pt>
    <dgm:pt modelId="{3F032DFB-C1C6-4663-8323-62BA4E82236E}" type="parTrans" cxnId="{8E7152FB-13EF-4C47-B898-E8A90A9B1EED}">
      <dgm:prSet/>
      <dgm:spPr/>
      <dgm:t>
        <a:bodyPr/>
        <a:lstStyle/>
        <a:p>
          <a:endParaRPr lang="cs-CZ"/>
        </a:p>
      </dgm:t>
    </dgm:pt>
    <dgm:pt modelId="{7013A7A8-6F6D-4C67-973E-797348823CF6}" type="sibTrans" cxnId="{8E7152FB-13EF-4C47-B898-E8A90A9B1EED}">
      <dgm:prSet/>
      <dgm:spPr/>
      <dgm:t>
        <a:bodyPr/>
        <a:lstStyle/>
        <a:p>
          <a:endParaRPr lang="cs-CZ"/>
        </a:p>
      </dgm:t>
    </dgm:pt>
    <dgm:pt modelId="{5734C6EA-F669-446E-BE44-2CA5DCA1E7BE}">
      <dgm:prSet/>
      <dgm:spPr/>
      <dgm:t>
        <a:bodyPr/>
        <a:lstStyle/>
        <a:p>
          <a:pPr rtl="0"/>
          <a:r>
            <a:rPr lang="cs-CZ"/>
            <a:t>Opatrovnictví</a:t>
          </a:r>
        </a:p>
      </dgm:t>
    </dgm:pt>
    <dgm:pt modelId="{8C7F95A8-F36C-431E-B060-1BBEA872D7A8}" type="parTrans" cxnId="{D1C405FC-C7E3-480E-BDA6-92BEFCBDADEA}">
      <dgm:prSet/>
      <dgm:spPr/>
      <dgm:t>
        <a:bodyPr/>
        <a:lstStyle/>
        <a:p>
          <a:endParaRPr lang="cs-CZ"/>
        </a:p>
      </dgm:t>
    </dgm:pt>
    <dgm:pt modelId="{9FBAF3D9-04FD-4018-A456-17AF18BAA3E1}" type="sibTrans" cxnId="{D1C405FC-C7E3-480E-BDA6-92BEFCBDADEA}">
      <dgm:prSet/>
      <dgm:spPr/>
      <dgm:t>
        <a:bodyPr/>
        <a:lstStyle/>
        <a:p>
          <a:endParaRPr lang="cs-CZ"/>
        </a:p>
      </dgm:t>
    </dgm:pt>
    <dgm:pt modelId="{19D65D3D-47C8-4F82-AB01-06FBCB83A9DB}">
      <dgm:prSet/>
      <dgm:spPr/>
      <dgm:t>
        <a:bodyPr/>
        <a:lstStyle/>
        <a:p>
          <a:pPr rtl="0"/>
          <a:r>
            <a:rPr lang="cs-CZ"/>
            <a:t>Pěstounství</a:t>
          </a:r>
        </a:p>
      </dgm:t>
    </dgm:pt>
    <dgm:pt modelId="{57423F17-192F-4B44-9637-3796A8646142}" type="parTrans" cxnId="{9672B1F0-781F-499B-AF6F-82A9F1B4D258}">
      <dgm:prSet/>
      <dgm:spPr/>
      <dgm:t>
        <a:bodyPr/>
        <a:lstStyle/>
        <a:p>
          <a:endParaRPr lang="cs-CZ"/>
        </a:p>
      </dgm:t>
    </dgm:pt>
    <dgm:pt modelId="{3E60C580-DBF4-4ABA-AEF3-171EC130B696}" type="sibTrans" cxnId="{9672B1F0-781F-499B-AF6F-82A9F1B4D258}">
      <dgm:prSet/>
      <dgm:spPr/>
      <dgm:t>
        <a:bodyPr/>
        <a:lstStyle/>
        <a:p>
          <a:endParaRPr lang="cs-CZ"/>
        </a:p>
      </dgm:t>
    </dgm:pt>
    <dgm:pt modelId="{44F14F6C-F527-4BD2-9672-8B7A24E85671}" type="pres">
      <dgm:prSet presAssocID="{1D1C3738-7F37-4316-BB8B-B7C784E6F596}" presName="diagram" presStyleCnt="0">
        <dgm:presLayoutVars>
          <dgm:dir/>
          <dgm:resizeHandles val="exact"/>
        </dgm:presLayoutVars>
      </dgm:prSet>
      <dgm:spPr/>
      <dgm:t>
        <a:bodyPr/>
        <a:lstStyle/>
        <a:p>
          <a:endParaRPr lang="cs-CZ"/>
        </a:p>
      </dgm:t>
    </dgm:pt>
    <dgm:pt modelId="{832587F5-0FA4-41D6-84C5-506035C391C3}" type="pres">
      <dgm:prSet presAssocID="{5553DB7A-F36B-46C2-B750-95A2FBC956C7}" presName="node" presStyleLbl="node1" presStyleIdx="0" presStyleCnt="5">
        <dgm:presLayoutVars>
          <dgm:bulletEnabled val="1"/>
        </dgm:presLayoutVars>
      </dgm:prSet>
      <dgm:spPr/>
      <dgm:t>
        <a:bodyPr/>
        <a:lstStyle/>
        <a:p>
          <a:endParaRPr lang="cs-CZ"/>
        </a:p>
      </dgm:t>
    </dgm:pt>
    <dgm:pt modelId="{AA6827C4-CD77-4BB3-B9F4-5122499CB89D}" type="pres">
      <dgm:prSet presAssocID="{C08150AB-EBAB-411B-B47D-D823B3EA57CA}" presName="sibTrans" presStyleCnt="0"/>
      <dgm:spPr/>
    </dgm:pt>
    <dgm:pt modelId="{3E870FD2-83B6-4D57-B405-34B3CAA94AC6}" type="pres">
      <dgm:prSet presAssocID="{C73FE862-B099-43E6-A5BA-AE485BA8BAB4}" presName="node" presStyleLbl="node1" presStyleIdx="1" presStyleCnt="5">
        <dgm:presLayoutVars>
          <dgm:bulletEnabled val="1"/>
        </dgm:presLayoutVars>
      </dgm:prSet>
      <dgm:spPr/>
      <dgm:t>
        <a:bodyPr/>
        <a:lstStyle/>
        <a:p>
          <a:endParaRPr lang="cs-CZ"/>
        </a:p>
      </dgm:t>
    </dgm:pt>
    <dgm:pt modelId="{0A394E71-C448-44BA-89A6-1928AB8D62C6}" type="pres">
      <dgm:prSet presAssocID="{6357D0A8-9216-440C-8A87-EEC791D00115}" presName="sibTrans" presStyleCnt="0"/>
      <dgm:spPr/>
    </dgm:pt>
    <dgm:pt modelId="{03D9C9B1-4218-4E91-839F-8618C954E4C8}" type="pres">
      <dgm:prSet presAssocID="{91EC44A8-B38A-435D-94D6-781594E3A4A9}" presName="node" presStyleLbl="node1" presStyleIdx="2" presStyleCnt="5">
        <dgm:presLayoutVars>
          <dgm:bulletEnabled val="1"/>
        </dgm:presLayoutVars>
      </dgm:prSet>
      <dgm:spPr/>
      <dgm:t>
        <a:bodyPr/>
        <a:lstStyle/>
        <a:p>
          <a:endParaRPr lang="cs-CZ"/>
        </a:p>
      </dgm:t>
    </dgm:pt>
    <dgm:pt modelId="{D0309FBA-8AB1-4029-90E2-4CFE3AE9C64B}" type="pres">
      <dgm:prSet presAssocID="{7013A7A8-6F6D-4C67-973E-797348823CF6}" presName="sibTrans" presStyleCnt="0"/>
      <dgm:spPr/>
    </dgm:pt>
    <dgm:pt modelId="{60F0AE20-9335-4979-B79C-C96C06ED202C}" type="pres">
      <dgm:prSet presAssocID="{5734C6EA-F669-446E-BE44-2CA5DCA1E7BE}" presName="node" presStyleLbl="node1" presStyleIdx="3" presStyleCnt="5">
        <dgm:presLayoutVars>
          <dgm:bulletEnabled val="1"/>
        </dgm:presLayoutVars>
      </dgm:prSet>
      <dgm:spPr/>
      <dgm:t>
        <a:bodyPr/>
        <a:lstStyle/>
        <a:p>
          <a:endParaRPr lang="cs-CZ"/>
        </a:p>
      </dgm:t>
    </dgm:pt>
    <dgm:pt modelId="{26D72685-1170-4CEF-995C-073CEFFB3AB6}" type="pres">
      <dgm:prSet presAssocID="{9FBAF3D9-04FD-4018-A456-17AF18BAA3E1}" presName="sibTrans" presStyleCnt="0"/>
      <dgm:spPr/>
    </dgm:pt>
    <dgm:pt modelId="{153A4353-E23A-4D1B-A378-F0E008290553}" type="pres">
      <dgm:prSet presAssocID="{19D65D3D-47C8-4F82-AB01-06FBCB83A9DB}" presName="node" presStyleLbl="node1" presStyleIdx="4" presStyleCnt="5">
        <dgm:presLayoutVars>
          <dgm:bulletEnabled val="1"/>
        </dgm:presLayoutVars>
      </dgm:prSet>
      <dgm:spPr/>
      <dgm:t>
        <a:bodyPr/>
        <a:lstStyle/>
        <a:p>
          <a:endParaRPr lang="cs-CZ"/>
        </a:p>
      </dgm:t>
    </dgm:pt>
  </dgm:ptLst>
  <dgm:cxnLst>
    <dgm:cxn modelId="{9672B1F0-781F-499B-AF6F-82A9F1B4D258}" srcId="{1D1C3738-7F37-4316-BB8B-B7C784E6F596}" destId="{19D65D3D-47C8-4F82-AB01-06FBCB83A9DB}" srcOrd="4" destOrd="0" parTransId="{57423F17-192F-4B44-9637-3796A8646142}" sibTransId="{3E60C580-DBF4-4ABA-AEF3-171EC130B696}"/>
    <dgm:cxn modelId="{8E7152FB-13EF-4C47-B898-E8A90A9B1EED}" srcId="{1D1C3738-7F37-4316-BB8B-B7C784E6F596}" destId="{91EC44A8-B38A-435D-94D6-781594E3A4A9}" srcOrd="2" destOrd="0" parTransId="{3F032DFB-C1C6-4663-8323-62BA4E82236E}" sibTransId="{7013A7A8-6F6D-4C67-973E-797348823CF6}"/>
    <dgm:cxn modelId="{1C8411D2-5A4E-4D75-83F0-67758D27BE76}" type="presOf" srcId="{5734C6EA-F669-446E-BE44-2CA5DCA1E7BE}" destId="{60F0AE20-9335-4979-B79C-C96C06ED202C}" srcOrd="0" destOrd="0" presId="urn:microsoft.com/office/officeart/2005/8/layout/default"/>
    <dgm:cxn modelId="{1B57B190-E739-44EF-B63B-772FC8F70D2B}" type="presOf" srcId="{1D1C3738-7F37-4316-BB8B-B7C784E6F596}" destId="{44F14F6C-F527-4BD2-9672-8B7A24E85671}" srcOrd="0" destOrd="0" presId="urn:microsoft.com/office/officeart/2005/8/layout/default"/>
    <dgm:cxn modelId="{C5EAAE3E-DC7B-4AA8-9CBE-32A71C740567}" type="presOf" srcId="{C73FE862-B099-43E6-A5BA-AE485BA8BAB4}" destId="{3E870FD2-83B6-4D57-B405-34B3CAA94AC6}" srcOrd="0" destOrd="0" presId="urn:microsoft.com/office/officeart/2005/8/layout/default"/>
    <dgm:cxn modelId="{D87465A0-5361-44AD-81E2-A16507BF0860}" type="presOf" srcId="{5553DB7A-F36B-46C2-B750-95A2FBC956C7}" destId="{832587F5-0FA4-41D6-84C5-506035C391C3}" srcOrd="0" destOrd="0" presId="urn:microsoft.com/office/officeart/2005/8/layout/default"/>
    <dgm:cxn modelId="{0C9BDFFD-B9CE-47D3-9FD0-C08AF30B12B1}" type="presOf" srcId="{91EC44A8-B38A-435D-94D6-781594E3A4A9}" destId="{03D9C9B1-4218-4E91-839F-8618C954E4C8}" srcOrd="0" destOrd="0" presId="urn:microsoft.com/office/officeart/2005/8/layout/default"/>
    <dgm:cxn modelId="{3FA6E26C-C910-44D8-845E-7713B9F61528}" type="presOf" srcId="{19D65D3D-47C8-4F82-AB01-06FBCB83A9DB}" destId="{153A4353-E23A-4D1B-A378-F0E008290553}" srcOrd="0" destOrd="0" presId="urn:microsoft.com/office/officeart/2005/8/layout/default"/>
    <dgm:cxn modelId="{07736F75-BB6D-400E-B12D-232538B332C6}" srcId="{1D1C3738-7F37-4316-BB8B-B7C784E6F596}" destId="{C73FE862-B099-43E6-A5BA-AE485BA8BAB4}" srcOrd="1" destOrd="0" parTransId="{2C815EDD-828A-482A-BE30-D5E260025F96}" sibTransId="{6357D0A8-9216-440C-8A87-EEC791D00115}"/>
    <dgm:cxn modelId="{BFC33320-1B31-40DD-A385-225E3E334286}" srcId="{1D1C3738-7F37-4316-BB8B-B7C784E6F596}" destId="{5553DB7A-F36B-46C2-B750-95A2FBC956C7}" srcOrd="0" destOrd="0" parTransId="{26BAB664-1C46-45E5-BBB6-10015B5F0AEE}" sibTransId="{C08150AB-EBAB-411B-B47D-D823B3EA57CA}"/>
    <dgm:cxn modelId="{D1C405FC-C7E3-480E-BDA6-92BEFCBDADEA}" srcId="{1D1C3738-7F37-4316-BB8B-B7C784E6F596}" destId="{5734C6EA-F669-446E-BE44-2CA5DCA1E7BE}" srcOrd="3" destOrd="0" parTransId="{8C7F95A8-F36C-431E-B060-1BBEA872D7A8}" sibTransId="{9FBAF3D9-04FD-4018-A456-17AF18BAA3E1}"/>
    <dgm:cxn modelId="{552226D0-5951-4C69-97FE-870FDB1F636F}" type="presParOf" srcId="{44F14F6C-F527-4BD2-9672-8B7A24E85671}" destId="{832587F5-0FA4-41D6-84C5-506035C391C3}" srcOrd="0" destOrd="0" presId="urn:microsoft.com/office/officeart/2005/8/layout/default"/>
    <dgm:cxn modelId="{48C45BD5-0593-415E-AFA5-CDBF112967D5}" type="presParOf" srcId="{44F14F6C-F527-4BD2-9672-8B7A24E85671}" destId="{AA6827C4-CD77-4BB3-B9F4-5122499CB89D}" srcOrd="1" destOrd="0" presId="urn:microsoft.com/office/officeart/2005/8/layout/default"/>
    <dgm:cxn modelId="{F60E702D-9FBA-4147-9D74-FD2716357D12}" type="presParOf" srcId="{44F14F6C-F527-4BD2-9672-8B7A24E85671}" destId="{3E870FD2-83B6-4D57-B405-34B3CAA94AC6}" srcOrd="2" destOrd="0" presId="urn:microsoft.com/office/officeart/2005/8/layout/default"/>
    <dgm:cxn modelId="{B66E60B8-87D0-42E5-B7DE-F44C3395868D}" type="presParOf" srcId="{44F14F6C-F527-4BD2-9672-8B7A24E85671}" destId="{0A394E71-C448-44BA-89A6-1928AB8D62C6}" srcOrd="3" destOrd="0" presId="urn:microsoft.com/office/officeart/2005/8/layout/default"/>
    <dgm:cxn modelId="{A984B334-CD32-4839-88CE-B3A6A0398DAC}" type="presParOf" srcId="{44F14F6C-F527-4BD2-9672-8B7A24E85671}" destId="{03D9C9B1-4218-4E91-839F-8618C954E4C8}" srcOrd="4" destOrd="0" presId="urn:microsoft.com/office/officeart/2005/8/layout/default"/>
    <dgm:cxn modelId="{3E5ACA90-6232-4EBB-85F6-513723CA1C41}" type="presParOf" srcId="{44F14F6C-F527-4BD2-9672-8B7A24E85671}" destId="{D0309FBA-8AB1-4029-90E2-4CFE3AE9C64B}" srcOrd="5" destOrd="0" presId="urn:microsoft.com/office/officeart/2005/8/layout/default"/>
    <dgm:cxn modelId="{23A25DB4-78F3-4C74-9A12-9AA3A8939C63}" type="presParOf" srcId="{44F14F6C-F527-4BD2-9672-8B7A24E85671}" destId="{60F0AE20-9335-4979-B79C-C96C06ED202C}" srcOrd="6" destOrd="0" presId="urn:microsoft.com/office/officeart/2005/8/layout/default"/>
    <dgm:cxn modelId="{375C6AA9-B871-421B-B9C6-DCF5C0AD1C54}" type="presParOf" srcId="{44F14F6C-F527-4BD2-9672-8B7A24E85671}" destId="{26D72685-1170-4CEF-995C-073CEFFB3AB6}" srcOrd="7" destOrd="0" presId="urn:microsoft.com/office/officeart/2005/8/layout/default"/>
    <dgm:cxn modelId="{AF2DBC3B-F09D-4A29-9D28-2F5A076F174F}" type="presParOf" srcId="{44F14F6C-F527-4BD2-9672-8B7A24E85671}" destId="{153A4353-E23A-4D1B-A378-F0E00829055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F6AB559-8D7A-46FD-9E29-2624864130C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83607781-7EAB-417F-AABA-F5F3B77EDB3A}">
      <dgm:prSet/>
      <dgm:spPr/>
      <dgm:t>
        <a:bodyPr/>
        <a:lstStyle/>
        <a:p>
          <a:pPr rtl="0"/>
          <a:r>
            <a:rPr lang="cs-CZ"/>
            <a:t>Matkou dítěte je žena, která je porodila.</a:t>
          </a:r>
        </a:p>
      </dgm:t>
    </dgm:pt>
    <dgm:pt modelId="{9657D40A-2742-41E8-8700-A95B8C51EFCC}" type="parTrans" cxnId="{73AE52C5-432F-4FAF-ABA1-79BC8D92527D}">
      <dgm:prSet/>
      <dgm:spPr/>
      <dgm:t>
        <a:bodyPr/>
        <a:lstStyle/>
        <a:p>
          <a:endParaRPr lang="cs-CZ"/>
        </a:p>
      </dgm:t>
    </dgm:pt>
    <dgm:pt modelId="{B60DDD18-C199-42FB-BB36-ADD0AC37E818}" type="sibTrans" cxnId="{73AE52C5-432F-4FAF-ABA1-79BC8D92527D}">
      <dgm:prSet/>
      <dgm:spPr/>
      <dgm:t>
        <a:bodyPr/>
        <a:lstStyle/>
        <a:p>
          <a:endParaRPr lang="cs-CZ"/>
        </a:p>
      </dgm:t>
    </dgm:pt>
    <dgm:pt modelId="{B6F67997-3211-45C6-838A-D70146415BAC}">
      <dgm:prSet/>
      <dgm:spPr/>
      <dgm:t>
        <a:bodyPr/>
        <a:lstStyle/>
        <a:p>
          <a:pPr rtl="0"/>
          <a:r>
            <a:rPr lang="cs-CZ"/>
            <a:t>Otcem je:</a:t>
          </a:r>
        </a:p>
      </dgm:t>
    </dgm:pt>
    <dgm:pt modelId="{46D788A6-4470-4614-AE30-C03951EAF696}" type="parTrans" cxnId="{BD80DBE0-DA82-4A30-8701-502BF4AF985A}">
      <dgm:prSet/>
      <dgm:spPr/>
      <dgm:t>
        <a:bodyPr/>
        <a:lstStyle/>
        <a:p>
          <a:endParaRPr lang="cs-CZ"/>
        </a:p>
      </dgm:t>
    </dgm:pt>
    <dgm:pt modelId="{A5DE8B91-B23C-47FD-85BD-D346B21CE980}" type="sibTrans" cxnId="{BD80DBE0-DA82-4A30-8701-502BF4AF985A}">
      <dgm:prSet/>
      <dgm:spPr/>
      <dgm:t>
        <a:bodyPr/>
        <a:lstStyle/>
        <a:p>
          <a:endParaRPr lang="cs-CZ"/>
        </a:p>
      </dgm:t>
    </dgm:pt>
    <dgm:pt modelId="{48E11265-C2D6-45A7-B24C-8F2205EE81F0}">
      <dgm:prSet/>
      <dgm:spPr/>
      <dgm:t>
        <a:bodyPr/>
        <a:lstStyle/>
        <a:p>
          <a:pPr rtl="0"/>
          <a:r>
            <a:rPr lang="cs-CZ"/>
            <a:t>manžel matky</a:t>
          </a:r>
        </a:p>
      </dgm:t>
    </dgm:pt>
    <dgm:pt modelId="{DF5BA679-BEFD-475F-9D88-5322B6F24F36}" type="parTrans" cxnId="{61E0302F-4812-4061-B5F4-350CF086C30C}">
      <dgm:prSet/>
      <dgm:spPr/>
      <dgm:t>
        <a:bodyPr/>
        <a:lstStyle/>
        <a:p>
          <a:endParaRPr lang="cs-CZ"/>
        </a:p>
      </dgm:t>
    </dgm:pt>
    <dgm:pt modelId="{6888E682-2403-4D99-B5E7-BAFA96775C62}" type="sibTrans" cxnId="{61E0302F-4812-4061-B5F4-350CF086C30C}">
      <dgm:prSet/>
      <dgm:spPr/>
      <dgm:t>
        <a:bodyPr/>
        <a:lstStyle/>
        <a:p>
          <a:endParaRPr lang="cs-CZ"/>
        </a:p>
      </dgm:t>
    </dgm:pt>
    <dgm:pt modelId="{C80F80F3-249F-4492-99F9-B4202E7A2AD1}">
      <dgm:prSet/>
      <dgm:spPr/>
      <dgm:t>
        <a:bodyPr/>
        <a:lstStyle/>
        <a:p>
          <a:pPr rtl="0"/>
          <a:r>
            <a:rPr lang="cs-CZ"/>
            <a:t>u neprovdané souhlasné prohlášení</a:t>
          </a:r>
        </a:p>
      </dgm:t>
    </dgm:pt>
    <dgm:pt modelId="{8250B35B-91DE-4F10-ADEB-7062223A4E25}" type="parTrans" cxnId="{4D61112E-B260-4CC9-9F38-37564AC579B6}">
      <dgm:prSet/>
      <dgm:spPr/>
      <dgm:t>
        <a:bodyPr/>
        <a:lstStyle/>
        <a:p>
          <a:endParaRPr lang="cs-CZ"/>
        </a:p>
      </dgm:t>
    </dgm:pt>
    <dgm:pt modelId="{BE9DD618-D920-4A9C-8679-E55F70464D11}" type="sibTrans" cxnId="{4D61112E-B260-4CC9-9F38-37564AC579B6}">
      <dgm:prSet/>
      <dgm:spPr/>
      <dgm:t>
        <a:bodyPr/>
        <a:lstStyle/>
        <a:p>
          <a:endParaRPr lang="cs-CZ"/>
        </a:p>
      </dgm:t>
    </dgm:pt>
    <dgm:pt modelId="{FAAEBE64-A965-45A6-8DDD-7AC14E0379FF}">
      <dgm:prSet/>
      <dgm:spPr/>
      <dgm:t>
        <a:bodyPr/>
        <a:lstStyle/>
        <a:p>
          <a:pPr rtl="0"/>
          <a:r>
            <a:rPr lang="cs-CZ"/>
            <a:t>Určí soud</a:t>
          </a:r>
        </a:p>
      </dgm:t>
    </dgm:pt>
    <dgm:pt modelId="{9780E79B-400D-4D45-A6BA-2E7C45E0BFD5}" type="parTrans" cxnId="{F1FC2CCC-3653-4199-AF1D-FAB1C5D9C196}">
      <dgm:prSet/>
      <dgm:spPr/>
      <dgm:t>
        <a:bodyPr/>
        <a:lstStyle/>
        <a:p>
          <a:endParaRPr lang="cs-CZ"/>
        </a:p>
      </dgm:t>
    </dgm:pt>
    <dgm:pt modelId="{27E64166-86C9-4B93-A442-2B638D1F7030}" type="sibTrans" cxnId="{F1FC2CCC-3653-4199-AF1D-FAB1C5D9C196}">
      <dgm:prSet/>
      <dgm:spPr/>
      <dgm:t>
        <a:bodyPr/>
        <a:lstStyle/>
        <a:p>
          <a:endParaRPr lang="cs-CZ"/>
        </a:p>
      </dgm:t>
    </dgm:pt>
    <dgm:pt modelId="{34A53E98-C633-43CC-A13A-4180C926BE09}">
      <dgm:prSet/>
      <dgm:spPr/>
      <dgm:t>
        <a:bodyPr/>
        <a:lstStyle/>
        <a:p>
          <a:pPr rtl="0"/>
          <a:r>
            <a:rPr lang="cs-CZ"/>
            <a:t>Popřít otcovství lze do šesti let věku (subjektivní lhůta 6 měsíců)</a:t>
          </a:r>
        </a:p>
      </dgm:t>
    </dgm:pt>
    <dgm:pt modelId="{889FD617-C19C-4C22-8BDF-79B708BFE765}" type="parTrans" cxnId="{24EF01C3-1C09-4157-AA0F-9CE3BC7549A4}">
      <dgm:prSet/>
      <dgm:spPr/>
      <dgm:t>
        <a:bodyPr/>
        <a:lstStyle/>
        <a:p>
          <a:endParaRPr lang="cs-CZ"/>
        </a:p>
      </dgm:t>
    </dgm:pt>
    <dgm:pt modelId="{749F3DFF-794B-4340-9DC3-39A4AD5FE40D}" type="sibTrans" cxnId="{24EF01C3-1C09-4157-AA0F-9CE3BC7549A4}">
      <dgm:prSet/>
      <dgm:spPr/>
      <dgm:t>
        <a:bodyPr/>
        <a:lstStyle/>
        <a:p>
          <a:endParaRPr lang="cs-CZ"/>
        </a:p>
      </dgm:t>
    </dgm:pt>
    <dgm:pt modelId="{F2C976E3-66EF-46D5-8759-F9081C051ADD}" type="pres">
      <dgm:prSet presAssocID="{6F6AB559-8D7A-46FD-9E29-2624864130CD}" presName="linear" presStyleCnt="0">
        <dgm:presLayoutVars>
          <dgm:animLvl val="lvl"/>
          <dgm:resizeHandles val="exact"/>
        </dgm:presLayoutVars>
      </dgm:prSet>
      <dgm:spPr/>
      <dgm:t>
        <a:bodyPr/>
        <a:lstStyle/>
        <a:p>
          <a:endParaRPr lang="cs-CZ"/>
        </a:p>
      </dgm:t>
    </dgm:pt>
    <dgm:pt modelId="{35AA3BC0-3FBB-46A2-B3B4-00EC011F2DE5}" type="pres">
      <dgm:prSet presAssocID="{83607781-7EAB-417F-AABA-F5F3B77EDB3A}" presName="parentText" presStyleLbl="node1" presStyleIdx="0" presStyleCnt="3">
        <dgm:presLayoutVars>
          <dgm:chMax val="0"/>
          <dgm:bulletEnabled val="1"/>
        </dgm:presLayoutVars>
      </dgm:prSet>
      <dgm:spPr/>
      <dgm:t>
        <a:bodyPr/>
        <a:lstStyle/>
        <a:p>
          <a:endParaRPr lang="cs-CZ"/>
        </a:p>
      </dgm:t>
    </dgm:pt>
    <dgm:pt modelId="{CAEBCD3B-1AA0-47EB-874C-449420C7B86F}" type="pres">
      <dgm:prSet presAssocID="{B60DDD18-C199-42FB-BB36-ADD0AC37E818}" presName="spacer" presStyleCnt="0"/>
      <dgm:spPr/>
    </dgm:pt>
    <dgm:pt modelId="{53E596A7-D573-429E-ABDC-B7974F032E56}" type="pres">
      <dgm:prSet presAssocID="{B6F67997-3211-45C6-838A-D70146415BAC}" presName="parentText" presStyleLbl="node1" presStyleIdx="1" presStyleCnt="3">
        <dgm:presLayoutVars>
          <dgm:chMax val="0"/>
          <dgm:bulletEnabled val="1"/>
        </dgm:presLayoutVars>
      </dgm:prSet>
      <dgm:spPr/>
      <dgm:t>
        <a:bodyPr/>
        <a:lstStyle/>
        <a:p>
          <a:endParaRPr lang="cs-CZ"/>
        </a:p>
      </dgm:t>
    </dgm:pt>
    <dgm:pt modelId="{53EC48D2-7CDB-4C3C-A5E7-43BD06F7E5C2}" type="pres">
      <dgm:prSet presAssocID="{B6F67997-3211-45C6-838A-D70146415BAC}" presName="childText" presStyleLbl="revTx" presStyleIdx="0" presStyleCnt="1">
        <dgm:presLayoutVars>
          <dgm:bulletEnabled val="1"/>
        </dgm:presLayoutVars>
      </dgm:prSet>
      <dgm:spPr/>
      <dgm:t>
        <a:bodyPr/>
        <a:lstStyle/>
        <a:p>
          <a:endParaRPr lang="cs-CZ"/>
        </a:p>
      </dgm:t>
    </dgm:pt>
    <dgm:pt modelId="{9DB4E93A-2E44-41A0-9E3D-8A38769CFA5D}" type="pres">
      <dgm:prSet presAssocID="{34A53E98-C633-43CC-A13A-4180C926BE09}" presName="parentText" presStyleLbl="node1" presStyleIdx="2" presStyleCnt="3">
        <dgm:presLayoutVars>
          <dgm:chMax val="0"/>
          <dgm:bulletEnabled val="1"/>
        </dgm:presLayoutVars>
      </dgm:prSet>
      <dgm:spPr/>
      <dgm:t>
        <a:bodyPr/>
        <a:lstStyle/>
        <a:p>
          <a:endParaRPr lang="cs-CZ"/>
        </a:p>
      </dgm:t>
    </dgm:pt>
  </dgm:ptLst>
  <dgm:cxnLst>
    <dgm:cxn modelId="{2931F54F-82E2-4F6E-98EA-5C29D65376DD}" type="presOf" srcId="{34A53E98-C633-43CC-A13A-4180C926BE09}" destId="{9DB4E93A-2E44-41A0-9E3D-8A38769CFA5D}" srcOrd="0" destOrd="0" presId="urn:microsoft.com/office/officeart/2005/8/layout/vList2"/>
    <dgm:cxn modelId="{A22E442C-40D3-4200-93D3-857BF1BF5D19}" type="presOf" srcId="{83607781-7EAB-417F-AABA-F5F3B77EDB3A}" destId="{35AA3BC0-3FBB-46A2-B3B4-00EC011F2DE5}" srcOrd="0" destOrd="0" presId="urn:microsoft.com/office/officeart/2005/8/layout/vList2"/>
    <dgm:cxn modelId="{389DCA58-F03B-4C6C-8EE6-CDCB7E77801A}" type="presOf" srcId="{6F6AB559-8D7A-46FD-9E29-2624864130CD}" destId="{F2C976E3-66EF-46D5-8759-F9081C051ADD}" srcOrd="0" destOrd="0" presId="urn:microsoft.com/office/officeart/2005/8/layout/vList2"/>
    <dgm:cxn modelId="{99AD7F82-FDD9-4634-BE85-1204F6A2D6EE}" type="presOf" srcId="{B6F67997-3211-45C6-838A-D70146415BAC}" destId="{53E596A7-D573-429E-ABDC-B7974F032E56}" srcOrd="0" destOrd="0" presId="urn:microsoft.com/office/officeart/2005/8/layout/vList2"/>
    <dgm:cxn modelId="{61E0302F-4812-4061-B5F4-350CF086C30C}" srcId="{B6F67997-3211-45C6-838A-D70146415BAC}" destId="{48E11265-C2D6-45A7-B24C-8F2205EE81F0}" srcOrd="0" destOrd="0" parTransId="{DF5BA679-BEFD-475F-9D88-5322B6F24F36}" sibTransId="{6888E682-2403-4D99-B5E7-BAFA96775C62}"/>
    <dgm:cxn modelId="{4D61112E-B260-4CC9-9F38-37564AC579B6}" srcId="{B6F67997-3211-45C6-838A-D70146415BAC}" destId="{C80F80F3-249F-4492-99F9-B4202E7A2AD1}" srcOrd="1" destOrd="0" parTransId="{8250B35B-91DE-4F10-ADEB-7062223A4E25}" sibTransId="{BE9DD618-D920-4A9C-8679-E55F70464D11}"/>
    <dgm:cxn modelId="{24EF01C3-1C09-4157-AA0F-9CE3BC7549A4}" srcId="{6F6AB559-8D7A-46FD-9E29-2624864130CD}" destId="{34A53E98-C633-43CC-A13A-4180C926BE09}" srcOrd="2" destOrd="0" parTransId="{889FD617-C19C-4C22-8BDF-79B708BFE765}" sibTransId="{749F3DFF-794B-4340-9DC3-39A4AD5FE40D}"/>
    <dgm:cxn modelId="{231EB42C-D329-41E4-AA6F-8C244B930ADC}" type="presOf" srcId="{FAAEBE64-A965-45A6-8DDD-7AC14E0379FF}" destId="{53EC48D2-7CDB-4C3C-A5E7-43BD06F7E5C2}" srcOrd="0" destOrd="2" presId="urn:microsoft.com/office/officeart/2005/8/layout/vList2"/>
    <dgm:cxn modelId="{BD80DBE0-DA82-4A30-8701-502BF4AF985A}" srcId="{6F6AB559-8D7A-46FD-9E29-2624864130CD}" destId="{B6F67997-3211-45C6-838A-D70146415BAC}" srcOrd="1" destOrd="0" parTransId="{46D788A6-4470-4614-AE30-C03951EAF696}" sibTransId="{A5DE8B91-B23C-47FD-85BD-D346B21CE980}"/>
    <dgm:cxn modelId="{F1FC2CCC-3653-4199-AF1D-FAB1C5D9C196}" srcId="{B6F67997-3211-45C6-838A-D70146415BAC}" destId="{FAAEBE64-A965-45A6-8DDD-7AC14E0379FF}" srcOrd="2" destOrd="0" parTransId="{9780E79B-400D-4D45-A6BA-2E7C45E0BFD5}" sibTransId="{27E64166-86C9-4B93-A442-2B638D1F7030}"/>
    <dgm:cxn modelId="{17FB4EEC-2BF5-4608-9847-B97C2CF77ECF}" type="presOf" srcId="{48E11265-C2D6-45A7-B24C-8F2205EE81F0}" destId="{53EC48D2-7CDB-4C3C-A5E7-43BD06F7E5C2}" srcOrd="0" destOrd="0" presId="urn:microsoft.com/office/officeart/2005/8/layout/vList2"/>
    <dgm:cxn modelId="{73AE52C5-432F-4FAF-ABA1-79BC8D92527D}" srcId="{6F6AB559-8D7A-46FD-9E29-2624864130CD}" destId="{83607781-7EAB-417F-AABA-F5F3B77EDB3A}" srcOrd="0" destOrd="0" parTransId="{9657D40A-2742-41E8-8700-A95B8C51EFCC}" sibTransId="{B60DDD18-C199-42FB-BB36-ADD0AC37E818}"/>
    <dgm:cxn modelId="{D8622245-80F6-4E75-99E6-EC05A72D5BA6}" type="presOf" srcId="{C80F80F3-249F-4492-99F9-B4202E7A2AD1}" destId="{53EC48D2-7CDB-4C3C-A5E7-43BD06F7E5C2}" srcOrd="0" destOrd="1" presId="urn:microsoft.com/office/officeart/2005/8/layout/vList2"/>
    <dgm:cxn modelId="{44889278-7DF2-4DD3-B1DB-86B6066F2036}" type="presParOf" srcId="{F2C976E3-66EF-46D5-8759-F9081C051ADD}" destId="{35AA3BC0-3FBB-46A2-B3B4-00EC011F2DE5}" srcOrd="0" destOrd="0" presId="urn:microsoft.com/office/officeart/2005/8/layout/vList2"/>
    <dgm:cxn modelId="{3E532A10-6249-44DE-85E8-9EB2900C1FA7}" type="presParOf" srcId="{F2C976E3-66EF-46D5-8759-F9081C051ADD}" destId="{CAEBCD3B-1AA0-47EB-874C-449420C7B86F}" srcOrd="1" destOrd="0" presId="urn:microsoft.com/office/officeart/2005/8/layout/vList2"/>
    <dgm:cxn modelId="{1AD03D27-71D0-4095-9AA4-10ACDED8F988}" type="presParOf" srcId="{F2C976E3-66EF-46D5-8759-F9081C051ADD}" destId="{53E596A7-D573-429E-ABDC-B7974F032E56}" srcOrd="2" destOrd="0" presId="urn:microsoft.com/office/officeart/2005/8/layout/vList2"/>
    <dgm:cxn modelId="{EB7AF9BD-F3D7-4AFB-AEF6-04D2815A9A39}" type="presParOf" srcId="{F2C976E3-66EF-46D5-8759-F9081C051ADD}" destId="{53EC48D2-7CDB-4C3C-A5E7-43BD06F7E5C2}" srcOrd="3" destOrd="0" presId="urn:microsoft.com/office/officeart/2005/8/layout/vList2"/>
    <dgm:cxn modelId="{CAB0006F-4BA0-4C15-A9F7-6C0DF4B5CA9A}" type="presParOf" srcId="{F2C976E3-66EF-46D5-8759-F9081C051ADD}" destId="{9DB4E93A-2E44-41A0-9E3D-8A38769CFA5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5EF4D6B-E76D-4185-AF51-0153F7AFE6A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49E93F2F-AF05-469A-8A14-3C3384B8A0AA}">
      <dgm:prSet/>
      <dgm:spPr/>
      <dgm:t>
        <a:bodyPr/>
        <a:lstStyle/>
        <a:p>
          <a:pPr rtl="0" eaLnBrk="1" latinLnBrk="0" hangingPunct="1"/>
          <a:r>
            <a:rPr lang="cs-CZ"/>
            <a:t>(3) Jde-li o:</a:t>
          </a:r>
        </a:p>
      </dgm:t>
    </dgm:pt>
    <dgm:pt modelId="{0353D4A3-30C5-455F-9898-8A226EF8104F}" type="parTrans" cxnId="{03AFC3A3-C419-4D4D-90AE-C80F54E884F9}">
      <dgm:prSet/>
      <dgm:spPr/>
      <dgm:t>
        <a:bodyPr/>
        <a:lstStyle/>
        <a:p>
          <a:endParaRPr lang="cs-CZ"/>
        </a:p>
      </dgm:t>
    </dgm:pt>
    <dgm:pt modelId="{09C0D772-3C1F-44C4-96A2-DD7F9173D0A0}" type="sibTrans" cxnId="{03AFC3A3-C419-4D4D-90AE-C80F54E884F9}">
      <dgm:prSet/>
      <dgm:spPr/>
      <dgm:t>
        <a:bodyPr/>
        <a:lstStyle/>
        <a:p>
          <a:endParaRPr lang="cs-CZ"/>
        </a:p>
      </dgm:t>
    </dgm:pt>
    <dgm:pt modelId="{23A9F91F-3CAE-4780-BBF1-8437435AE000}">
      <dgm:prSet/>
      <dgm:spPr/>
      <dgm:t>
        <a:bodyPr/>
        <a:lstStyle/>
        <a:p>
          <a:pPr rtl="0" eaLnBrk="1" latinLnBrk="0" hangingPunct="1"/>
          <a:r>
            <a:rPr lang="cs-CZ" dirty="0"/>
            <a:t>zdravotní služby, které spočívají v poskytnutí neodkladné péče, nebo akutní péče, a </a:t>
          </a:r>
        </a:p>
      </dgm:t>
    </dgm:pt>
    <dgm:pt modelId="{DA7DFDF6-C26B-432A-8ABA-F68A98AF61CD}" type="parTrans" cxnId="{E9F949A6-0B2E-43BB-9E9D-64E2926CA1A0}">
      <dgm:prSet/>
      <dgm:spPr/>
      <dgm:t>
        <a:bodyPr/>
        <a:lstStyle/>
        <a:p>
          <a:endParaRPr lang="cs-CZ"/>
        </a:p>
      </dgm:t>
    </dgm:pt>
    <dgm:pt modelId="{7117A198-FBF7-4060-A42C-148945B3384F}" type="sibTrans" cxnId="{E9F949A6-0B2E-43BB-9E9D-64E2926CA1A0}">
      <dgm:prSet/>
      <dgm:spPr/>
      <dgm:t>
        <a:bodyPr/>
        <a:lstStyle/>
        <a:p>
          <a:endParaRPr lang="cs-CZ"/>
        </a:p>
      </dgm:t>
    </dgm:pt>
    <dgm:pt modelId="{629C95F7-39F9-416F-B699-745B73C7B4A0}">
      <dgm:prSet/>
      <dgm:spPr/>
      <dgm:t>
        <a:bodyPr/>
        <a:lstStyle/>
        <a:p>
          <a:pPr rtl="0" eaLnBrk="1" latinLnBrk="0" hangingPunct="1"/>
          <a:r>
            <a:rPr lang="cs-CZ" dirty="0"/>
            <a:t>souhlas zákonného zástupce nelze získat bez zbytečného odkladu, </a:t>
          </a:r>
        </a:p>
      </dgm:t>
    </dgm:pt>
    <dgm:pt modelId="{D5DF17BB-411D-43AD-B4C8-EFE36BAEDE90}" type="parTrans" cxnId="{F94F8BE6-EF7B-46CB-A4C5-D8F0434F2947}">
      <dgm:prSet/>
      <dgm:spPr/>
      <dgm:t>
        <a:bodyPr/>
        <a:lstStyle/>
        <a:p>
          <a:endParaRPr lang="cs-CZ"/>
        </a:p>
      </dgm:t>
    </dgm:pt>
    <dgm:pt modelId="{3CD3A0C3-3A66-49A0-BA16-93E83F8E1609}" type="sibTrans" cxnId="{F94F8BE6-EF7B-46CB-A4C5-D8F0434F2947}">
      <dgm:prSet/>
      <dgm:spPr/>
      <dgm:t>
        <a:bodyPr/>
        <a:lstStyle/>
        <a:p>
          <a:endParaRPr lang="cs-CZ"/>
        </a:p>
      </dgm:t>
    </dgm:pt>
    <dgm:pt modelId="{4241F343-65AD-409D-989A-66573CA12F1F}">
      <dgm:prSet/>
      <dgm:spPr/>
      <dgm:t>
        <a:bodyPr/>
        <a:lstStyle/>
        <a:p>
          <a:pPr rtl="0" eaLnBrk="1" latinLnBrk="0" hangingPunct="1"/>
          <a:r>
            <a:rPr lang="cs-CZ"/>
            <a:t>rozhodne o jejich poskytnutí ošetřující zdravotnický pracovník. To neplatí, lze-li zdravotní služby poskytnout podle na základě souhlasu nezletilého pacienta.</a:t>
          </a:r>
        </a:p>
      </dgm:t>
    </dgm:pt>
    <dgm:pt modelId="{F99ABD3D-CC70-4FF9-8368-C4CD022CDF43}" type="parTrans" cxnId="{46AF3ED7-5377-40E5-94E1-BDD93D27A022}">
      <dgm:prSet/>
      <dgm:spPr/>
      <dgm:t>
        <a:bodyPr/>
        <a:lstStyle/>
        <a:p>
          <a:endParaRPr lang="cs-CZ"/>
        </a:p>
      </dgm:t>
    </dgm:pt>
    <dgm:pt modelId="{F90B26D4-A727-4DE0-85F5-B0DC5E3F3640}" type="sibTrans" cxnId="{46AF3ED7-5377-40E5-94E1-BDD93D27A022}">
      <dgm:prSet/>
      <dgm:spPr/>
      <dgm:t>
        <a:bodyPr/>
        <a:lstStyle/>
        <a:p>
          <a:endParaRPr lang="cs-CZ"/>
        </a:p>
      </dgm:t>
    </dgm:pt>
    <dgm:pt modelId="{518A031B-6D14-40D0-A900-7DDBA1AC386B}" type="pres">
      <dgm:prSet presAssocID="{35EF4D6B-E76D-4185-AF51-0153F7AFE6AB}" presName="linear" presStyleCnt="0">
        <dgm:presLayoutVars>
          <dgm:animLvl val="lvl"/>
          <dgm:resizeHandles val="exact"/>
        </dgm:presLayoutVars>
      </dgm:prSet>
      <dgm:spPr/>
      <dgm:t>
        <a:bodyPr/>
        <a:lstStyle/>
        <a:p>
          <a:endParaRPr lang="cs-CZ"/>
        </a:p>
      </dgm:t>
    </dgm:pt>
    <dgm:pt modelId="{DB646980-2A95-425D-B6AE-E25D9757C795}" type="pres">
      <dgm:prSet presAssocID="{49E93F2F-AF05-469A-8A14-3C3384B8A0AA}" presName="parentText" presStyleLbl="node1" presStyleIdx="0" presStyleCnt="2">
        <dgm:presLayoutVars>
          <dgm:chMax val="0"/>
          <dgm:bulletEnabled val="1"/>
        </dgm:presLayoutVars>
      </dgm:prSet>
      <dgm:spPr/>
      <dgm:t>
        <a:bodyPr/>
        <a:lstStyle/>
        <a:p>
          <a:endParaRPr lang="cs-CZ"/>
        </a:p>
      </dgm:t>
    </dgm:pt>
    <dgm:pt modelId="{DEC2282A-834E-466D-A397-954803EE24BE}" type="pres">
      <dgm:prSet presAssocID="{49E93F2F-AF05-469A-8A14-3C3384B8A0AA}" presName="childText" presStyleLbl="revTx" presStyleIdx="0" presStyleCnt="1">
        <dgm:presLayoutVars>
          <dgm:bulletEnabled val="1"/>
        </dgm:presLayoutVars>
      </dgm:prSet>
      <dgm:spPr/>
      <dgm:t>
        <a:bodyPr/>
        <a:lstStyle/>
        <a:p>
          <a:endParaRPr lang="cs-CZ"/>
        </a:p>
      </dgm:t>
    </dgm:pt>
    <dgm:pt modelId="{96D877C8-C281-4A77-9689-329F7B525AC9}" type="pres">
      <dgm:prSet presAssocID="{4241F343-65AD-409D-989A-66573CA12F1F}" presName="parentText" presStyleLbl="node1" presStyleIdx="1" presStyleCnt="2">
        <dgm:presLayoutVars>
          <dgm:chMax val="0"/>
          <dgm:bulletEnabled val="1"/>
        </dgm:presLayoutVars>
      </dgm:prSet>
      <dgm:spPr/>
      <dgm:t>
        <a:bodyPr/>
        <a:lstStyle/>
        <a:p>
          <a:endParaRPr lang="cs-CZ"/>
        </a:p>
      </dgm:t>
    </dgm:pt>
  </dgm:ptLst>
  <dgm:cxnLst>
    <dgm:cxn modelId="{88940D29-8ED9-4F71-B72F-86206086CF51}" type="presOf" srcId="{629C95F7-39F9-416F-B699-745B73C7B4A0}" destId="{DEC2282A-834E-466D-A397-954803EE24BE}" srcOrd="0" destOrd="1" presId="urn:microsoft.com/office/officeart/2005/8/layout/vList2"/>
    <dgm:cxn modelId="{03AFC3A3-C419-4D4D-90AE-C80F54E884F9}" srcId="{35EF4D6B-E76D-4185-AF51-0153F7AFE6AB}" destId="{49E93F2F-AF05-469A-8A14-3C3384B8A0AA}" srcOrd="0" destOrd="0" parTransId="{0353D4A3-30C5-455F-9898-8A226EF8104F}" sibTransId="{09C0D772-3C1F-44C4-96A2-DD7F9173D0A0}"/>
    <dgm:cxn modelId="{BC94E42F-9ED0-4C0D-B915-9D63B50AE613}" type="presOf" srcId="{23A9F91F-3CAE-4780-BBF1-8437435AE000}" destId="{DEC2282A-834E-466D-A397-954803EE24BE}" srcOrd="0" destOrd="0" presId="urn:microsoft.com/office/officeart/2005/8/layout/vList2"/>
    <dgm:cxn modelId="{46AF3ED7-5377-40E5-94E1-BDD93D27A022}" srcId="{35EF4D6B-E76D-4185-AF51-0153F7AFE6AB}" destId="{4241F343-65AD-409D-989A-66573CA12F1F}" srcOrd="1" destOrd="0" parTransId="{F99ABD3D-CC70-4FF9-8368-C4CD022CDF43}" sibTransId="{F90B26D4-A727-4DE0-85F5-B0DC5E3F3640}"/>
    <dgm:cxn modelId="{F94F8BE6-EF7B-46CB-A4C5-D8F0434F2947}" srcId="{49E93F2F-AF05-469A-8A14-3C3384B8A0AA}" destId="{629C95F7-39F9-416F-B699-745B73C7B4A0}" srcOrd="1" destOrd="0" parTransId="{D5DF17BB-411D-43AD-B4C8-EFE36BAEDE90}" sibTransId="{3CD3A0C3-3A66-49A0-BA16-93E83F8E1609}"/>
    <dgm:cxn modelId="{2518B117-3892-40CD-8DF6-5A19DE8DF7C7}" type="presOf" srcId="{35EF4D6B-E76D-4185-AF51-0153F7AFE6AB}" destId="{518A031B-6D14-40D0-A900-7DDBA1AC386B}" srcOrd="0" destOrd="0" presId="urn:microsoft.com/office/officeart/2005/8/layout/vList2"/>
    <dgm:cxn modelId="{59C53ED3-270E-4804-87EF-0E4A55150F3B}" type="presOf" srcId="{4241F343-65AD-409D-989A-66573CA12F1F}" destId="{96D877C8-C281-4A77-9689-329F7B525AC9}" srcOrd="0" destOrd="0" presId="urn:microsoft.com/office/officeart/2005/8/layout/vList2"/>
    <dgm:cxn modelId="{BC07BB00-D2BC-4AC2-A7A1-B8E364157897}" type="presOf" srcId="{49E93F2F-AF05-469A-8A14-3C3384B8A0AA}" destId="{DB646980-2A95-425D-B6AE-E25D9757C795}" srcOrd="0" destOrd="0" presId="urn:microsoft.com/office/officeart/2005/8/layout/vList2"/>
    <dgm:cxn modelId="{E9F949A6-0B2E-43BB-9E9D-64E2926CA1A0}" srcId="{49E93F2F-AF05-469A-8A14-3C3384B8A0AA}" destId="{23A9F91F-3CAE-4780-BBF1-8437435AE000}" srcOrd="0" destOrd="0" parTransId="{DA7DFDF6-C26B-432A-8ABA-F68A98AF61CD}" sibTransId="{7117A198-FBF7-4060-A42C-148945B3384F}"/>
    <dgm:cxn modelId="{33DAA1F7-4E88-423A-A5DD-C829914B2D02}" type="presParOf" srcId="{518A031B-6D14-40D0-A900-7DDBA1AC386B}" destId="{DB646980-2A95-425D-B6AE-E25D9757C795}" srcOrd="0" destOrd="0" presId="urn:microsoft.com/office/officeart/2005/8/layout/vList2"/>
    <dgm:cxn modelId="{4101D117-C0D2-4503-9899-E1BF94361392}" type="presParOf" srcId="{518A031B-6D14-40D0-A900-7DDBA1AC386B}" destId="{DEC2282A-834E-466D-A397-954803EE24BE}" srcOrd="1" destOrd="0" presId="urn:microsoft.com/office/officeart/2005/8/layout/vList2"/>
    <dgm:cxn modelId="{FCD9A59B-2AB3-45B0-8994-E35C4FFAD329}" type="presParOf" srcId="{518A031B-6D14-40D0-A900-7DDBA1AC386B}" destId="{96D877C8-C281-4A77-9689-329F7B525AC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0C9152-9B19-47C5-A9FA-B53DFED4897D}" type="doc">
      <dgm:prSet loTypeId="urn:microsoft.com/office/officeart/2005/8/layout/vList2" loCatId="list" qsTypeId="urn:microsoft.com/office/officeart/2005/8/quickstyle/simple1" qsCatId="simple" csTypeId="urn:microsoft.com/office/officeart/2005/8/colors/accent1_3" csCatId="accent1"/>
      <dgm:spPr/>
      <dgm:t>
        <a:bodyPr/>
        <a:lstStyle/>
        <a:p>
          <a:endParaRPr lang="cs-CZ"/>
        </a:p>
      </dgm:t>
    </dgm:pt>
    <dgm:pt modelId="{6361B259-5DE9-4C8B-9D32-BE54F1B8A5FD}">
      <dgm:prSet/>
      <dgm:spPr/>
      <dgm:t>
        <a:bodyPr/>
        <a:lstStyle/>
        <a:p>
          <a:pPr rtl="0"/>
          <a:r>
            <a:rPr lang="cs-CZ"/>
            <a:t>Právo na poskytování zdravotních služeb na náležité odborné úrovni</a:t>
          </a:r>
        </a:p>
      </dgm:t>
    </dgm:pt>
    <dgm:pt modelId="{42EF6239-C817-4D00-9D1B-C71C202E535B}" type="parTrans" cxnId="{CC89542E-3A0F-4C41-9417-D6918B2EF373}">
      <dgm:prSet/>
      <dgm:spPr/>
      <dgm:t>
        <a:bodyPr/>
        <a:lstStyle/>
        <a:p>
          <a:endParaRPr lang="cs-CZ"/>
        </a:p>
      </dgm:t>
    </dgm:pt>
    <dgm:pt modelId="{91B940AC-1AB1-4BE1-B1CD-713FEDE20C2A}" type="sibTrans" cxnId="{CC89542E-3A0F-4C41-9417-D6918B2EF373}">
      <dgm:prSet/>
      <dgm:spPr/>
      <dgm:t>
        <a:bodyPr/>
        <a:lstStyle/>
        <a:p>
          <a:endParaRPr lang="cs-CZ"/>
        </a:p>
      </dgm:t>
    </dgm:pt>
    <dgm:pt modelId="{A96AAB0B-BD65-4489-8CA3-5859343341A0}">
      <dgm:prSet/>
      <dgm:spPr/>
      <dgm:t>
        <a:bodyPr/>
        <a:lstStyle/>
        <a:p>
          <a:pPr rtl="0"/>
          <a:r>
            <a:rPr lang="cs-CZ"/>
            <a:t>podle pravidel vědy a uznávaných medicínských postupů, </a:t>
          </a:r>
        </a:p>
      </dgm:t>
    </dgm:pt>
    <dgm:pt modelId="{B0738BFF-658F-4F89-BD60-8E5173276FAA}" type="parTrans" cxnId="{51219A6A-F9F1-44C2-9FAA-D399A12DA94E}">
      <dgm:prSet/>
      <dgm:spPr/>
      <dgm:t>
        <a:bodyPr/>
        <a:lstStyle/>
        <a:p>
          <a:endParaRPr lang="cs-CZ"/>
        </a:p>
      </dgm:t>
    </dgm:pt>
    <dgm:pt modelId="{9356ED16-E8DC-4EF0-A693-236F9C6DED0A}" type="sibTrans" cxnId="{51219A6A-F9F1-44C2-9FAA-D399A12DA94E}">
      <dgm:prSet/>
      <dgm:spPr/>
      <dgm:t>
        <a:bodyPr/>
        <a:lstStyle/>
        <a:p>
          <a:endParaRPr lang="cs-CZ"/>
        </a:p>
      </dgm:t>
    </dgm:pt>
    <dgm:pt modelId="{175A3AC4-3C46-4DC6-A9A2-5BC50DE1ABDA}">
      <dgm:prSet/>
      <dgm:spPr/>
      <dgm:t>
        <a:bodyPr/>
        <a:lstStyle/>
        <a:p>
          <a:pPr rtl="0"/>
          <a:r>
            <a:rPr lang="cs-CZ"/>
            <a:t>při respektování individuality pacienta, </a:t>
          </a:r>
        </a:p>
      </dgm:t>
    </dgm:pt>
    <dgm:pt modelId="{59177F2B-FBC1-4643-8B83-47EA6695125D}" type="parTrans" cxnId="{4C5386F0-D9F6-418B-B0C5-2ED63FF4B141}">
      <dgm:prSet/>
      <dgm:spPr/>
      <dgm:t>
        <a:bodyPr/>
        <a:lstStyle/>
        <a:p>
          <a:endParaRPr lang="cs-CZ"/>
        </a:p>
      </dgm:t>
    </dgm:pt>
    <dgm:pt modelId="{8CFC7151-F371-4AFB-BE36-A28F50BFBD3F}" type="sibTrans" cxnId="{4C5386F0-D9F6-418B-B0C5-2ED63FF4B141}">
      <dgm:prSet/>
      <dgm:spPr/>
      <dgm:t>
        <a:bodyPr/>
        <a:lstStyle/>
        <a:p>
          <a:endParaRPr lang="cs-CZ"/>
        </a:p>
      </dgm:t>
    </dgm:pt>
    <dgm:pt modelId="{938FDF9E-5D70-43AA-BDBF-7E0428A52823}">
      <dgm:prSet/>
      <dgm:spPr/>
      <dgm:t>
        <a:bodyPr/>
        <a:lstStyle/>
        <a:p>
          <a:pPr rtl="0"/>
          <a:r>
            <a:rPr lang="cs-CZ"/>
            <a:t>s ohledem na konkrétní podmínky a objektivní možnosti.</a:t>
          </a:r>
        </a:p>
      </dgm:t>
    </dgm:pt>
    <dgm:pt modelId="{529DFC5F-D581-4179-82A1-A45793FA3BB0}" type="parTrans" cxnId="{E873751C-5D44-4B87-8BEA-5B667681C7B6}">
      <dgm:prSet/>
      <dgm:spPr/>
      <dgm:t>
        <a:bodyPr/>
        <a:lstStyle/>
        <a:p>
          <a:endParaRPr lang="cs-CZ"/>
        </a:p>
      </dgm:t>
    </dgm:pt>
    <dgm:pt modelId="{D6A14CDF-0C26-4B87-87A6-3393129FAEA3}" type="sibTrans" cxnId="{E873751C-5D44-4B87-8BEA-5B667681C7B6}">
      <dgm:prSet/>
      <dgm:spPr/>
      <dgm:t>
        <a:bodyPr/>
        <a:lstStyle/>
        <a:p>
          <a:endParaRPr lang="cs-CZ"/>
        </a:p>
      </dgm:t>
    </dgm:pt>
    <dgm:pt modelId="{9E29BF29-EE97-4F50-B934-CB4B7AABA342}">
      <dgm:prSet/>
      <dgm:spPr/>
      <dgm:t>
        <a:bodyPr/>
        <a:lstStyle/>
        <a:p>
          <a:pPr rtl="0"/>
          <a:r>
            <a:rPr lang="cs-CZ"/>
            <a:t>na úctu, důstojné zacházení, na ohleduplnost v souladu s charakterem poskytovaných zdravotních služeb,</a:t>
          </a:r>
        </a:p>
      </dgm:t>
    </dgm:pt>
    <dgm:pt modelId="{EE13F2AF-0D63-4FA5-9659-4826AB35BE5C}" type="parTrans" cxnId="{AC23BE76-C170-41E8-8422-2A42880B40C9}">
      <dgm:prSet/>
      <dgm:spPr/>
      <dgm:t>
        <a:bodyPr/>
        <a:lstStyle/>
        <a:p>
          <a:endParaRPr lang="cs-CZ"/>
        </a:p>
      </dgm:t>
    </dgm:pt>
    <dgm:pt modelId="{8A33CDE2-87FD-4F20-B3DD-46DDC71EE01A}" type="sibTrans" cxnId="{AC23BE76-C170-41E8-8422-2A42880B40C9}">
      <dgm:prSet/>
      <dgm:spPr/>
      <dgm:t>
        <a:bodyPr/>
        <a:lstStyle/>
        <a:p>
          <a:endParaRPr lang="cs-CZ"/>
        </a:p>
      </dgm:t>
    </dgm:pt>
    <dgm:pt modelId="{AC44D2CF-C205-4A0E-B1DE-D5B5D0D3528E}">
      <dgm:prSet/>
      <dgm:spPr/>
      <dgm:t>
        <a:bodyPr/>
        <a:lstStyle/>
        <a:p>
          <a:pPr rtl="0"/>
          <a:r>
            <a:rPr lang="cs-CZ"/>
            <a:t>respektování soukromí při poskytování zdravotních služeb</a:t>
          </a:r>
        </a:p>
      </dgm:t>
    </dgm:pt>
    <dgm:pt modelId="{89A1952B-12FD-4CB2-A335-39338A39B8BC}" type="parTrans" cxnId="{F1526428-1823-4470-8F3D-D048A5980871}">
      <dgm:prSet/>
      <dgm:spPr/>
      <dgm:t>
        <a:bodyPr/>
        <a:lstStyle/>
        <a:p>
          <a:endParaRPr lang="cs-CZ"/>
        </a:p>
      </dgm:t>
    </dgm:pt>
    <dgm:pt modelId="{48345A0B-B322-4DDC-A521-830A3D5882C6}" type="sibTrans" cxnId="{F1526428-1823-4470-8F3D-D048A5980871}">
      <dgm:prSet/>
      <dgm:spPr/>
      <dgm:t>
        <a:bodyPr/>
        <a:lstStyle/>
        <a:p>
          <a:endParaRPr lang="cs-CZ"/>
        </a:p>
      </dgm:t>
    </dgm:pt>
    <dgm:pt modelId="{C5EF1321-BB6D-4CE5-A5A0-80222A73D624}">
      <dgm:prSet/>
      <dgm:spPr/>
      <dgm:t>
        <a:bodyPr/>
        <a:lstStyle/>
        <a:p>
          <a:pPr rtl="0"/>
          <a:r>
            <a:rPr lang="cs-CZ"/>
            <a:t>v souladu s charakterem poskytovaných zdravotních služeb,</a:t>
          </a:r>
        </a:p>
      </dgm:t>
    </dgm:pt>
    <dgm:pt modelId="{69711DA1-D30A-4C91-9E87-F0FDF3EC1D50}" type="parTrans" cxnId="{083432A1-AD2F-48F6-9251-6FB4E952ED9B}">
      <dgm:prSet/>
      <dgm:spPr/>
      <dgm:t>
        <a:bodyPr/>
        <a:lstStyle/>
        <a:p>
          <a:endParaRPr lang="cs-CZ"/>
        </a:p>
      </dgm:t>
    </dgm:pt>
    <dgm:pt modelId="{C2F29FFF-3735-4A69-9F56-DEBD3B656E2D}" type="sibTrans" cxnId="{083432A1-AD2F-48F6-9251-6FB4E952ED9B}">
      <dgm:prSet/>
      <dgm:spPr/>
      <dgm:t>
        <a:bodyPr/>
        <a:lstStyle/>
        <a:p>
          <a:endParaRPr lang="cs-CZ"/>
        </a:p>
      </dgm:t>
    </dgm:pt>
    <dgm:pt modelId="{D73BCCDD-3759-4CDD-AEF5-FF1C3321FAA1}">
      <dgm:prSet/>
      <dgm:spPr/>
      <dgm:t>
        <a:bodyPr/>
        <a:lstStyle/>
        <a:p>
          <a:pPr rtl="0"/>
          <a:r>
            <a:rPr lang="cs-CZ"/>
            <a:t>Související pravidla k osobám blízkým, zdravotnické dokumentaci apod</a:t>
          </a:r>
        </a:p>
      </dgm:t>
    </dgm:pt>
    <dgm:pt modelId="{37460778-2B1F-41E8-972B-F5DD2E1986BE}" type="parTrans" cxnId="{BEFCA981-E0C3-482A-80D3-F78BD6D97667}">
      <dgm:prSet/>
      <dgm:spPr/>
      <dgm:t>
        <a:bodyPr/>
        <a:lstStyle/>
        <a:p>
          <a:endParaRPr lang="cs-CZ"/>
        </a:p>
      </dgm:t>
    </dgm:pt>
    <dgm:pt modelId="{FE71A7DD-435C-420A-9355-BDEFDF761A08}" type="sibTrans" cxnId="{BEFCA981-E0C3-482A-80D3-F78BD6D97667}">
      <dgm:prSet/>
      <dgm:spPr/>
      <dgm:t>
        <a:bodyPr/>
        <a:lstStyle/>
        <a:p>
          <a:endParaRPr lang="cs-CZ"/>
        </a:p>
      </dgm:t>
    </dgm:pt>
    <dgm:pt modelId="{60EEEADD-6EC0-44ED-AB4B-DE87D20574C3}" type="pres">
      <dgm:prSet presAssocID="{A90C9152-9B19-47C5-A9FA-B53DFED4897D}" presName="linear" presStyleCnt="0">
        <dgm:presLayoutVars>
          <dgm:animLvl val="lvl"/>
          <dgm:resizeHandles val="exact"/>
        </dgm:presLayoutVars>
      </dgm:prSet>
      <dgm:spPr/>
      <dgm:t>
        <a:bodyPr/>
        <a:lstStyle/>
        <a:p>
          <a:endParaRPr lang="cs-CZ"/>
        </a:p>
      </dgm:t>
    </dgm:pt>
    <dgm:pt modelId="{4010D989-54F8-45DD-B5AA-7FF0F75850D4}" type="pres">
      <dgm:prSet presAssocID="{6361B259-5DE9-4C8B-9D32-BE54F1B8A5FD}" presName="parentText" presStyleLbl="node1" presStyleIdx="0" presStyleCnt="3">
        <dgm:presLayoutVars>
          <dgm:chMax val="0"/>
          <dgm:bulletEnabled val="1"/>
        </dgm:presLayoutVars>
      </dgm:prSet>
      <dgm:spPr/>
      <dgm:t>
        <a:bodyPr/>
        <a:lstStyle/>
        <a:p>
          <a:endParaRPr lang="cs-CZ"/>
        </a:p>
      </dgm:t>
    </dgm:pt>
    <dgm:pt modelId="{76DED07F-73BF-4F3B-A235-0B77487621F7}" type="pres">
      <dgm:prSet presAssocID="{6361B259-5DE9-4C8B-9D32-BE54F1B8A5FD}" presName="childText" presStyleLbl="revTx" presStyleIdx="0" presStyleCnt="2">
        <dgm:presLayoutVars>
          <dgm:bulletEnabled val="1"/>
        </dgm:presLayoutVars>
      </dgm:prSet>
      <dgm:spPr/>
      <dgm:t>
        <a:bodyPr/>
        <a:lstStyle/>
        <a:p>
          <a:endParaRPr lang="cs-CZ"/>
        </a:p>
      </dgm:t>
    </dgm:pt>
    <dgm:pt modelId="{F7BA87E7-8A07-4B82-B07E-E7B6D0A272D2}" type="pres">
      <dgm:prSet presAssocID="{9E29BF29-EE97-4F50-B934-CB4B7AABA342}" presName="parentText" presStyleLbl="node1" presStyleIdx="1" presStyleCnt="3">
        <dgm:presLayoutVars>
          <dgm:chMax val="0"/>
          <dgm:bulletEnabled val="1"/>
        </dgm:presLayoutVars>
      </dgm:prSet>
      <dgm:spPr/>
      <dgm:t>
        <a:bodyPr/>
        <a:lstStyle/>
        <a:p>
          <a:endParaRPr lang="cs-CZ"/>
        </a:p>
      </dgm:t>
    </dgm:pt>
    <dgm:pt modelId="{0A15242B-A1DD-4278-BEF2-EDBDC8368C9D}" type="pres">
      <dgm:prSet presAssocID="{8A33CDE2-87FD-4F20-B3DD-46DDC71EE01A}" presName="spacer" presStyleCnt="0"/>
      <dgm:spPr/>
    </dgm:pt>
    <dgm:pt modelId="{B45C8CB1-625A-4472-9AD1-A7294F839BA0}" type="pres">
      <dgm:prSet presAssocID="{AC44D2CF-C205-4A0E-B1DE-D5B5D0D3528E}" presName="parentText" presStyleLbl="node1" presStyleIdx="2" presStyleCnt="3">
        <dgm:presLayoutVars>
          <dgm:chMax val="0"/>
          <dgm:bulletEnabled val="1"/>
        </dgm:presLayoutVars>
      </dgm:prSet>
      <dgm:spPr/>
      <dgm:t>
        <a:bodyPr/>
        <a:lstStyle/>
        <a:p>
          <a:endParaRPr lang="cs-CZ"/>
        </a:p>
      </dgm:t>
    </dgm:pt>
    <dgm:pt modelId="{68CBD2F7-3C09-46C5-AD2C-EB1DE2A9EAE3}" type="pres">
      <dgm:prSet presAssocID="{AC44D2CF-C205-4A0E-B1DE-D5B5D0D3528E}" presName="childText" presStyleLbl="revTx" presStyleIdx="1" presStyleCnt="2">
        <dgm:presLayoutVars>
          <dgm:bulletEnabled val="1"/>
        </dgm:presLayoutVars>
      </dgm:prSet>
      <dgm:spPr/>
      <dgm:t>
        <a:bodyPr/>
        <a:lstStyle/>
        <a:p>
          <a:endParaRPr lang="cs-CZ"/>
        </a:p>
      </dgm:t>
    </dgm:pt>
  </dgm:ptLst>
  <dgm:cxnLst>
    <dgm:cxn modelId="{F1526428-1823-4470-8F3D-D048A5980871}" srcId="{A90C9152-9B19-47C5-A9FA-B53DFED4897D}" destId="{AC44D2CF-C205-4A0E-B1DE-D5B5D0D3528E}" srcOrd="2" destOrd="0" parTransId="{89A1952B-12FD-4CB2-A335-39338A39B8BC}" sibTransId="{48345A0B-B322-4DDC-A521-830A3D5882C6}"/>
    <dgm:cxn modelId="{AC23BE76-C170-41E8-8422-2A42880B40C9}" srcId="{A90C9152-9B19-47C5-A9FA-B53DFED4897D}" destId="{9E29BF29-EE97-4F50-B934-CB4B7AABA342}" srcOrd="1" destOrd="0" parTransId="{EE13F2AF-0D63-4FA5-9659-4826AB35BE5C}" sibTransId="{8A33CDE2-87FD-4F20-B3DD-46DDC71EE01A}"/>
    <dgm:cxn modelId="{BEFCA981-E0C3-482A-80D3-F78BD6D97667}" srcId="{AC44D2CF-C205-4A0E-B1DE-D5B5D0D3528E}" destId="{D73BCCDD-3759-4CDD-AEF5-FF1C3321FAA1}" srcOrd="1" destOrd="0" parTransId="{37460778-2B1F-41E8-972B-F5DD2E1986BE}" sibTransId="{FE71A7DD-435C-420A-9355-BDEFDF761A08}"/>
    <dgm:cxn modelId="{AD2B66B4-CA88-4861-BEB0-9FADFC964881}" type="presOf" srcId="{175A3AC4-3C46-4DC6-A9A2-5BC50DE1ABDA}" destId="{76DED07F-73BF-4F3B-A235-0B77487621F7}" srcOrd="0" destOrd="1" presId="urn:microsoft.com/office/officeart/2005/8/layout/vList2"/>
    <dgm:cxn modelId="{C501E163-F90E-4C3F-A6FE-A38200638201}" type="presOf" srcId="{A90C9152-9B19-47C5-A9FA-B53DFED4897D}" destId="{60EEEADD-6EC0-44ED-AB4B-DE87D20574C3}" srcOrd="0" destOrd="0" presId="urn:microsoft.com/office/officeart/2005/8/layout/vList2"/>
    <dgm:cxn modelId="{A0DF6D3B-9B5A-4016-A9B3-AECACD44EBAF}" type="presOf" srcId="{AC44D2CF-C205-4A0E-B1DE-D5B5D0D3528E}" destId="{B45C8CB1-625A-4472-9AD1-A7294F839BA0}" srcOrd="0" destOrd="0" presId="urn:microsoft.com/office/officeart/2005/8/layout/vList2"/>
    <dgm:cxn modelId="{51219A6A-F9F1-44C2-9FAA-D399A12DA94E}" srcId="{6361B259-5DE9-4C8B-9D32-BE54F1B8A5FD}" destId="{A96AAB0B-BD65-4489-8CA3-5859343341A0}" srcOrd="0" destOrd="0" parTransId="{B0738BFF-658F-4F89-BD60-8E5173276FAA}" sibTransId="{9356ED16-E8DC-4EF0-A693-236F9C6DED0A}"/>
    <dgm:cxn modelId="{A5253A3C-2E42-4724-A2B9-E59925594096}" type="presOf" srcId="{D73BCCDD-3759-4CDD-AEF5-FF1C3321FAA1}" destId="{68CBD2F7-3C09-46C5-AD2C-EB1DE2A9EAE3}" srcOrd="0" destOrd="1" presId="urn:microsoft.com/office/officeart/2005/8/layout/vList2"/>
    <dgm:cxn modelId="{6FAEC660-E389-43AB-811F-49E8D3A1D0DC}" type="presOf" srcId="{938FDF9E-5D70-43AA-BDBF-7E0428A52823}" destId="{76DED07F-73BF-4F3B-A235-0B77487621F7}" srcOrd="0" destOrd="2" presId="urn:microsoft.com/office/officeart/2005/8/layout/vList2"/>
    <dgm:cxn modelId="{4DCB2C88-8C93-4ACF-A281-A4D111929E51}" type="presOf" srcId="{C5EF1321-BB6D-4CE5-A5A0-80222A73D624}" destId="{68CBD2F7-3C09-46C5-AD2C-EB1DE2A9EAE3}" srcOrd="0" destOrd="0" presId="urn:microsoft.com/office/officeart/2005/8/layout/vList2"/>
    <dgm:cxn modelId="{E873751C-5D44-4B87-8BEA-5B667681C7B6}" srcId="{6361B259-5DE9-4C8B-9D32-BE54F1B8A5FD}" destId="{938FDF9E-5D70-43AA-BDBF-7E0428A52823}" srcOrd="2" destOrd="0" parTransId="{529DFC5F-D581-4179-82A1-A45793FA3BB0}" sibTransId="{D6A14CDF-0C26-4B87-87A6-3393129FAEA3}"/>
    <dgm:cxn modelId="{083432A1-AD2F-48F6-9251-6FB4E952ED9B}" srcId="{AC44D2CF-C205-4A0E-B1DE-D5B5D0D3528E}" destId="{C5EF1321-BB6D-4CE5-A5A0-80222A73D624}" srcOrd="0" destOrd="0" parTransId="{69711DA1-D30A-4C91-9E87-F0FDF3EC1D50}" sibTransId="{C2F29FFF-3735-4A69-9F56-DEBD3B656E2D}"/>
    <dgm:cxn modelId="{00B8F78A-C240-4BF7-9369-F8C6B1DF3556}" type="presOf" srcId="{A96AAB0B-BD65-4489-8CA3-5859343341A0}" destId="{76DED07F-73BF-4F3B-A235-0B77487621F7}" srcOrd="0" destOrd="0" presId="urn:microsoft.com/office/officeart/2005/8/layout/vList2"/>
    <dgm:cxn modelId="{4C5386F0-D9F6-418B-B0C5-2ED63FF4B141}" srcId="{6361B259-5DE9-4C8B-9D32-BE54F1B8A5FD}" destId="{175A3AC4-3C46-4DC6-A9A2-5BC50DE1ABDA}" srcOrd="1" destOrd="0" parTransId="{59177F2B-FBC1-4643-8B83-47EA6695125D}" sibTransId="{8CFC7151-F371-4AFB-BE36-A28F50BFBD3F}"/>
    <dgm:cxn modelId="{7C30F3FC-8208-4898-B6D5-51E4C372B373}" type="presOf" srcId="{6361B259-5DE9-4C8B-9D32-BE54F1B8A5FD}" destId="{4010D989-54F8-45DD-B5AA-7FF0F75850D4}" srcOrd="0" destOrd="0" presId="urn:microsoft.com/office/officeart/2005/8/layout/vList2"/>
    <dgm:cxn modelId="{CC89542E-3A0F-4C41-9417-D6918B2EF373}" srcId="{A90C9152-9B19-47C5-A9FA-B53DFED4897D}" destId="{6361B259-5DE9-4C8B-9D32-BE54F1B8A5FD}" srcOrd="0" destOrd="0" parTransId="{42EF6239-C817-4D00-9D1B-C71C202E535B}" sibTransId="{91B940AC-1AB1-4BE1-B1CD-713FEDE20C2A}"/>
    <dgm:cxn modelId="{049E147E-0DDF-4F4E-987B-83E35BF1EC40}" type="presOf" srcId="{9E29BF29-EE97-4F50-B934-CB4B7AABA342}" destId="{F7BA87E7-8A07-4B82-B07E-E7B6D0A272D2}" srcOrd="0" destOrd="0" presId="urn:microsoft.com/office/officeart/2005/8/layout/vList2"/>
    <dgm:cxn modelId="{0B35015C-6352-43F6-A3D2-28E298220B9B}" type="presParOf" srcId="{60EEEADD-6EC0-44ED-AB4B-DE87D20574C3}" destId="{4010D989-54F8-45DD-B5AA-7FF0F75850D4}" srcOrd="0" destOrd="0" presId="urn:microsoft.com/office/officeart/2005/8/layout/vList2"/>
    <dgm:cxn modelId="{56B7E688-A04D-431F-BBC0-5D2DCDE0C58E}" type="presParOf" srcId="{60EEEADD-6EC0-44ED-AB4B-DE87D20574C3}" destId="{76DED07F-73BF-4F3B-A235-0B77487621F7}" srcOrd="1" destOrd="0" presId="urn:microsoft.com/office/officeart/2005/8/layout/vList2"/>
    <dgm:cxn modelId="{477CEB7A-33E3-42D8-8049-D5652CC46F32}" type="presParOf" srcId="{60EEEADD-6EC0-44ED-AB4B-DE87D20574C3}" destId="{F7BA87E7-8A07-4B82-B07E-E7B6D0A272D2}" srcOrd="2" destOrd="0" presId="urn:microsoft.com/office/officeart/2005/8/layout/vList2"/>
    <dgm:cxn modelId="{3CA3A779-5049-4E82-8EFA-3FB3F7FC2B90}" type="presParOf" srcId="{60EEEADD-6EC0-44ED-AB4B-DE87D20574C3}" destId="{0A15242B-A1DD-4278-BEF2-EDBDC8368C9D}" srcOrd="3" destOrd="0" presId="urn:microsoft.com/office/officeart/2005/8/layout/vList2"/>
    <dgm:cxn modelId="{1E760B88-8394-4405-915E-DCEBBAD4F6A3}" type="presParOf" srcId="{60EEEADD-6EC0-44ED-AB4B-DE87D20574C3}" destId="{B45C8CB1-625A-4472-9AD1-A7294F839BA0}" srcOrd="4" destOrd="0" presId="urn:microsoft.com/office/officeart/2005/8/layout/vList2"/>
    <dgm:cxn modelId="{AC326B88-9D6D-4C5C-803E-D239412CADC2}" type="presParOf" srcId="{60EEEADD-6EC0-44ED-AB4B-DE87D20574C3}" destId="{68CBD2F7-3C09-46C5-AD2C-EB1DE2A9EAE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B19F137-A5D4-43F7-ABC1-58B0B54E810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D755D7CA-4318-4CC2-B9E6-E5C3C95AE31E}">
      <dgm:prSet/>
      <dgm:spPr/>
      <dgm:t>
        <a:bodyPr/>
        <a:lstStyle/>
        <a:p>
          <a:pPr rtl="0" eaLnBrk="1" latinLnBrk="0" hangingPunct="1"/>
          <a:r>
            <a:rPr lang="cs-CZ"/>
            <a:t>(3) Pacientovi lze bez jeho souhlasu poskytnout pouze neodkladnou péči, a to v případě</a:t>
          </a:r>
        </a:p>
      </dgm:t>
    </dgm:pt>
    <dgm:pt modelId="{D5872F0B-F927-4D8F-87BD-3FC7EB896B53}" type="parTrans" cxnId="{FE571610-D73C-43C0-B8C6-4D825E7370A8}">
      <dgm:prSet/>
      <dgm:spPr/>
      <dgm:t>
        <a:bodyPr/>
        <a:lstStyle/>
        <a:p>
          <a:endParaRPr lang="cs-CZ"/>
        </a:p>
      </dgm:t>
    </dgm:pt>
    <dgm:pt modelId="{8468A055-3AFD-4590-9E69-0F37533DA130}" type="sibTrans" cxnId="{FE571610-D73C-43C0-B8C6-4D825E7370A8}">
      <dgm:prSet/>
      <dgm:spPr/>
      <dgm:t>
        <a:bodyPr/>
        <a:lstStyle/>
        <a:p>
          <a:endParaRPr lang="cs-CZ"/>
        </a:p>
      </dgm:t>
    </dgm:pt>
    <dgm:pt modelId="{AD7C61D8-891D-4CB6-9643-47DA7A71B09F}">
      <dgm:prSet/>
      <dgm:spPr/>
      <dgm:t>
        <a:bodyPr/>
        <a:lstStyle/>
        <a:p>
          <a:pPr rtl="0" eaLnBrk="1" latinLnBrk="0" hangingPunct="1"/>
          <a:r>
            <a:rPr lang="cs-CZ"/>
            <a:t>a) kdy zdravotní stav neumožňuje pacientovi tento souhlas vyslovit; tím není dotčeno dříve vyslovené přání podle § 36, nebo</a:t>
          </a:r>
        </a:p>
      </dgm:t>
    </dgm:pt>
    <dgm:pt modelId="{9806E370-3097-4DAC-9C82-1B375662F3A2}" type="parTrans" cxnId="{2A4955A7-AEFD-445F-9313-2D2302912AB4}">
      <dgm:prSet/>
      <dgm:spPr/>
      <dgm:t>
        <a:bodyPr/>
        <a:lstStyle/>
        <a:p>
          <a:endParaRPr lang="cs-CZ"/>
        </a:p>
      </dgm:t>
    </dgm:pt>
    <dgm:pt modelId="{8DE73DA6-7274-4F5B-81D4-AE527980EF99}" type="sibTrans" cxnId="{2A4955A7-AEFD-445F-9313-2D2302912AB4}">
      <dgm:prSet/>
      <dgm:spPr/>
      <dgm:t>
        <a:bodyPr/>
        <a:lstStyle/>
        <a:p>
          <a:endParaRPr lang="cs-CZ"/>
        </a:p>
      </dgm:t>
    </dgm:pt>
    <dgm:pt modelId="{473D3003-CAF3-48C8-809C-1F30B6D3E3D6}">
      <dgm:prSet/>
      <dgm:spPr/>
      <dgm:t>
        <a:bodyPr/>
        <a:lstStyle/>
        <a:p>
          <a:pPr rtl="0" eaLnBrk="1" latinLnBrk="0" hangingPunct="1"/>
          <a:r>
            <a:rPr lang="cs-CZ"/>
            <a:t>b) léčby vážné duševní poruchy, pokud by v důsledku jejího neléčení došlo se vší pravděpodobností k vážnému poškození zdraví pacienta.</a:t>
          </a:r>
        </a:p>
      </dgm:t>
    </dgm:pt>
    <dgm:pt modelId="{7FC570B7-A988-401B-99F7-3B969176E20E}" type="parTrans" cxnId="{EBFB1961-FFAD-4CB6-B9E6-57C5FF235647}">
      <dgm:prSet/>
      <dgm:spPr/>
      <dgm:t>
        <a:bodyPr/>
        <a:lstStyle/>
        <a:p>
          <a:endParaRPr lang="cs-CZ"/>
        </a:p>
      </dgm:t>
    </dgm:pt>
    <dgm:pt modelId="{75EE1362-1343-476F-841F-25DB1DBE473D}" type="sibTrans" cxnId="{EBFB1961-FFAD-4CB6-B9E6-57C5FF235647}">
      <dgm:prSet/>
      <dgm:spPr/>
      <dgm:t>
        <a:bodyPr/>
        <a:lstStyle/>
        <a:p>
          <a:endParaRPr lang="cs-CZ"/>
        </a:p>
      </dgm:t>
    </dgm:pt>
    <dgm:pt modelId="{011E4EEB-D548-495B-9C25-DC15B09B0645}">
      <dgm:prSet/>
      <dgm:spPr/>
      <dgm:t>
        <a:bodyPr/>
        <a:lstStyle/>
        <a:p>
          <a:pPr rtl="0" eaLnBrk="1" latinLnBrk="0" hangingPunct="1"/>
          <a:r>
            <a:rPr lang="cs-CZ"/>
            <a:t>(4) Nezletilému pacientovi nebo pacientovi s omezenou svéprávností lze bez souhlasu poskytnout neodkladnou péči, jde-li o</a:t>
          </a:r>
        </a:p>
      </dgm:t>
    </dgm:pt>
    <dgm:pt modelId="{86C0291E-FCC4-4BB6-B191-01D5592C9AC9}" type="parTrans" cxnId="{AF391954-6BE5-42B7-AFA2-1967D25D0FFE}">
      <dgm:prSet/>
      <dgm:spPr/>
      <dgm:t>
        <a:bodyPr/>
        <a:lstStyle/>
        <a:p>
          <a:endParaRPr lang="cs-CZ"/>
        </a:p>
      </dgm:t>
    </dgm:pt>
    <dgm:pt modelId="{FF6295C4-E0AD-4452-A750-804F6CF9566A}" type="sibTrans" cxnId="{AF391954-6BE5-42B7-AFA2-1967D25D0FFE}">
      <dgm:prSet/>
      <dgm:spPr/>
      <dgm:t>
        <a:bodyPr/>
        <a:lstStyle/>
        <a:p>
          <a:endParaRPr lang="cs-CZ"/>
        </a:p>
      </dgm:t>
    </dgm:pt>
    <dgm:pt modelId="{4876B0BD-DE9A-4E18-8997-174D23D645B5}">
      <dgm:prSet/>
      <dgm:spPr/>
      <dgm:t>
        <a:bodyPr/>
        <a:lstStyle/>
        <a:p>
          <a:pPr rtl="0" eaLnBrk="1" latinLnBrk="0" hangingPunct="1"/>
          <a:r>
            <a:rPr lang="cs-CZ"/>
            <a:t>a) případy podle odstavce 3 písm. b), nebo</a:t>
          </a:r>
        </a:p>
      </dgm:t>
    </dgm:pt>
    <dgm:pt modelId="{DF240207-D7AF-4EA6-A660-F34184898517}" type="parTrans" cxnId="{8FDB002D-706E-4A76-BF9F-F016EB930981}">
      <dgm:prSet/>
      <dgm:spPr/>
      <dgm:t>
        <a:bodyPr/>
        <a:lstStyle/>
        <a:p>
          <a:endParaRPr lang="cs-CZ"/>
        </a:p>
      </dgm:t>
    </dgm:pt>
    <dgm:pt modelId="{741C8E7A-CC36-438F-93F8-28F5FC53F2ED}" type="sibTrans" cxnId="{8FDB002D-706E-4A76-BF9F-F016EB930981}">
      <dgm:prSet/>
      <dgm:spPr/>
      <dgm:t>
        <a:bodyPr/>
        <a:lstStyle/>
        <a:p>
          <a:endParaRPr lang="cs-CZ"/>
        </a:p>
      </dgm:t>
    </dgm:pt>
    <dgm:pt modelId="{8A39C9A6-9CE8-40EF-8447-8D710A7B2C75}">
      <dgm:prSet/>
      <dgm:spPr/>
      <dgm:t>
        <a:bodyPr/>
        <a:lstStyle/>
        <a:p>
          <a:pPr rtl="0" eaLnBrk="1" latinLnBrk="0" hangingPunct="1"/>
          <a:r>
            <a:rPr lang="cs-CZ"/>
            <a:t>b) zdravotní služby nezbytné k záchraně života nebo zamezení vážného poškození zdraví.</a:t>
          </a:r>
        </a:p>
      </dgm:t>
    </dgm:pt>
    <dgm:pt modelId="{6E3DA9E6-AC4E-4F1B-898D-A8652F0011C5}" type="parTrans" cxnId="{B82C6400-8C20-4F22-8D09-743F93D337BE}">
      <dgm:prSet/>
      <dgm:spPr/>
      <dgm:t>
        <a:bodyPr/>
        <a:lstStyle/>
        <a:p>
          <a:endParaRPr lang="cs-CZ"/>
        </a:p>
      </dgm:t>
    </dgm:pt>
    <dgm:pt modelId="{8281B9A8-DB3B-42D3-975C-AE412D3502C6}" type="sibTrans" cxnId="{B82C6400-8C20-4F22-8D09-743F93D337BE}">
      <dgm:prSet/>
      <dgm:spPr/>
      <dgm:t>
        <a:bodyPr/>
        <a:lstStyle/>
        <a:p>
          <a:endParaRPr lang="cs-CZ"/>
        </a:p>
      </dgm:t>
    </dgm:pt>
    <dgm:pt modelId="{A0FB37C4-A146-439F-9E21-835C0B771478}" type="pres">
      <dgm:prSet presAssocID="{4B19F137-A5D4-43F7-ABC1-58B0B54E8103}" presName="linear" presStyleCnt="0">
        <dgm:presLayoutVars>
          <dgm:animLvl val="lvl"/>
          <dgm:resizeHandles val="exact"/>
        </dgm:presLayoutVars>
      </dgm:prSet>
      <dgm:spPr/>
      <dgm:t>
        <a:bodyPr/>
        <a:lstStyle/>
        <a:p>
          <a:endParaRPr lang="cs-CZ"/>
        </a:p>
      </dgm:t>
    </dgm:pt>
    <dgm:pt modelId="{8A006FA2-AE22-4D6C-96B2-60AA3DFF8D8F}" type="pres">
      <dgm:prSet presAssocID="{D755D7CA-4318-4CC2-B9E6-E5C3C95AE31E}" presName="parentText" presStyleLbl="node1" presStyleIdx="0" presStyleCnt="2">
        <dgm:presLayoutVars>
          <dgm:chMax val="0"/>
          <dgm:bulletEnabled val="1"/>
        </dgm:presLayoutVars>
      </dgm:prSet>
      <dgm:spPr/>
      <dgm:t>
        <a:bodyPr/>
        <a:lstStyle/>
        <a:p>
          <a:endParaRPr lang="cs-CZ"/>
        </a:p>
      </dgm:t>
    </dgm:pt>
    <dgm:pt modelId="{533A9B19-D1E6-4281-8BDE-A80EEFBD8DA6}" type="pres">
      <dgm:prSet presAssocID="{D755D7CA-4318-4CC2-B9E6-E5C3C95AE31E}" presName="childText" presStyleLbl="revTx" presStyleIdx="0" presStyleCnt="2">
        <dgm:presLayoutVars>
          <dgm:bulletEnabled val="1"/>
        </dgm:presLayoutVars>
      </dgm:prSet>
      <dgm:spPr/>
      <dgm:t>
        <a:bodyPr/>
        <a:lstStyle/>
        <a:p>
          <a:endParaRPr lang="cs-CZ"/>
        </a:p>
      </dgm:t>
    </dgm:pt>
    <dgm:pt modelId="{04C3C729-C75A-4BE6-8EF2-CA7EC77CF9EB}" type="pres">
      <dgm:prSet presAssocID="{011E4EEB-D548-495B-9C25-DC15B09B0645}" presName="parentText" presStyleLbl="node1" presStyleIdx="1" presStyleCnt="2">
        <dgm:presLayoutVars>
          <dgm:chMax val="0"/>
          <dgm:bulletEnabled val="1"/>
        </dgm:presLayoutVars>
      </dgm:prSet>
      <dgm:spPr/>
      <dgm:t>
        <a:bodyPr/>
        <a:lstStyle/>
        <a:p>
          <a:endParaRPr lang="cs-CZ"/>
        </a:p>
      </dgm:t>
    </dgm:pt>
    <dgm:pt modelId="{377CA8ED-CD96-4FC2-A2AF-626FBC4C20D8}" type="pres">
      <dgm:prSet presAssocID="{011E4EEB-D548-495B-9C25-DC15B09B0645}" presName="childText" presStyleLbl="revTx" presStyleIdx="1" presStyleCnt="2">
        <dgm:presLayoutVars>
          <dgm:bulletEnabled val="1"/>
        </dgm:presLayoutVars>
      </dgm:prSet>
      <dgm:spPr/>
      <dgm:t>
        <a:bodyPr/>
        <a:lstStyle/>
        <a:p>
          <a:endParaRPr lang="cs-CZ"/>
        </a:p>
      </dgm:t>
    </dgm:pt>
  </dgm:ptLst>
  <dgm:cxnLst>
    <dgm:cxn modelId="{2A4955A7-AEFD-445F-9313-2D2302912AB4}" srcId="{D755D7CA-4318-4CC2-B9E6-E5C3C95AE31E}" destId="{AD7C61D8-891D-4CB6-9643-47DA7A71B09F}" srcOrd="0" destOrd="0" parTransId="{9806E370-3097-4DAC-9C82-1B375662F3A2}" sibTransId="{8DE73DA6-7274-4F5B-81D4-AE527980EF99}"/>
    <dgm:cxn modelId="{FA82C0FC-C780-483C-A2B2-21F2D2F450C9}" type="presOf" srcId="{011E4EEB-D548-495B-9C25-DC15B09B0645}" destId="{04C3C729-C75A-4BE6-8EF2-CA7EC77CF9EB}" srcOrd="0" destOrd="0" presId="urn:microsoft.com/office/officeart/2005/8/layout/vList2"/>
    <dgm:cxn modelId="{EBAA0D6B-7FC3-4CDB-BCEE-A7BD7E4A6110}" type="presOf" srcId="{4876B0BD-DE9A-4E18-8997-174D23D645B5}" destId="{377CA8ED-CD96-4FC2-A2AF-626FBC4C20D8}" srcOrd="0" destOrd="0" presId="urn:microsoft.com/office/officeart/2005/8/layout/vList2"/>
    <dgm:cxn modelId="{7180788A-9351-4124-A354-D77AE7AABCB6}" type="presOf" srcId="{AD7C61D8-891D-4CB6-9643-47DA7A71B09F}" destId="{533A9B19-D1E6-4281-8BDE-A80EEFBD8DA6}" srcOrd="0" destOrd="0" presId="urn:microsoft.com/office/officeart/2005/8/layout/vList2"/>
    <dgm:cxn modelId="{B8449F25-1B05-488A-8E82-CBD84F2AC978}" type="presOf" srcId="{D755D7CA-4318-4CC2-B9E6-E5C3C95AE31E}" destId="{8A006FA2-AE22-4D6C-96B2-60AA3DFF8D8F}" srcOrd="0" destOrd="0" presId="urn:microsoft.com/office/officeart/2005/8/layout/vList2"/>
    <dgm:cxn modelId="{AF391954-6BE5-42B7-AFA2-1967D25D0FFE}" srcId="{4B19F137-A5D4-43F7-ABC1-58B0B54E8103}" destId="{011E4EEB-D548-495B-9C25-DC15B09B0645}" srcOrd="1" destOrd="0" parTransId="{86C0291E-FCC4-4BB6-B191-01D5592C9AC9}" sibTransId="{FF6295C4-E0AD-4452-A750-804F6CF9566A}"/>
    <dgm:cxn modelId="{B35EE273-A0DC-4DC9-909B-C0F1E6776D64}" type="presOf" srcId="{4B19F137-A5D4-43F7-ABC1-58B0B54E8103}" destId="{A0FB37C4-A146-439F-9E21-835C0B771478}" srcOrd="0" destOrd="0" presId="urn:microsoft.com/office/officeart/2005/8/layout/vList2"/>
    <dgm:cxn modelId="{EBFB1961-FFAD-4CB6-B9E6-57C5FF235647}" srcId="{D755D7CA-4318-4CC2-B9E6-E5C3C95AE31E}" destId="{473D3003-CAF3-48C8-809C-1F30B6D3E3D6}" srcOrd="1" destOrd="0" parTransId="{7FC570B7-A988-401B-99F7-3B969176E20E}" sibTransId="{75EE1362-1343-476F-841F-25DB1DBE473D}"/>
    <dgm:cxn modelId="{38EAA399-7211-48B4-B1D3-BC31167723E5}" type="presOf" srcId="{8A39C9A6-9CE8-40EF-8447-8D710A7B2C75}" destId="{377CA8ED-CD96-4FC2-A2AF-626FBC4C20D8}" srcOrd="0" destOrd="1" presId="urn:microsoft.com/office/officeart/2005/8/layout/vList2"/>
    <dgm:cxn modelId="{B82C6400-8C20-4F22-8D09-743F93D337BE}" srcId="{011E4EEB-D548-495B-9C25-DC15B09B0645}" destId="{8A39C9A6-9CE8-40EF-8447-8D710A7B2C75}" srcOrd="1" destOrd="0" parTransId="{6E3DA9E6-AC4E-4F1B-898D-A8652F0011C5}" sibTransId="{8281B9A8-DB3B-42D3-975C-AE412D3502C6}"/>
    <dgm:cxn modelId="{57F77601-BA7A-4D93-974B-CB5BB8CA919C}" type="presOf" srcId="{473D3003-CAF3-48C8-809C-1F30B6D3E3D6}" destId="{533A9B19-D1E6-4281-8BDE-A80EEFBD8DA6}" srcOrd="0" destOrd="1" presId="urn:microsoft.com/office/officeart/2005/8/layout/vList2"/>
    <dgm:cxn modelId="{FE571610-D73C-43C0-B8C6-4D825E7370A8}" srcId="{4B19F137-A5D4-43F7-ABC1-58B0B54E8103}" destId="{D755D7CA-4318-4CC2-B9E6-E5C3C95AE31E}" srcOrd="0" destOrd="0" parTransId="{D5872F0B-F927-4D8F-87BD-3FC7EB896B53}" sibTransId="{8468A055-3AFD-4590-9E69-0F37533DA130}"/>
    <dgm:cxn modelId="{8FDB002D-706E-4A76-BF9F-F016EB930981}" srcId="{011E4EEB-D548-495B-9C25-DC15B09B0645}" destId="{4876B0BD-DE9A-4E18-8997-174D23D645B5}" srcOrd="0" destOrd="0" parTransId="{DF240207-D7AF-4EA6-A660-F34184898517}" sibTransId="{741C8E7A-CC36-438F-93F8-28F5FC53F2ED}"/>
    <dgm:cxn modelId="{D4640D82-70A3-41AC-83E8-D5798B16C6E7}" type="presParOf" srcId="{A0FB37C4-A146-439F-9E21-835C0B771478}" destId="{8A006FA2-AE22-4D6C-96B2-60AA3DFF8D8F}" srcOrd="0" destOrd="0" presId="urn:microsoft.com/office/officeart/2005/8/layout/vList2"/>
    <dgm:cxn modelId="{A7427719-B117-4397-9978-D3CC0E1A261C}" type="presParOf" srcId="{A0FB37C4-A146-439F-9E21-835C0B771478}" destId="{533A9B19-D1E6-4281-8BDE-A80EEFBD8DA6}" srcOrd="1" destOrd="0" presId="urn:microsoft.com/office/officeart/2005/8/layout/vList2"/>
    <dgm:cxn modelId="{3375C353-180A-4E92-B085-6E1968C9F1E6}" type="presParOf" srcId="{A0FB37C4-A146-439F-9E21-835C0B771478}" destId="{04C3C729-C75A-4BE6-8EF2-CA7EC77CF9EB}" srcOrd="2" destOrd="0" presId="urn:microsoft.com/office/officeart/2005/8/layout/vList2"/>
    <dgm:cxn modelId="{44B6BAB9-8FC4-4836-8C34-3689ACC3DF9D}" type="presParOf" srcId="{A0FB37C4-A146-439F-9E21-835C0B771478}" destId="{377CA8ED-CD96-4FC2-A2AF-626FBC4C20D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25393C-4D7D-4770-B488-13D68EBFA618}" type="doc">
      <dgm:prSet loTypeId="urn:microsoft.com/office/officeart/2005/8/layout/vList2" loCatId="list" qsTypeId="urn:microsoft.com/office/officeart/2005/8/quickstyle/simple1" qsCatId="simple" csTypeId="urn:microsoft.com/office/officeart/2005/8/colors/accent1_4" csCatId="accent1"/>
      <dgm:spPr/>
      <dgm:t>
        <a:bodyPr/>
        <a:lstStyle/>
        <a:p>
          <a:endParaRPr lang="cs-CZ"/>
        </a:p>
      </dgm:t>
    </dgm:pt>
    <dgm:pt modelId="{0E9B1DB4-42F9-4254-A946-DCEA750610EA}">
      <dgm:prSet/>
      <dgm:spPr/>
      <dgm:t>
        <a:bodyPr/>
        <a:lstStyle/>
        <a:p>
          <a:pPr rtl="0"/>
          <a:r>
            <a:rPr lang="cs-CZ" dirty="0"/>
            <a:t>zvolit si poskytovatele oprávněného k poskytnutí zdravotních služeb,</a:t>
          </a:r>
        </a:p>
      </dgm:t>
    </dgm:pt>
    <dgm:pt modelId="{EAC99C43-E005-4652-AE5F-3514590D1AE4}" type="parTrans" cxnId="{194DD388-F5CA-49C9-B546-6A05E3A630D0}">
      <dgm:prSet/>
      <dgm:spPr/>
      <dgm:t>
        <a:bodyPr/>
        <a:lstStyle/>
        <a:p>
          <a:endParaRPr lang="cs-CZ"/>
        </a:p>
      </dgm:t>
    </dgm:pt>
    <dgm:pt modelId="{0A3D90AC-2E1C-4317-B752-0D12F3211B4E}" type="sibTrans" cxnId="{194DD388-F5CA-49C9-B546-6A05E3A630D0}">
      <dgm:prSet/>
      <dgm:spPr/>
      <dgm:t>
        <a:bodyPr/>
        <a:lstStyle/>
        <a:p>
          <a:endParaRPr lang="cs-CZ"/>
        </a:p>
      </dgm:t>
    </dgm:pt>
    <dgm:pt modelId="{575FAEB7-408B-44B9-9B7F-C983F207BF09}">
      <dgm:prSet/>
      <dgm:spPr/>
      <dgm:t>
        <a:bodyPr/>
        <a:lstStyle/>
        <a:p>
          <a:pPr rtl="0"/>
          <a:r>
            <a:rPr lang="cs-CZ"/>
            <a:t>vyžádat si konzultační služby od jiného poskytovatele, popřípadě zdravotnického pracovníka, než který mu poskytuje zdravotní služby;</a:t>
          </a:r>
        </a:p>
      </dgm:t>
    </dgm:pt>
    <dgm:pt modelId="{829D556C-0CA1-41DF-99B8-CFBF406A6DDF}" type="parTrans" cxnId="{A34969B9-76AB-4E97-8251-EBC4D76150E2}">
      <dgm:prSet/>
      <dgm:spPr/>
      <dgm:t>
        <a:bodyPr/>
        <a:lstStyle/>
        <a:p>
          <a:endParaRPr lang="cs-CZ"/>
        </a:p>
      </dgm:t>
    </dgm:pt>
    <dgm:pt modelId="{B6D9A698-EB9C-4C6A-A56F-861CEB3D83F6}" type="sibTrans" cxnId="{A34969B9-76AB-4E97-8251-EBC4D76150E2}">
      <dgm:prSet/>
      <dgm:spPr/>
      <dgm:t>
        <a:bodyPr/>
        <a:lstStyle/>
        <a:p>
          <a:endParaRPr lang="cs-CZ"/>
        </a:p>
      </dgm:t>
    </dgm:pt>
    <dgm:pt modelId="{11073C6B-7BEA-4A7B-8D45-9E6E0B8542E9}">
      <dgm:prSet/>
      <dgm:spPr/>
      <dgm:t>
        <a:bodyPr/>
        <a:lstStyle/>
        <a:p>
          <a:pPr rtl="0"/>
          <a:r>
            <a:rPr lang="cs-CZ"/>
            <a:t>být seznámen s vnitřním řádem zdravotnického zařízení lůžkové nebo jednodenní péče</a:t>
          </a:r>
        </a:p>
      </dgm:t>
    </dgm:pt>
    <dgm:pt modelId="{0ED63B6F-6BE6-4DCD-BEA7-E8EC9F60F150}" type="parTrans" cxnId="{DA6AEA43-C83F-4811-B88A-DF97E46419F7}">
      <dgm:prSet/>
      <dgm:spPr/>
      <dgm:t>
        <a:bodyPr/>
        <a:lstStyle/>
        <a:p>
          <a:endParaRPr lang="cs-CZ"/>
        </a:p>
      </dgm:t>
    </dgm:pt>
    <dgm:pt modelId="{82CDAB5F-BE70-4CC5-A0A6-FD8F47F65D1F}" type="sibTrans" cxnId="{DA6AEA43-C83F-4811-B88A-DF97E46419F7}">
      <dgm:prSet/>
      <dgm:spPr/>
      <dgm:t>
        <a:bodyPr/>
        <a:lstStyle/>
        <a:p>
          <a:endParaRPr lang="cs-CZ"/>
        </a:p>
      </dgm:t>
    </dgm:pt>
    <dgm:pt modelId="{F7848E3E-15FD-4B48-961E-AEF32D877EE4}" type="pres">
      <dgm:prSet presAssocID="{A725393C-4D7D-4770-B488-13D68EBFA618}" presName="linear" presStyleCnt="0">
        <dgm:presLayoutVars>
          <dgm:animLvl val="lvl"/>
          <dgm:resizeHandles val="exact"/>
        </dgm:presLayoutVars>
      </dgm:prSet>
      <dgm:spPr/>
      <dgm:t>
        <a:bodyPr/>
        <a:lstStyle/>
        <a:p>
          <a:endParaRPr lang="cs-CZ"/>
        </a:p>
      </dgm:t>
    </dgm:pt>
    <dgm:pt modelId="{984B0D80-4C6C-422E-9225-BA82B623769E}" type="pres">
      <dgm:prSet presAssocID="{0E9B1DB4-42F9-4254-A946-DCEA750610EA}" presName="parentText" presStyleLbl="node1" presStyleIdx="0" presStyleCnt="3">
        <dgm:presLayoutVars>
          <dgm:chMax val="0"/>
          <dgm:bulletEnabled val="1"/>
        </dgm:presLayoutVars>
      </dgm:prSet>
      <dgm:spPr/>
      <dgm:t>
        <a:bodyPr/>
        <a:lstStyle/>
        <a:p>
          <a:endParaRPr lang="cs-CZ"/>
        </a:p>
      </dgm:t>
    </dgm:pt>
    <dgm:pt modelId="{4C082246-20D6-4C34-A550-E0F67B6A0F44}" type="pres">
      <dgm:prSet presAssocID="{0A3D90AC-2E1C-4317-B752-0D12F3211B4E}" presName="spacer" presStyleCnt="0"/>
      <dgm:spPr/>
    </dgm:pt>
    <dgm:pt modelId="{E50F2D24-0820-42AC-A546-CD539F4106C5}" type="pres">
      <dgm:prSet presAssocID="{575FAEB7-408B-44B9-9B7F-C983F207BF09}" presName="parentText" presStyleLbl="node1" presStyleIdx="1" presStyleCnt="3">
        <dgm:presLayoutVars>
          <dgm:chMax val="0"/>
          <dgm:bulletEnabled val="1"/>
        </dgm:presLayoutVars>
      </dgm:prSet>
      <dgm:spPr/>
      <dgm:t>
        <a:bodyPr/>
        <a:lstStyle/>
        <a:p>
          <a:endParaRPr lang="cs-CZ"/>
        </a:p>
      </dgm:t>
    </dgm:pt>
    <dgm:pt modelId="{70869879-482C-41C0-83AB-93E96593854D}" type="pres">
      <dgm:prSet presAssocID="{B6D9A698-EB9C-4C6A-A56F-861CEB3D83F6}" presName="spacer" presStyleCnt="0"/>
      <dgm:spPr/>
    </dgm:pt>
    <dgm:pt modelId="{444CDB97-855D-4A8E-A4F6-61BB44B56A9D}" type="pres">
      <dgm:prSet presAssocID="{11073C6B-7BEA-4A7B-8D45-9E6E0B8542E9}" presName="parentText" presStyleLbl="node1" presStyleIdx="2" presStyleCnt="3">
        <dgm:presLayoutVars>
          <dgm:chMax val="0"/>
          <dgm:bulletEnabled val="1"/>
        </dgm:presLayoutVars>
      </dgm:prSet>
      <dgm:spPr/>
      <dgm:t>
        <a:bodyPr/>
        <a:lstStyle/>
        <a:p>
          <a:endParaRPr lang="cs-CZ"/>
        </a:p>
      </dgm:t>
    </dgm:pt>
  </dgm:ptLst>
  <dgm:cxnLst>
    <dgm:cxn modelId="{BF040D24-40B2-49CE-81DD-7CFCA3F8E1CF}" type="presOf" srcId="{575FAEB7-408B-44B9-9B7F-C983F207BF09}" destId="{E50F2D24-0820-42AC-A546-CD539F4106C5}" srcOrd="0" destOrd="0" presId="urn:microsoft.com/office/officeart/2005/8/layout/vList2"/>
    <dgm:cxn modelId="{F8191E65-C961-4603-A2BB-BDEDB57A69E1}" type="presOf" srcId="{0E9B1DB4-42F9-4254-A946-DCEA750610EA}" destId="{984B0D80-4C6C-422E-9225-BA82B623769E}" srcOrd="0" destOrd="0" presId="urn:microsoft.com/office/officeart/2005/8/layout/vList2"/>
    <dgm:cxn modelId="{A34969B9-76AB-4E97-8251-EBC4D76150E2}" srcId="{A725393C-4D7D-4770-B488-13D68EBFA618}" destId="{575FAEB7-408B-44B9-9B7F-C983F207BF09}" srcOrd="1" destOrd="0" parTransId="{829D556C-0CA1-41DF-99B8-CFBF406A6DDF}" sibTransId="{B6D9A698-EB9C-4C6A-A56F-861CEB3D83F6}"/>
    <dgm:cxn modelId="{194DD388-F5CA-49C9-B546-6A05E3A630D0}" srcId="{A725393C-4D7D-4770-B488-13D68EBFA618}" destId="{0E9B1DB4-42F9-4254-A946-DCEA750610EA}" srcOrd="0" destOrd="0" parTransId="{EAC99C43-E005-4652-AE5F-3514590D1AE4}" sibTransId="{0A3D90AC-2E1C-4317-B752-0D12F3211B4E}"/>
    <dgm:cxn modelId="{DA6AEA43-C83F-4811-B88A-DF97E46419F7}" srcId="{A725393C-4D7D-4770-B488-13D68EBFA618}" destId="{11073C6B-7BEA-4A7B-8D45-9E6E0B8542E9}" srcOrd="2" destOrd="0" parTransId="{0ED63B6F-6BE6-4DCD-BEA7-E8EC9F60F150}" sibTransId="{82CDAB5F-BE70-4CC5-A0A6-FD8F47F65D1F}"/>
    <dgm:cxn modelId="{75F72127-0D10-47D8-A9E3-52BAD3F17EBC}" type="presOf" srcId="{11073C6B-7BEA-4A7B-8D45-9E6E0B8542E9}" destId="{444CDB97-855D-4A8E-A4F6-61BB44B56A9D}" srcOrd="0" destOrd="0" presId="urn:microsoft.com/office/officeart/2005/8/layout/vList2"/>
    <dgm:cxn modelId="{8FFB6316-DA9E-489C-8A8E-BAC626DA3C75}" type="presOf" srcId="{A725393C-4D7D-4770-B488-13D68EBFA618}" destId="{F7848E3E-15FD-4B48-961E-AEF32D877EE4}" srcOrd="0" destOrd="0" presId="urn:microsoft.com/office/officeart/2005/8/layout/vList2"/>
    <dgm:cxn modelId="{52D77D30-C30A-4136-BF47-93C97D4A9831}" type="presParOf" srcId="{F7848E3E-15FD-4B48-961E-AEF32D877EE4}" destId="{984B0D80-4C6C-422E-9225-BA82B623769E}" srcOrd="0" destOrd="0" presId="urn:microsoft.com/office/officeart/2005/8/layout/vList2"/>
    <dgm:cxn modelId="{08D57875-AA1C-460B-A8A0-3EE9A0D36EAC}" type="presParOf" srcId="{F7848E3E-15FD-4B48-961E-AEF32D877EE4}" destId="{4C082246-20D6-4C34-A550-E0F67B6A0F44}" srcOrd="1" destOrd="0" presId="urn:microsoft.com/office/officeart/2005/8/layout/vList2"/>
    <dgm:cxn modelId="{B3AAAC16-BE9B-4DD5-84DF-72AB5E5CCB2D}" type="presParOf" srcId="{F7848E3E-15FD-4B48-961E-AEF32D877EE4}" destId="{E50F2D24-0820-42AC-A546-CD539F4106C5}" srcOrd="2" destOrd="0" presId="urn:microsoft.com/office/officeart/2005/8/layout/vList2"/>
    <dgm:cxn modelId="{A596606B-A190-49FD-B819-6931406C2CB1}" type="presParOf" srcId="{F7848E3E-15FD-4B48-961E-AEF32D877EE4}" destId="{70869879-482C-41C0-83AB-93E96593854D}" srcOrd="3" destOrd="0" presId="urn:microsoft.com/office/officeart/2005/8/layout/vList2"/>
    <dgm:cxn modelId="{95CF231A-9AEB-4B7E-9550-7415655EC36D}" type="presParOf" srcId="{F7848E3E-15FD-4B48-961E-AEF32D877EE4}" destId="{444CDB97-855D-4A8E-A4F6-61BB44B56A9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FD7923-B511-4CEC-8669-590486B96F58}"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cs-CZ"/>
        </a:p>
      </dgm:t>
    </dgm:pt>
    <dgm:pt modelId="{C5490AD0-731E-4659-92A6-38D2A7B7A62D}">
      <dgm:prSet/>
      <dgm:spPr/>
      <dgm:t>
        <a:bodyPr/>
        <a:lstStyle/>
        <a:p>
          <a:pPr rtl="0"/>
          <a:r>
            <a:rPr lang="cs-CZ" dirty="0"/>
            <a:t>být předem informován o ceně poskytovaných zdravotních služeb nehrazených z veřejného zdravotního pojištění,</a:t>
          </a:r>
        </a:p>
      </dgm:t>
    </dgm:pt>
    <dgm:pt modelId="{8F0C7FA6-9272-48B4-9FAF-7523CC624708}" type="parTrans" cxnId="{954121AC-0A0B-4846-817D-7D404ED3FE3F}">
      <dgm:prSet/>
      <dgm:spPr/>
      <dgm:t>
        <a:bodyPr/>
        <a:lstStyle/>
        <a:p>
          <a:endParaRPr lang="cs-CZ"/>
        </a:p>
      </dgm:t>
    </dgm:pt>
    <dgm:pt modelId="{AC8E0CED-AFE9-4259-A729-61F77B5BCA78}" type="sibTrans" cxnId="{954121AC-0A0B-4846-817D-7D404ED3FE3F}">
      <dgm:prSet/>
      <dgm:spPr/>
      <dgm:t>
        <a:bodyPr/>
        <a:lstStyle/>
        <a:p>
          <a:endParaRPr lang="cs-CZ"/>
        </a:p>
      </dgm:t>
    </dgm:pt>
    <dgm:pt modelId="{0769F7F5-2862-4BA1-9697-C73BB7EF8509}">
      <dgm:prSet/>
      <dgm:spPr/>
      <dgm:t>
        <a:bodyPr/>
        <a:lstStyle/>
        <a:p>
          <a:pPr rtl="0"/>
          <a:r>
            <a:rPr lang="cs-CZ" dirty="0"/>
            <a:t>znát jména, a příjmení zdravotnických pracovníků přímo zúčastněných na poskytování zdravotních služeb </a:t>
          </a:r>
        </a:p>
      </dgm:t>
    </dgm:pt>
    <dgm:pt modelId="{57F7B2B1-CA56-4AE5-89D1-357F3F5030F2}" type="parTrans" cxnId="{86C548F7-1540-4FC0-B60C-99A578027021}">
      <dgm:prSet/>
      <dgm:spPr/>
      <dgm:t>
        <a:bodyPr/>
        <a:lstStyle/>
        <a:p>
          <a:endParaRPr lang="cs-CZ"/>
        </a:p>
      </dgm:t>
    </dgm:pt>
    <dgm:pt modelId="{CB930B1D-CBB7-4C0B-90A7-54F2E7B4D115}" type="sibTrans" cxnId="{86C548F7-1540-4FC0-B60C-99A578027021}">
      <dgm:prSet/>
      <dgm:spPr/>
      <dgm:t>
        <a:bodyPr/>
        <a:lstStyle/>
        <a:p>
          <a:endParaRPr lang="cs-CZ"/>
        </a:p>
      </dgm:t>
    </dgm:pt>
    <dgm:pt modelId="{26F8F50D-2B5D-439D-9F51-8ECE34FF2660}">
      <dgm:prSet/>
      <dgm:spPr/>
      <dgm:t>
        <a:bodyPr/>
        <a:lstStyle/>
        <a:p>
          <a:pPr rtl="0"/>
          <a:r>
            <a:rPr lang="cs-CZ" dirty="0"/>
            <a:t>odmítnout přítomnost osob, které nejsou na poskytování zdravotních služeb přímo zúčastněny, </a:t>
          </a:r>
        </a:p>
      </dgm:t>
    </dgm:pt>
    <dgm:pt modelId="{534AB65A-8082-40DD-BAF4-AC920080602D}" type="parTrans" cxnId="{8EE29106-59F6-49F9-A95C-084DFE9CC7B2}">
      <dgm:prSet/>
      <dgm:spPr/>
      <dgm:t>
        <a:bodyPr/>
        <a:lstStyle/>
        <a:p>
          <a:endParaRPr lang="cs-CZ"/>
        </a:p>
      </dgm:t>
    </dgm:pt>
    <dgm:pt modelId="{FBAFEDA3-8864-446C-888A-29575ED2DD2E}" type="sibTrans" cxnId="{8EE29106-59F6-49F9-A95C-084DFE9CC7B2}">
      <dgm:prSet/>
      <dgm:spPr/>
      <dgm:t>
        <a:bodyPr/>
        <a:lstStyle/>
        <a:p>
          <a:endParaRPr lang="cs-CZ"/>
        </a:p>
      </dgm:t>
    </dgm:pt>
    <dgm:pt modelId="{191F1ABF-7BFC-4C6B-9CCB-D232BDF0730A}">
      <dgm:prSet/>
      <dgm:spPr/>
      <dgm:t>
        <a:bodyPr/>
        <a:lstStyle/>
        <a:p>
          <a:pPr rtl="0"/>
          <a:r>
            <a:rPr lang="cs-CZ" dirty="0"/>
            <a:t>Včetně osob připravujících se na výkon povolání zdravotnického pracovníka,</a:t>
          </a:r>
        </a:p>
      </dgm:t>
    </dgm:pt>
    <dgm:pt modelId="{05C5DF81-620B-45F0-A052-83675A9D3EEC}" type="parTrans" cxnId="{B1C888E4-8D17-403A-9882-6DCFD34A3D75}">
      <dgm:prSet/>
      <dgm:spPr/>
      <dgm:t>
        <a:bodyPr/>
        <a:lstStyle/>
        <a:p>
          <a:endParaRPr lang="cs-CZ"/>
        </a:p>
      </dgm:t>
    </dgm:pt>
    <dgm:pt modelId="{E403C4F8-AD6A-475B-BAE2-9B731908BAD9}" type="sibTrans" cxnId="{B1C888E4-8D17-403A-9882-6DCFD34A3D75}">
      <dgm:prSet/>
      <dgm:spPr/>
      <dgm:t>
        <a:bodyPr/>
        <a:lstStyle/>
        <a:p>
          <a:endParaRPr lang="cs-CZ"/>
        </a:p>
      </dgm:t>
    </dgm:pt>
    <dgm:pt modelId="{5A555D06-E3D7-45E1-ADDE-5CA4241E2D82}" type="pres">
      <dgm:prSet presAssocID="{BDFD7923-B511-4CEC-8669-590486B96F58}" presName="linear" presStyleCnt="0">
        <dgm:presLayoutVars>
          <dgm:animLvl val="lvl"/>
          <dgm:resizeHandles val="exact"/>
        </dgm:presLayoutVars>
      </dgm:prSet>
      <dgm:spPr/>
      <dgm:t>
        <a:bodyPr/>
        <a:lstStyle/>
        <a:p>
          <a:endParaRPr lang="cs-CZ"/>
        </a:p>
      </dgm:t>
    </dgm:pt>
    <dgm:pt modelId="{C7AEFE8D-7E0A-44F6-A5AE-63E55FB949D5}" type="pres">
      <dgm:prSet presAssocID="{C5490AD0-731E-4659-92A6-38D2A7B7A62D}" presName="parentText" presStyleLbl="node1" presStyleIdx="0" presStyleCnt="3">
        <dgm:presLayoutVars>
          <dgm:chMax val="0"/>
          <dgm:bulletEnabled val="1"/>
        </dgm:presLayoutVars>
      </dgm:prSet>
      <dgm:spPr/>
      <dgm:t>
        <a:bodyPr/>
        <a:lstStyle/>
        <a:p>
          <a:endParaRPr lang="cs-CZ"/>
        </a:p>
      </dgm:t>
    </dgm:pt>
    <dgm:pt modelId="{729B1928-A8EA-4B07-86F8-3C80F5DC429E}" type="pres">
      <dgm:prSet presAssocID="{AC8E0CED-AFE9-4259-A729-61F77B5BCA78}" presName="spacer" presStyleCnt="0"/>
      <dgm:spPr/>
    </dgm:pt>
    <dgm:pt modelId="{827FA593-F5FD-40BA-A0DB-593D38BC60E9}" type="pres">
      <dgm:prSet presAssocID="{0769F7F5-2862-4BA1-9697-C73BB7EF8509}" presName="parentText" presStyleLbl="node1" presStyleIdx="1" presStyleCnt="3">
        <dgm:presLayoutVars>
          <dgm:chMax val="0"/>
          <dgm:bulletEnabled val="1"/>
        </dgm:presLayoutVars>
      </dgm:prSet>
      <dgm:spPr/>
      <dgm:t>
        <a:bodyPr/>
        <a:lstStyle/>
        <a:p>
          <a:endParaRPr lang="cs-CZ"/>
        </a:p>
      </dgm:t>
    </dgm:pt>
    <dgm:pt modelId="{E21B93FC-AC35-44C0-8218-C6F56DFEFA50}" type="pres">
      <dgm:prSet presAssocID="{CB930B1D-CBB7-4C0B-90A7-54F2E7B4D115}" presName="spacer" presStyleCnt="0"/>
      <dgm:spPr/>
    </dgm:pt>
    <dgm:pt modelId="{F8F5CCDF-DDF8-4DCA-AD8F-3B7410AF4B19}" type="pres">
      <dgm:prSet presAssocID="{26F8F50D-2B5D-439D-9F51-8ECE34FF2660}" presName="parentText" presStyleLbl="node1" presStyleIdx="2" presStyleCnt="3">
        <dgm:presLayoutVars>
          <dgm:chMax val="0"/>
          <dgm:bulletEnabled val="1"/>
        </dgm:presLayoutVars>
      </dgm:prSet>
      <dgm:spPr/>
      <dgm:t>
        <a:bodyPr/>
        <a:lstStyle/>
        <a:p>
          <a:endParaRPr lang="cs-CZ"/>
        </a:p>
      </dgm:t>
    </dgm:pt>
    <dgm:pt modelId="{05976236-DCAE-4AF9-9706-69803F955371}" type="pres">
      <dgm:prSet presAssocID="{26F8F50D-2B5D-439D-9F51-8ECE34FF2660}" presName="childText" presStyleLbl="revTx" presStyleIdx="0" presStyleCnt="1">
        <dgm:presLayoutVars>
          <dgm:bulletEnabled val="1"/>
        </dgm:presLayoutVars>
      </dgm:prSet>
      <dgm:spPr/>
      <dgm:t>
        <a:bodyPr/>
        <a:lstStyle/>
        <a:p>
          <a:endParaRPr lang="cs-CZ"/>
        </a:p>
      </dgm:t>
    </dgm:pt>
  </dgm:ptLst>
  <dgm:cxnLst>
    <dgm:cxn modelId="{984E2787-E4EE-4E2B-8B17-9495F80C69E6}" type="presOf" srcId="{C5490AD0-731E-4659-92A6-38D2A7B7A62D}" destId="{C7AEFE8D-7E0A-44F6-A5AE-63E55FB949D5}" srcOrd="0" destOrd="0" presId="urn:microsoft.com/office/officeart/2005/8/layout/vList2"/>
    <dgm:cxn modelId="{954121AC-0A0B-4846-817D-7D404ED3FE3F}" srcId="{BDFD7923-B511-4CEC-8669-590486B96F58}" destId="{C5490AD0-731E-4659-92A6-38D2A7B7A62D}" srcOrd="0" destOrd="0" parTransId="{8F0C7FA6-9272-48B4-9FAF-7523CC624708}" sibTransId="{AC8E0CED-AFE9-4259-A729-61F77B5BCA78}"/>
    <dgm:cxn modelId="{86C548F7-1540-4FC0-B60C-99A578027021}" srcId="{BDFD7923-B511-4CEC-8669-590486B96F58}" destId="{0769F7F5-2862-4BA1-9697-C73BB7EF8509}" srcOrd="1" destOrd="0" parTransId="{57F7B2B1-CA56-4AE5-89D1-357F3F5030F2}" sibTransId="{CB930B1D-CBB7-4C0B-90A7-54F2E7B4D115}"/>
    <dgm:cxn modelId="{014773B7-0EBB-4937-AE55-BBEB99C73F5A}" type="presOf" srcId="{BDFD7923-B511-4CEC-8669-590486B96F58}" destId="{5A555D06-E3D7-45E1-ADDE-5CA4241E2D82}" srcOrd="0" destOrd="0" presId="urn:microsoft.com/office/officeart/2005/8/layout/vList2"/>
    <dgm:cxn modelId="{16B7493C-66FA-49EC-AD21-AFCDB8B4011C}" type="presOf" srcId="{26F8F50D-2B5D-439D-9F51-8ECE34FF2660}" destId="{F8F5CCDF-DDF8-4DCA-AD8F-3B7410AF4B19}" srcOrd="0" destOrd="0" presId="urn:microsoft.com/office/officeart/2005/8/layout/vList2"/>
    <dgm:cxn modelId="{6FFAF603-07A8-48A5-95A3-AD74BEE1993F}" type="presOf" srcId="{191F1ABF-7BFC-4C6B-9CCB-D232BDF0730A}" destId="{05976236-DCAE-4AF9-9706-69803F955371}" srcOrd="0" destOrd="0" presId="urn:microsoft.com/office/officeart/2005/8/layout/vList2"/>
    <dgm:cxn modelId="{44D7E3C3-E4AD-41F2-A4B5-646B4453953B}" type="presOf" srcId="{0769F7F5-2862-4BA1-9697-C73BB7EF8509}" destId="{827FA593-F5FD-40BA-A0DB-593D38BC60E9}" srcOrd="0" destOrd="0" presId="urn:microsoft.com/office/officeart/2005/8/layout/vList2"/>
    <dgm:cxn modelId="{B1C888E4-8D17-403A-9882-6DCFD34A3D75}" srcId="{26F8F50D-2B5D-439D-9F51-8ECE34FF2660}" destId="{191F1ABF-7BFC-4C6B-9CCB-D232BDF0730A}" srcOrd="0" destOrd="0" parTransId="{05C5DF81-620B-45F0-A052-83675A9D3EEC}" sibTransId="{E403C4F8-AD6A-475B-BAE2-9B731908BAD9}"/>
    <dgm:cxn modelId="{8EE29106-59F6-49F9-A95C-084DFE9CC7B2}" srcId="{BDFD7923-B511-4CEC-8669-590486B96F58}" destId="{26F8F50D-2B5D-439D-9F51-8ECE34FF2660}" srcOrd="2" destOrd="0" parTransId="{534AB65A-8082-40DD-BAF4-AC920080602D}" sibTransId="{FBAFEDA3-8864-446C-888A-29575ED2DD2E}"/>
    <dgm:cxn modelId="{F8F463E4-BE1E-4C0E-99F7-853B1201BC34}" type="presParOf" srcId="{5A555D06-E3D7-45E1-ADDE-5CA4241E2D82}" destId="{C7AEFE8D-7E0A-44F6-A5AE-63E55FB949D5}" srcOrd="0" destOrd="0" presId="urn:microsoft.com/office/officeart/2005/8/layout/vList2"/>
    <dgm:cxn modelId="{4A40A552-DB00-4BEE-9E07-92E8E503E1E9}" type="presParOf" srcId="{5A555D06-E3D7-45E1-ADDE-5CA4241E2D82}" destId="{729B1928-A8EA-4B07-86F8-3C80F5DC429E}" srcOrd="1" destOrd="0" presId="urn:microsoft.com/office/officeart/2005/8/layout/vList2"/>
    <dgm:cxn modelId="{FD0BF14F-4607-478C-B4CB-AA30FCC5B9FC}" type="presParOf" srcId="{5A555D06-E3D7-45E1-ADDE-5CA4241E2D82}" destId="{827FA593-F5FD-40BA-A0DB-593D38BC60E9}" srcOrd="2" destOrd="0" presId="urn:microsoft.com/office/officeart/2005/8/layout/vList2"/>
    <dgm:cxn modelId="{BAF1A873-81BF-4C97-A83D-5564D68B7BD5}" type="presParOf" srcId="{5A555D06-E3D7-45E1-ADDE-5CA4241E2D82}" destId="{E21B93FC-AC35-44C0-8218-C6F56DFEFA50}" srcOrd="3" destOrd="0" presId="urn:microsoft.com/office/officeart/2005/8/layout/vList2"/>
    <dgm:cxn modelId="{8DCE78C0-5FBD-4EBE-A1C3-7B290A5E0392}" type="presParOf" srcId="{5A555D06-E3D7-45E1-ADDE-5CA4241E2D82}" destId="{F8F5CCDF-DDF8-4DCA-AD8F-3B7410AF4B19}" srcOrd="4" destOrd="0" presId="urn:microsoft.com/office/officeart/2005/8/layout/vList2"/>
    <dgm:cxn modelId="{218B4C72-6044-4DFC-9FD8-26A5F955205D}" type="presParOf" srcId="{5A555D06-E3D7-45E1-ADDE-5CA4241E2D82}" destId="{05976236-DCAE-4AF9-9706-69803F95537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AE7DEA-3334-403B-9AA2-F9942EAFCBA3}" type="doc">
      <dgm:prSet loTypeId="urn:microsoft.com/office/officeart/2005/8/layout/vList2" loCatId="list" qsTypeId="urn:microsoft.com/office/officeart/2005/8/quickstyle/simple1" qsCatId="simple" csTypeId="urn:microsoft.com/office/officeart/2005/8/colors/accent1_4" csCatId="accent1"/>
      <dgm:spPr/>
      <dgm:t>
        <a:bodyPr/>
        <a:lstStyle/>
        <a:p>
          <a:endParaRPr lang="cs-CZ"/>
        </a:p>
      </dgm:t>
    </dgm:pt>
    <dgm:pt modelId="{2D9A8B63-6FD9-4072-B1F4-ED7D10F8D2EB}">
      <dgm:prSet/>
      <dgm:spPr/>
      <dgm:t>
        <a:bodyPr/>
        <a:lstStyle/>
        <a:p>
          <a:pPr rtl="0"/>
          <a:r>
            <a:rPr lang="cs-CZ"/>
            <a:t>přijímat návštěvy ve zdravotnickém zařízení lůžkové nebo jednodenní péče, </a:t>
          </a:r>
        </a:p>
      </dgm:t>
    </dgm:pt>
    <dgm:pt modelId="{EA4EE152-1F71-44DB-8126-EF49F2B76846}" type="parTrans" cxnId="{2FD1AF44-758A-4AB2-A6DE-AFF3B78D872A}">
      <dgm:prSet/>
      <dgm:spPr/>
      <dgm:t>
        <a:bodyPr/>
        <a:lstStyle/>
        <a:p>
          <a:endParaRPr lang="cs-CZ"/>
        </a:p>
      </dgm:t>
    </dgm:pt>
    <dgm:pt modelId="{D429D742-3DCF-40BA-A9CC-4D0DA1C1E9B8}" type="sibTrans" cxnId="{2FD1AF44-758A-4AB2-A6DE-AFF3B78D872A}">
      <dgm:prSet/>
      <dgm:spPr/>
      <dgm:t>
        <a:bodyPr/>
        <a:lstStyle/>
        <a:p>
          <a:endParaRPr lang="cs-CZ"/>
        </a:p>
      </dgm:t>
    </dgm:pt>
    <dgm:pt modelId="{A51BC0BF-EFCD-4218-B0DA-5D69C2CDBC8D}">
      <dgm:prSet/>
      <dgm:spPr/>
      <dgm:t>
        <a:bodyPr/>
        <a:lstStyle/>
        <a:p>
          <a:pPr rtl="0"/>
          <a:r>
            <a:rPr lang="cs-CZ"/>
            <a:t>a to s ohledem na svůj zdravotní stav a </a:t>
          </a:r>
        </a:p>
      </dgm:t>
    </dgm:pt>
    <dgm:pt modelId="{0190D049-4AE8-4EA6-9E0D-8399A7607747}" type="parTrans" cxnId="{E9D60025-8B77-4662-905F-D79772EB577B}">
      <dgm:prSet/>
      <dgm:spPr/>
      <dgm:t>
        <a:bodyPr/>
        <a:lstStyle/>
        <a:p>
          <a:endParaRPr lang="cs-CZ"/>
        </a:p>
      </dgm:t>
    </dgm:pt>
    <dgm:pt modelId="{86807E72-39AE-4A36-B389-CD7380C9A6C6}" type="sibTrans" cxnId="{E9D60025-8B77-4662-905F-D79772EB577B}">
      <dgm:prSet/>
      <dgm:spPr/>
      <dgm:t>
        <a:bodyPr/>
        <a:lstStyle/>
        <a:p>
          <a:endParaRPr lang="cs-CZ"/>
        </a:p>
      </dgm:t>
    </dgm:pt>
    <dgm:pt modelId="{BF6371F2-220E-4496-9346-394BA100CADE}">
      <dgm:prSet/>
      <dgm:spPr/>
      <dgm:t>
        <a:bodyPr/>
        <a:lstStyle/>
        <a:p>
          <a:pPr rtl="0"/>
          <a:r>
            <a:rPr lang="cs-CZ"/>
            <a:t>v souladu s vnitřním řádem a </a:t>
          </a:r>
        </a:p>
      </dgm:t>
    </dgm:pt>
    <dgm:pt modelId="{4B31E656-B506-4C05-8010-B0FB9405194C}" type="parTrans" cxnId="{CDF7EDE9-294D-4B33-A3B6-8CB75659B954}">
      <dgm:prSet/>
      <dgm:spPr/>
      <dgm:t>
        <a:bodyPr/>
        <a:lstStyle/>
        <a:p>
          <a:endParaRPr lang="cs-CZ"/>
        </a:p>
      </dgm:t>
    </dgm:pt>
    <dgm:pt modelId="{BD8D4F19-033E-4EEC-8664-5B12F16D24C4}" type="sibTrans" cxnId="{CDF7EDE9-294D-4B33-A3B6-8CB75659B954}">
      <dgm:prSet/>
      <dgm:spPr/>
      <dgm:t>
        <a:bodyPr/>
        <a:lstStyle/>
        <a:p>
          <a:endParaRPr lang="cs-CZ"/>
        </a:p>
      </dgm:t>
    </dgm:pt>
    <dgm:pt modelId="{C3EF28D2-92C9-4A01-9AC0-C577BB8A7175}">
      <dgm:prSet/>
      <dgm:spPr/>
      <dgm:t>
        <a:bodyPr/>
        <a:lstStyle/>
        <a:p>
          <a:pPr rtl="0"/>
          <a:r>
            <a:rPr lang="cs-CZ" dirty="0"/>
            <a:t>způsobem, který neporušuje práva ostatních pacientů, pokud tento zákon nebo jiný právní předpis nestanoví jinak,</a:t>
          </a:r>
        </a:p>
      </dgm:t>
    </dgm:pt>
    <dgm:pt modelId="{79414935-9A10-4A3B-8101-B3996EF97310}" type="parTrans" cxnId="{0F21C36A-7F1B-4327-99CE-51DFF39BDFCD}">
      <dgm:prSet/>
      <dgm:spPr/>
      <dgm:t>
        <a:bodyPr/>
        <a:lstStyle/>
        <a:p>
          <a:endParaRPr lang="cs-CZ"/>
        </a:p>
      </dgm:t>
    </dgm:pt>
    <dgm:pt modelId="{84E7E1B7-C0DE-4503-9E1A-78535A4A376B}" type="sibTrans" cxnId="{0F21C36A-7F1B-4327-99CE-51DFF39BDFCD}">
      <dgm:prSet/>
      <dgm:spPr/>
      <dgm:t>
        <a:bodyPr/>
        <a:lstStyle/>
        <a:p>
          <a:endParaRPr lang="cs-CZ"/>
        </a:p>
      </dgm:t>
    </dgm:pt>
    <dgm:pt modelId="{F855CA94-3F09-4167-97D4-38F943F055CD}">
      <dgm:prSet/>
      <dgm:spPr/>
      <dgm:t>
        <a:bodyPr/>
        <a:lstStyle/>
        <a:p>
          <a:pPr rtl="0"/>
          <a:r>
            <a:rPr lang="cs-CZ"/>
            <a:t>přijímat duchovní péči a duchovní podporu od duchovních církví a náboženských společností  </a:t>
          </a:r>
        </a:p>
      </dgm:t>
    </dgm:pt>
    <dgm:pt modelId="{A7DDE01A-14BF-4E3B-87D1-C4FEECA75281}" type="parTrans" cxnId="{B4ACC2C7-7FF5-413F-AB52-4EEC92992296}">
      <dgm:prSet/>
      <dgm:spPr/>
      <dgm:t>
        <a:bodyPr/>
        <a:lstStyle/>
        <a:p>
          <a:endParaRPr lang="cs-CZ"/>
        </a:p>
      </dgm:t>
    </dgm:pt>
    <dgm:pt modelId="{E470AE2C-42F6-4495-AF77-E0B0A61BA8B1}" type="sibTrans" cxnId="{B4ACC2C7-7FF5-413F-AB52-4EEC92992296}">
      <dgm:prSet/>
      <dgm:spPr/>
      <dgm:t>
        <a:bodyPr/>
        <a:lstStyle/>
        <a:p>
          <a:endParaRPr lang="cs-CZ"/>
        </a:p>
      </dgm:t>
    </dgm:pt>
    <dgm:pt modelId="{A9AB0CB3-E957-4C18-A292-711A69B8B1D6}">
      <dgm:prSet/>
      <dgm:spPr/>
      <dgm:t>
        <a:bodyPr/>
        <a:lstStyle/>
        <a:p>
          <a:pPr rtl="0"/>
          <a:r>
            <a:rPr lang="cs-CZ"/>
            <a:t>na poskytování zdravotních služeb v co nejméně omezujícím prostředí při zajištění kvality a bezpečí poskytovaných zdravotních služeb.</a:t>
          </a:r>
        </a:p>
      </dgm:t>
    </dgm:pt>
    <dgm:pt modelId="{2F867559-57F8-4342-955E-3B2DD188DDD6}" type="parTrans" cxnId="{A196DD6E-2C5F-49F0-8EF7-3DEE54FD6651}">
      <dgm:prSet/>
      <dgm:spPr/>
      <dgm:t>
        <a:bodyPr/>
        <a:lstStyle/>
        <a:p>
          <a:endParaRPr lang="cs-CZ"/>
        </a:p>
      </dgm:t>
    </dgm:pt>
    <dgm:pt modelId="{BFA8FC69-D78E-4B35-86FF-0AF4B28CFDD7}" type="sibTrans" cxnId="{A196DD6E-2C5F-49F0-8EF7-3DEE54FD6651}">
      <dgm:prSet/>
      <dgm:spPr/>
      <dgm:t>
        <a:bodyPr/>
        <a:lstStyle/>
        <a:p>
          <a:endParaRPr lang="cs-CZ"/>
        </a:p>
      </dgm:t>
    </dgm:pt>
    <dgm:pt modelId="{25FA9DDE-BF14-44CB-9C6F-FD3663F105F1}" type="pres">
      <dgm:prSet presAssocID="{E6AE7DEA-3334-403B-9AA2-F9942EAFCBA3}" presName="linear" presStyleCnt="0">
        <dgm:presLayoutVars>
          <dgm:animLvl val="lvl"/>
          <dgm:resizeHandles val="exact"/>
        </dgm:presLayoutVars>
      </dgm:prSet>
      <dgm:spPr/>
      <dgm:t>
        <a:bodyPr/>
        <a:lstStyle/>
        <a:p>
          <a:endParaRPr lang="cs-CZ"/>
        </a:p>
      </dgm:t>
    </dgm:pt>
    <dgm:pt modelId="{EB25D490-2FD7-47E3-A62A-D3AEB5E0EBE9}" type="pres">
      <dgm:prSet presAssocID="{2D9A8B63-6FD9-4072-B1F4-ED7D10F8D2EB}" presName="parentText" presStyleLbl="node1" presStyleIdx="0" presStyleCnt="3">
        <dgm:presLayoutVars>
          <dgm:chMax val="0"/>
          <dgm:bulletEnabled val="1"/>
        </dgm:presLayoutVars>
      </dgm:prSet>
      <dgm:spPr/>
      <dgm:t>
        <a:bodyPr/>
        <a:lstStyle/>
        <a:p>
          <a:endParaRPr lang="cs-CZ"/>
        </a:p>
      </dgm:t>
    </dgm:pt>
    <dgm:pt modelId="{CD2D6C4A-B605-4EB6-A2CE-6B7343B7F557}" type="pres">
      <dgm:prSet presAssocID="{2D9A8B63-6FD9-4072-B1F4-ED7D10F8D2EB}" presName="childText" presStyleLbl="revTx" presStyleIdx="0" presStyleCnt="1">
        <dgm:presLayoutVars>
          <dgm:bulletEnabled val="1"/>
        </dgm:presLayoutVars>
      </dgm:prSet>
      <dgm:spPr/>
      <dgm:t>
        <a:bodyPr/>
        <a:lstStyle/>
        <a:p>
          <a:endParaRPr lang="cs-CZ"/>
        </a:p>
      </dgm:t>
    </dgm:pt>
    <dgm:pt modelId="{A32BFF14-2FAD-4919-A464-D5AF74346F7A}" type="pres">
      <dgm:prSet presAssocID="{F855CA94-3F09-4167-97D4-38F943F055CD}" presName="parentText" presStyleLbl="node1" presStyleIdx="1" presStyleCnt="3">
        <dgm:presLayoutVars>
          <dgm:chMax val="0"/>
          <dgm:bulletEnabled val="1"/>
        </dgm:presLayoutVars>
      </dgm:prSet>
      <dgm:spPr/>
      <dgm:t>
        <a:bodyPr/>
        <a:lstStyle/>
        <a:p>
          <a:endParaRPr lang="cs-CZ"/>
        </a:p>
      </dgm:t>
    </dgm:pt>
    <dgm:pt modelId="{B7A3CFF7-7520-457A-B87B-66DEE37F62F0}" type="pres">
      <dgm:prSet presAssocID="{E470AE2C-42F6-4495-AF77-E0B0A61BA8B1}" presName="spacer" presStyleCnt="0"/>
      <dgm:spPr/>
    </dgm:pt>
    <dgm:pt modelId="{E646C942-F14B-4196-BF36-83F89571F1BC}" type="pres">
      <dgm:prSet presAssocID="{A9AB0CB3-E957-4C18-A292-711A69B8B1D6}" presName="parentText" presStyleLbl="node1" presStyleIdx="2" presStyleCnt="3">
        <dgm:presLayoutVars>
          <dgm:chMax val="0"/>
          <dgm:bulletEnabled val="1"/>
        </dgm:presLayoutVars>
      </dgm:prSet>
      <dgm:spPr/>
      <dgm:t>
        <a:bodyPr/>
        <a:lstStyle/>
        <a:p>
          <a:endParaRPr lang="cs-CZ"/>
        </a:p>
      </dgm:t>
    </dgm:pt>
  </dgm:ptLst>
  <dgm:cxnLst>
    <dgm:cxn modelId="{4C89E65D-50E8-4657-ABFB-9F8AE7B50CD1}" type="presOf" srcId="{A51BC0BF-EFCD-4218-B0DA-5D69C2CDBC8D}" destId="{CD2D6C4A-B605-4EB6-A2CE-6B7343B7F557}" srcOrd="0" destOrd="0" presId="urn:microsoft.com/office/officeart/2005/8/layout/vList2"/>
    <dgm:cxn modelId="{B4ACC2C7-7FF5-413F-AB52-4EEC92992296}" srcId="{E6AE7DEA-3334-403B-9AA2-F9942EAFCBA3}" destId="{F855CA94-3F09-4167-97D4-38F943F055CD}" srcOrd="1" destOrd="0" parTransId="{A7DDE01A-14BF-4E3B-87D1-C4FEECA75281}" sibTransId="{E470AE2C-42F6-4495-AF77-E0B0A61BA8B1}"/>
    <dgm:cxn modelId="{2FD1AF44-758A-4AB2-A6DE-AFF3B78D872A}" srcId="{E6AE7DEA-3334-403B-9AA2-F9942EAFCBA3}" destId="{2D9A8B63-6FD9-4072-B1F4-ED7D10F8D2EB}" srcOrd="0" destOrd="0" parTransId="{EA4EE152-1F71-44DB-8126-EF49F2B76846}" sibTransId="{D429D742-3DCF-40BA-A9CC-4D0DA1C1E9B8}"/>
    <dgm:cxn modelId="{5451BFDF-4CA4-492D-B17F-2711D6841AD2}" type="presOf" srcId="{C3EF28D2-92C9-4A01-9AC0-C577BB8A7175}" destId="{CD2D6C4A-B605-4EB6-A2CE-6B7343B7F557}" srcOrd="0" destOrd="2" presId="urn:microsoft.com/office/officeart/2005/8/layout/vList2"/>
    <dgm:cxn modelId="{CDF7EDE9-294D-4B33-A3B6-8CB75659B954}" srcId="{2D9A8B63-6FD9-4072-B1F4-ED7D10F8D2EB}" destId="{BF6371F2-220E-4496-9346-394BA100CADE}" srcOrd="1" destOrd="0" parTransId="{4B31E656-B506-4C05-8010-B0FB9405194C}" sibTransId="{BD8D4F19-033E-4EEC-8664-5B12F16D24C4}"/>
    <dgm:cxn modelId="{BE891A02-70C4-47C6-BDE7-DAD4794FD04A}" type="presOf" srcId="{E6AE7DEA-3334-403B-9AA2-F9942EAFCBA3}" destId="{25FA9DDE-BF14-44CB-9C6F-FD3663F105F1}" srcOrd="0" destOrd="0" presId="urn:microsoft.com/office/officeart/2005/8/layout/vList2"/>
    <dgm:cxn modelId="{A196DD6E-2C5F-49F0-8EF7-3DEE54FD6651}" srcId="{E6AE7DEA-3334-403B-9AA2-F9942EAFCBA3}" destId="{A9AB0CB3-E957-4C18-A292-711A69B8B1D6}" srcOrd="2" destOrd="0" parTransId="{2F867559-57F8-4342-955E-3B2DD188DDD6}" sibTransId="{BFA8FC69-D78E-4B35-86FF-0AF4B28CFDD7}"/>
    <dgm:cxn modelId="{7D6B1976-E200-4972-8807-E878F098CF9E}" type="presOf" srcId="{BF6371F2-220E-4496-9346-394BA100CADE}" destId="{CD2D6C4A-B605-4EB6-A2CE-6B7343B7F557}" srcOrd="0" destOrd="1" presId="urn:microsoft.com/office/officeart/2005/8/layout/vList2"/>
    <dgm:cxn modelId="{E9D60025-8B77-4662-905F-D79772EB577B}" srcId="{2D9A8B63-6FD9-4072-B1F4-ED7D10F8D2EB}" destId="{A51BC0BF-EFCD-4218-B0DA-5D69C2CDBC8D}" srcOrd="0" destOrd="0" parTransId="{0190D049-4AE8-4EA6-9E0D-8399A7607747}" sibTransId="{86807E72-39AE-4A36-B389-CD7380C9A6C6}"/>
    <dgm:cxn modelId="{A0098D55-4743-47B6-A730-5D712E6A1215}" type="presOf" srcId="{2D9A8B63-6FD9-4072-B1F4-ED7D10F8D2EB}" destId="{EB25D490-2FD7-47E3-A62A-D3AEB5E0EBE9}" srcOrd="0" destOrd="0" presId="urn:microsoft.com/office/officeart/2005/8/layout/vList2"/>
    <dgm:cxn modelId="{0F21C36A-7F1B-4327-99CE-51DFF39BDFCD}" srcId="{2D9A8B63-6FD9-4072-B1F4-ED7D10F8D2EB}" destId="{C3EF28D2-92C9-4A01-9AC0-C577BB8A7175}" srcOrd="2" destOrd="0" parTransId="{79414935-9A10-4A3B-8101-B3996EF97310}" sibTransId="{84E7E1B7-C0DE-4503-9E1A-78535A4A376B}"/>
    <dgm:cxn modelId="{F4C60C67-563F-4717-95CC-D2B65BB67A6E}" type="presOf" srcId="{A9AB0CB3-E957-4C18-A292-711A69B8B1D6}" destId="{E646C942-F14B-4196-BF36-83F89571F1BC}" srcOrd="0" destOrd="0" presId="urn:microsoft.com/office/officeart/2005/8/layout/vList2"/>
    <dgm:cxn modelId="{207D28B0-7F23-46DB-881F-AE874BFDC563}" type="presOf" srcId="{F855CA94-3F09-4167-97D4-38F943F055CD}" destId="{A32BFF14-2FAD-4919-A464-D5AF74346F7A}" srcOrd="0" destOrd="0" presId="urn:microsoft.com/office/officeart/2005/8/layout/vList2"/>
    <dgm:cxn modelId="{8F13D8C1-CA0D-4BA7-8F23-5729C1197404}" type="presParOf" srcId="{25FA9DDE-BF14-44CB-9C6F-FD3663F105F1}" destId="{EB25D490-2FD7-47E3-A62A-D3AEB5E0EBE9}" srcOrd="0" destOrd="0" presId="urn:microsoft.com/office/officeart/2005/8/layout/vList2"/>
    <dgm:cxn modelId="{B9DB285F-6432-4184-AFD5-D50C5E93E800}" type="presParOf" srcId="{25FA9DDE-BF14-44CB-9C6F-FD3663F105F1}" destId="{CD2D6C4A-B605-4EB6-A2CE-6B7343B7F557}" srcOrd="1" destOrd="0" presId="urn:microsoft.com/office/officeart/2005/8/layout/vList2"/>
    <dgm:cxn modelId="{BBCA63E8-662E-4CDE-8416-0FCA58D0D543}" type="presParOf" srcId="{25FA9DDE-BF14-44CB-9C6F-FD3663F105F1}" destId="{A32BFF14-2FAD-4919-A464-D5AF74346F7A}" srcOrd="2" destOrd="0" presId="urn:microsoft.com/office/officeart/2005/8/layout/vList2"/>
    <dgm:cxn modelId="{6EACFA6C-A29D-416A-9A6E-817C839E4888}" type="presParOf" srcId="{25FA9DDE-BF14-44CB-9C6F-FD3663F105F1}" destId="{B7A3CFF7-7520-457A-B87B-66DEE37F62F0}" srcOrd="3" destOrd="0" presId="urn:microsoft.com/office/officeart/2005/8/layout/vList2"/>
    <dgm:cxn modelId="{802377A1-7D1E-40ED-B5A8-614A24AB588D}" type="presParOf" srcId="{25FA9DDE-BF14-44CB-9C6F-FD3663F105F1}" destId="{E646C942-F14B-4196-BF36-83F89571F1B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51AAA5-5572-4828-802F-DCE7FA1479D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cs-CZ"/>
        </a:p>
      </dgm:t>
    </dgm:pt>
    <dgm:pt modelId="{20F3E74B-3B38-4037-AFA1-C1CBE08A9868}">
      <dgm:prSet/>
      <dgm:spPr/>
      <dgm:t>
        <a:bodyPr/>
        <a:lstStyle/>
        <a:p>
          <a:pPr rtl="0"/>
          <a:r>
            <a:rPr lang="cs-CZ"/>
            <a:t>Odmítnutí Zdravotnickým pracovníkem</a:t>
          </a:r>
        </a:p>
      </dgm:t>
    </dgm:pt>
    <dgm:pt modelId="{02D81195-3590-48C3-90F5-30CAB0997CD4}" type="parTrans" cxnId="{C79786F5-74B9-41C1-8330-3D46FBD723A3}">
      <dgm:prSet/>
      <dgm:spPr/>
      <dgm:t>
        <a:bodyPr/>
        <a:lstStyle/>
        <a:p>
          <a:endParaRPr lang="cs-CZ"/>
        </a:p>
      </dgm:t>
    </dgm:pt>
    <dgm:pt modelId="{5775D6BE-5108-41D4-A34E-9EA23D8CFE98}" type="sibTrans" cxnId="{C79786F5-74B9-41C1-8330-3D46FBD723A3}">
      <dgm:prSet/>
      <dgm:spPr/>
      <dgm:t>
        <a:bodyPr/>
        <a:lstStyle/>
        <a:p>
          <a:endParaRPr lang="cs-CZ"/>
        </a:p>
      </dgm:t>
    </dgm:pt>
    <dgm:pt modelId="{AEEC6279-D5F7-41AD-AB93-059D481F91B2}">
      <dgm:prSet/>
      <dgm:spPr/>
      <dgm:t>
        <a:bodyPr/>
        <a:lstStyle/>
        <a:p>
          <a:pPr rtl="0"/>
          <a:r>
            <a:rPr lang="cs-CZ" dirty="0"/>
            <a:t>Výhrada svědomí</a:t>
          </a:r>
        </a:p>
      </dgm:t>
    </dgm:pt>
    <dgm:pt modelId="{AC23B2E7-207F-47C7-AF47-57C66DDFEE2F}" type="parTrans" cxnId="{B09D1FFA-ABAA-400B-9B79-D12B94AEDB35}">
      <dgm:prSet/>
      <dgm:spPr/>
      <dgm:t>
        <a:bodyPr/>
        <a:lstStyle/>
        <a:p>
          <a:endParaRPr lang="cs-CZ"/>
        </a:p>
      </dgm:t>
    </dgm:pt>
    <dgm:pt modelId="{6F26AB47-3C0F-47E0-A18E-8C8F77057A35}" type="sibTrans" cxnId="{B09D1FFA-ABAA-400B-9B79-D12B94AEDB35}">
      <dgm:prSet/>
      <dgm:spPr/>
      <dgm:t>
        <a:bodyPr/>
        <a:lstStyle/>
        <a:p>
          <a:endParaRPr lang="cs-CZ"/>
        </a:p>
      </dgm:t>
    </dgm:pt>
    <dgm:pt modelId="{B49A6628-F4C8-4201-A308-03047BF0AC17}">
      <dgm:prSet/>
      <dgm:spPr/>
      <dgm:t>
        <a:bodyPr/>
        <a:lstStyle/>
        <a:p>
          <a:pPr rtl="0"/>
          <a:r>
            <a:rPr lang="cs-CZ" dirty="0"/>
            <a:t>Nepřevzetí do péče poskytovatelem</a:t>
          </a:r>
        </a:p>
      </dgm:t>
    </dgm:pt>
    <dgm:pt modelId="{249C27BA-E13A-4195-9CFD-0BCEFEEDED4A}" type="parTrans" cxnId="{FA5E9D6C-C812-4EDB-B206-999500B20FE9}">
      <dgm:prSet/>
      <dgm:spPr/>
      <dgm:t>
        <a:bodyPr/>
        <a:lstStyle/>
        <a:p>
          <a:endParaRPr lang="cs-CZ"/>
        </a:p>
      </dgm:t>
    </dgm:pt>
    <dgm:pt modelId="{CB68B830-3112-4F53-BDA5-C47ABDEBADF1}" type="sibTrans" cxnId="{FA5E9D6C-C812-4EDB-B206-999500B20FE9}">
      <dgm:prSet/>
      <dgm:spPr/>
      <dgm:t>
        <a:bodyPr/>
        <a:lstStyle/>
        <a:p>
          <a:endParaRPr lang="cs-CZ"/>
        </a:p>
      </dgm:t>
    </dgm:pt>
    <dgm:pt modelId="{E79CBFE2-D209-4C02-891B-9F1306EA938E}">
      <dgm:prSet/>
      <dgm:spPr/>
      <dgm:t>
        <a:bodyPr/>
        <a:lstStyle/>
        <a:p>
          <a:pPr rtl="0"/>
          <a:r>
            <a:rPr lang="cs-CZ"/>
            <a:t>jestliže pacient, zákonný zástupce nebo opatrovník pacienta odmítne prokázání totožnosti</a:t>
          </a:r>
        </a:p>
      </dgm:t>
    </dgm:pt>
    <dgm:pt modelId="{C685E5B8-0727-4755-8D8E-A0F2D0363771}" type="parTrans" cxnId="{221E5AA7-8507-409B-9DB4-9D539CD1602B}">
      <dgm:prSet/>
      <dgm:spPr/>
      <dgm:t>
        <a:bodyPr/>
        <a:lstStyle/>
        <a:p>
          <a:endParaRPr lang="cs-CZ"/>
        </a:p>
      </dgm:t>
    </dgm:pt>
    <dgm:pt modelId="{7099C434-892C-475F-B456-6091DF7D7A72}" type="sibTrans" cxnId="{221E5AA7-8507-409B-9DB4-9D539CD1602B}">
      <dgm:prSet/>
      <dgm:spPr/>
      <dgm:t>
        <a:bodyPr/>
        <a:lstStyle/>
        <a:p>
          <a:endParaRPr lang="cs-CZ"/>
        </a:p>
      </dgm:t>
    </dgm:pt>
    <dgm:pt modelId="{DFD60EC1-0392-4F9E-9170-34DDABFA6757}">
      <dgm:prSet/>
      <dgm:spPr/>
      <dgm:t>
        <a:bodyPr/>
        <a:lstStyle/>
        <a:p>
          <a:pPr rtl="0"/>
          <a:r>
            <a:rPr lang="cs-CZ" dirty="0"/>
            <a:t>by přijetím pacienta bylo překročeno únosné pracovní zatížení (Snížilo by to bezpečnost pacientů)</a:t>
          </a:r>
        </a:p>
      </dgm:t>
    </dgm:pt>
    <dgm:pt modelId="{A0C44823-D270-4B78-B340-D304A1CC51F8}" type="parTrans" cxnId="{3FD1E183-1F77-4B26-AC4A-5C74B7BB274A}">
      <dgm:prSet/>
      <dgm:spPr/>
      <dgm:t>
        <a:bodyPr/>
        <a:lstStyle/>
        <a:p>
          <a:endParaRPr lang="cs-CZ"/>
        </a:p>
      </dgm:t>
    </dgm:pt>
    <dgm:pt modelId="{B86B8492-5DB3-453F-8F7F-B57024ADB7FC}" type="sibTrans" cxnId="{3FD1E183-1F77-4B26-AC4A-5C74B7BB274A}">
      <dgm:prSet/>
      <dgm:spPr/>
      <dgm:t>
        <a:bodyPr/>
        <a:lstStyle/>
        <a:p>
          <a:endParaRPr lang="cs-CZ"/>
        </a:p>
      </dgm:t>
    </dgm:pt>
    <dgm:pt modelId="{B086603C-D35D-4A1A-8EB9-0D51D043E22F}">
      <dgm:prSet/>
      <dgm:spPr/>
      <dgm:t>
        <a:bodyPr/>
        <a:lstStyle/>
        <a:p>
          <a:pPr rtl="0"/>
          <a:r>
            <a:rPr lang="cs-CZ" dirty="0"/>
            <a:t>přijetí brání provozní důvody</a:t>
          </a:r>
        </a:p>
      </dgm:t>
    </dgm:pt>
    <dgm:pt modelId="{6A4B367D-AD66-4AEA-A97F-9CD1DE6D1BD4}" type="parTrans" cxnId="{1617E432-2C06-4516-A3A1-B1F5565B5E9D}">
      <dgm:prSet/>
      <dgm:spPr/>
      <dgm:t>
        <a:bodyPr/>
        <a:lstStyle/>
        <a:p>
          <a:endParaRPr lang="cs-CZ"/>
        </a:p>
      </dgm:t>
    </dgm:pt>
    <dgm:pt modelId="{86F1F1B7-C76F-473B-90BB-45BC04E28370}" type="sibTrans" cxnId="{1617E432-2C06-4516-A3A1-B1F5565B5E9D}">
      <dgm:prSet/>
      <dgm:spPr/>
      <dgm:t>
        <a:bodyPr/>
        <a:lstStyle/>
        <a:p>
          <a:endParaRPr lang="cs-CZ"/>
        </a:p>
      </dgm:t>
    </dgm:pt>
    <dgm:pt modelId="{550EC7E7-1906-483F-A7DC-232E9A1F87A3}">
      <dgm:prSet/>
      <dgm:spPr/>
      <dgm:t>
        <a:bodyPr/>
        <a:lstStyle/>
        <a:p>
          <a:pPr rtl="0"/>
          <a:r>
            <a:rPr lang="cs-CZ" dirty="0"/>
            <a:t>není pojištěncem zdravotní pojišťovny, se kterou má poskytovatel uzavřenu smlouvu </a:t>
          </a:r>
        </a:p>
      </dgm:t>
    </dgm:pt>
    <dgm:pt modelId="{6B1B94CC-5B24-4696-ACB1-5102852D7A69}" type="parTrans" cxnId="{D4A610F9-7C4D-4130-A759-BBEECAAEA764}">
      <dgm:prSet/>
      <dgm:spPr/>
      <dgm:t>
        <a:bodyPr/>
        <a:lstStyle/>
        <a:p>
          <a:endParaRPr lang="cs-CZ"/>
        </a:p>
      </dgm:t>
    </dgm:pt>
    <dgm:pt modelId="{FA47E594-EC16-45DE-8A77-A490568886EC}" type="sibTrans" cxnId="{D4A610F9-7C4D-4130-A759-BBEECAAEA764}">
      <dgm:prSet/>
      <dgm:spPr/>
      <dgm:t>
        <a:bodyPr/>
        <a:lstStyle/>
        <a:p>
          <a:endParaRPr lang="cs-CZ"/>
        </a:p>
      </dgm:t>
    </dgm:pt>
    <dgm:pt modelId="{54EC24F4-A65C-4304-ACCD-4B13AF2B454C}">
      <dgm:prSet/>
      <dgm:spPr/>
      <dgm:t>
        <a:bodyPr/>
        <a:lstStyle/>
        <a:p>
          <a:pPr rtl="0"/>
          <a:r>
            <a:rPr lang="cs-CZ" dirty="0"/>
            <a:t>Cizinci z EÚ mají zvláštní úpravu</a:t>
          </a:r>
        </a:p>
      </dgm:t>
    </dgm:pt>
    <dgm:pt modelId="{7D3CC77F-A1EB-4292-9661-1F9E2C8EF442}" type="parTrans" cxnId="{EFD5F6E1-E6E9-49EE-98BB-554FCD50E4FA}">
      <dgm:prSet/>
      <dgm:spPr/>
      <dgm:t>
        <a:bodyPr/>
        <a:lstStyle/>
        <a:p>
          <a:endParaRPr lang="cs-CZ"/>
        </a:p>
      </dgm:t>
    </dgm:pt>
    <dgm:pt modelId="{97D737E4-3484-4149-AC2D-5D5C61A8D9BE}" type="sibTrans" cxnId="{EFD5F6E1-E6E9-49EE-98BB-554FCD50E4FA}">
      <dgm:prSet/>
      <dgm:spPr/>
      <dgm:t>
        <a:bodyPr/>
        <a:lstStyle/>
        <a:p>
          <a:endParaRPr lang="cs-CZ"/>
        </a:p>
      </dgm:t>
    </dgm:pt>
    <dgm:pt modelId="{9A9DFF1C-FEE5-4E80-BA49-FFDA35B168AD}">
      <dgm:prSet/>
      <dgm:spPr/>
      <dgm:t>
        <a:bodyPr/>
        <a:lstStyle/>
        <a:p>
          <a:pPr rtl="0"/>
          <a:endParaRPr lang="cs-CZ" dirty="0"/>
        </a:p>
      </dgm:t>
    </dgm:pt>
    <dgm:pt modelId="{FFD425AE-FBFD-48DB-82F7-6547FE6451FE}" type="parTrans" cxnId="{A9B6BBF2-29C9-40BE-878B-2B2AD0D397FE}">
      <dgm:prSet/>
      <dgm:spPr/>
      <dgm:t>
        <a:bodyPr/>
        <a:lstStyle/>
        <a:p>
          <a:endParaRPr lang="cs-CZ"/>
        </a:p>
      </dgm:t>
    </dgm:pt>
    <dgm:pt modelId="{F45BF916-65A6-41A8-B20B-985C8484C0D7}" type="sibTrans" cxnId="{A9B6BBF2-29C9-40BE-878B-2B2AD0D397FE}">
      <dgm:prSet/>
      <dgm:spPr/>
      <dgm:t>
        <a:bodyPr/>
        <a:lstStyle/>
        <a:p>
          <a:endParaRPr lang="cs-CZ"/>
        </a:p>
      </dgm:t>
    </dgm:pt>
    <dgm:pt modelId="{DFACD435-FF8C-4CA5-97EF-D4FDC10B7BAA}">
      <dgm:prSet/>
      <dgm:spPr/>
      <dgm:t>
        <a:bodyPr/>
        <a:lstStyle/>
        <a:p>
          <a:pPr rtl="0"/>
          <a:r>
            <a:rPr lang="cs-CZ" dirty="0"/>
            <a:t>odmítnout poskytnutí zdravotních služeb pacientovi v případě, že by jejich poskytnutí odporovalo jeho svědomí nebo náboženskému vyznání</a:t>
          </a:r>
        </a:p>
      </dgm:t>
    </dgm:pt>
    <dgm:pt modelId="{EC44B701-80FB-4964-B34C-C2CCD8B3411E}" type="parTrans" cxnId="{734A5C98-9469-41E3-9CBF-ECD365ADE1E0}">
      <dgm:prSet/>
      <dgm:spPr/>
      <dgm:t>
        <a:bodyPr/>
        <a:lstStyle/>
        <a:p>
          <a:endParaRPr lang="cs-CZ"/>
        </a:p>
      </dgm:t>
    </dgm:pt>
    <dgm:pt modelId="{8EA1D753-5040-4D4D-95EC-283C7D6079CD}" type="sibTrans" cxnId="{734A5C98-9469-41E3-9CBF-ECD365ADE1E0}">
      <dgm:prSet/>
      <dgm:spPr/>
      <dgm:t>
        <a:bodyPr/>
        <a:lstStyle/>
        <a:p>
          <a:endParaRPr lang="cs-CZ"/>
        </a:p>
      </dgm:t>
    </dgm:pt>
    <dgm:pt modelId="{C2604712-D49A-491F-8CF6-D36273E674E4}" type="pres">
      <dgm:prSet presAssocID="{A551AAA5-5572-4828-802F-DCE7FA1479D4}" presName="Name0" presStyleCnt="0">
        <dgm:presLayoutVars>
          <dgm:dir/>
          <dgm:animLvl val="lvl"/>
          <dgm:resizeHandles val="exact"/>
        </dgm:presLayoutVars>
      </dgm:prSet>
      <dgm:spPr/>
      <dgm:t>
        <a:bodyPr/>
        <a:lstStyle/>
        <a:p>
          <a:endParaRPr lang="cs-CZ"/>
        </a:p>
      </dgm:t>
    </dgm:pt>
    <dgm:pt modelId="{94A173E6-2466-4661-ACD9-CB4B1C9A4DE4}" type="pres">
      <dgm:prSet presAssocID="{20F3E74B-3B38-4037-AFA1-C1CBE08A9868}" presName="composite" presStyleCnt="0"/>
      <dgm:spPr/>
    </dgm:pt>
    <dgm:pt modelId="{377EF242-2D1E-4002-AFA6-E7B6DFA5EECA}" type="pres">
      <dgm:prSet presAssocID="{20F3E74B-3B38-4037-AFA1-C1CBE08A9868}" presName="parTx" presStyleLbl="alignNode1" presStyleIdx="0" presStyleCnt="2">
        <dgm:presLayoutVars>
          <dgm:chMax val="0"/>
          <dgm:chPref val="0"/>
          <dgm:bulletEnabled val="1"/>
        </dgm:presLayoutVars>
      </dgm:prSet>
      <dgm:spPr/>
      <dgm:t>
        <a:bodyPr/>
        <a:lstStyle/>
        <a:p>
          <a:endParaRPr lang="cs-CZ"/>
        </a:p>
      </dgm:t>
    </dgm:pt>
    <dgm:pt modelId="{D8C3CC33-1E8E-409E-BB2C-249294B309D8}" type="pres">
      <dgm:prSet presAssocID="{20F3E74B-3B38-4037-AFA1-C1CBE08A9868}" presName="desTx" presStyleLbl="alignAccFollowNode1" presStyleIdx="0" presStyleCnt="2">
        <dgm:presLayoutVars>
          <dgm:bulletEnabled val="1"/>
        </dgm:presLayoutVars>
      </dgm:prSet>
      <dgm:spPr/>
      <dgm:t>
        <a:bodyPr/>
        <a:lstStyle/>
        <a:p>
          <a:endParaRPr lang="cs-CZ"/>
        </a:p>
      </dgm:t>
    </dgm:pt>
    <dgm:pt modelId="{582AF689-F23E-4D88-BBFA-6194DF96AEB7}" type="pres">
      <dgm:prSet presAssocID="{5775D6BE-5108-41D4-A34E-9EA23D8CFE98}" presName="space" presStyleCnt="0"/>
      <dgm:spPr/>
    </dgm:pt>
    <dgm:pt modelId="{E5CF7C9C-BF3E-4E6C-BCB7-B2657F3F81C3}" type="pres">
      <dgm:prSet presAssocID="{B49A6628-F4C8-4201-A308-03047BF0AC17}" presName="composite" presStyleCnt="0"/>
      <dgm:spPr/>
    </dgm:pt>
    <dgm:pt modelId="{9A528F8C-6803-480E-9A2D-BB107AB8A856}" type="pres">
      <dgm:prSet presAssocID="{B49A6628-F4C8-4201-A308-03047BF0AC17}" presName="parTx" presStyleLbl="alignNode1" presStyleIdx="1" presStyleCnt="2">
        <dgm:presLayoutVars>
          <dgm:chMax val="0"/>
          <dgm:chPref val="0"/>
          <dgm:bulletEnabled val="1"/>
        </dgm:presLayoutVars>
      </dgm:prSet>
      <dgm:spPr/>
      <dgm:t>
        <a:bodyPr/>
        <a:lstStyle/>
        <a:p>
          <a:endParaRPr lang="cs-CZ"/>
        </a:p>
      </dgm:t>
    </dgm:pt>
    <dgm:pt modelId="{706315B1-05E4-4985-8CB8-01F4FC0E5A93}" type="pres">
      <dgm:prSet presAssocID="{B49A6628-F4C8-4201-A308-03047BF0AC17}" presName="desTx" presStyleLbl="alignAccFollowNode1" presStyleIdx="1" presStyleCnt="2">
        <dgm:presLayoutVars>
          <dgm:bulletEnabled val="1"/>
        </dgm:presLayoutVars>
      </dgm:prSet>
      <dgm:spPr/>
      <dgm:t>
        <a:bodyPr/>
        <a:lstStyle/>
        <a:p>
          <a:endParaRPr lang="cs-CZ"/>
        </a:p>
      </dgm:t>
    </dgm:pt>
  </dgm:ptLst>
  <dgm:cxnLst>
    <dgm:cxn modelId="{D4A610F9-7C4D-4130-A759-BBEECAAEA764}" srcId="{B49A6628-F4C8-4201-A308-03047BF0AC17}" destId="{550EC7E7-1906-483F-A7DC-232E9A1F87A3}" srcOrd="3" destOrd="0" parTransId="{6B1B94CC-5B24-4696-ACB1-5102852D7A69}" sibTransId="{FA47E594-EC16-45DE-8A77-A490568886EC}"/>
    <dgm:cxn modelId="{F114697D-CDA4-4FF0-879C-3A8410031D4D}" type="presOf" srcId="{B086603C-D35D-4A1A-8EB9-0D51D043E22F}" destId="{706315B1-05E4-4985-8CB8-01F4FC0E5A93}" srcOrd="0" destOrd="2" presId="urn:microsoft.com/office/officeart/2005/8/layout/hList1"/>
    <dgm:cxn modelId="{DF89B25B-45F5-467C-B0AF-E91BE955384E}" type="presOf" srcId="{550EC7E7-1906-483F-A7DC-232E9A1F87A3}" destId="{706315B1-05E4-4985-8CB8-01F4FC0E5A93}" srcOrd="0" destOrd="3" presId="urn:microsoft.com/office/officeart/2005/8/layout/hList1"/>
    <dgm:cxn modelId="{EFED1FAA-7D78-4DCD-9CFD-8658C9CB981C}" type="presOf" srcId="{E79CBFE2-D209-4C02-891B-9F1306EA938E}" destId="{706315B1-05E4-4985-8CB8-01F4FC0E5A93}" srcOrd="0" destOrd="0" presId="urn:microsoft.com/office/officeart/2005/8/layout/hList1"/>
    <dgm:cxn modelId="{EFD5F6E1-E6E9-49EE-98BB-554FCD50E4FA}" srcId="{550EC7E7-1906-483F-A7DC-232E9A1F87A3}" destId="{54EC24F4-A65C-4304-ACCD-4B13AF2B454C}" srcOrd="0" destOrd="0" parTransId="{7D3CC77F-A1EB-4292-9661-1F9E2C8EF442}" sibTransId="{97D737E4-3484-4149-AC2D-5D5C61A8D9BE}"/>
    <dgm:cxn modelId="{221E5AA7-8507-409B-9DB4-9D539CD1602B}" srcId="{B49A6628-F4C8-4201-A308-03047BF0AC17}" destId="{E79CBFE2-D209-4C02-891B-9F1306EA938E}" srcOrd="0" destOrd="0" parTransId="{C685E5B8-0727-4755-8D8E-A0F2D0363771}" sibTransId="{7099C434-892C-475F-B456-6091DF7D7A72}"/>
    <dgm:cxn modelId="{9187A7E7-FE29-4985-B310-F171E2063946}" type="presOf" srcId="{20F3E74B-3B38-4037-AFA1-C1CBE08A9868}" destId="{377EF242-2D1E-4002-AFA6-E7B6DFA5EECA}" srcOrd="0" destOrd="0" presId="urn:microsoft.com/office/officeart/2005/8/layout/hList1"/>
    <dgm:cxn modelId="{28373831-C2AF-4AED-908B-8608FC06CA12}" type="presOf" srcId="{AEEC6279-D5F7-41AD-AB93-059D481F91B2}" destId="{D8C3CC33-1E8E-409E-BB2C-249294B309D8}" srcOrd="0" destOrd="0" presId="urn:microsoft.com/office/officeart/2005/8/layout/hList1"/>
    <dgm:cxn modelId="{B09D1FFA-ABAA-400B-9B79-D12B94AEDB35}" srcId="{20F3E74B-3B38-4037-AFA1-C1CBE08A9868}" destId="{AEEC6279-D5F7-41AD-AB93-059D481F91B2}" srcOrd="0" destOrd="0" parTransId="{AC23B2E7-207F-47C7-AF47-57C66DDFEE2F}" sibTransId="{6F26AB47-3C0F-47E0-A18E-8C8F77057A35}"/>
    <dgm:cxn modelId="{3FD1E183-1F77-4B26-AC4A-5C74B7BB274A}" srcId="{B49A6628-F4C8-4201-A308-03047BF0AC17}" destId="{DFD60EC1-0392-4F9E-9170-34DDABFA6757}" srcOrd="1" destOrd="0" parTransId="{A0C44823-D270-4B78-B340-D304A1CC51F8}" sibTransId="{B86B8492-5DB3-453F-8F7F-B57024ADB7FC}"/>
    <dgm:cxn modelId="{B9705F20-52C5-4382-B76F-DC7717083A22}" type="presOf" srcId="{A551AAA5-5572-4828-802F-DCE7FA1479D4}" destId="{C2604712-D49A-491F-8CF6-D36273E674E4}" srcOrd="0" destOrd="0" presId="urn:microsoft.com/office/officeart/2005/8/layout/hList1"/>
    <dgm:cxn modelId="{EDA881A6-D932-4A59-8CCE-788E6018226B}" type="presOf" srcId="{B49A6628-F4C8-4201-A308-03047BF0AC17}" destId="{9A528F8C-6803-480E-9A2D-BB107AB8A856}" srcOrd="0" destOrd="0" presId="urn:microsoft.com/office/officeart/2005/8/layout/hList1"/>
    <dgm:cxn modelId="{A9B6BBF2-29C9-40BE-878B-2B2AD0D397FE}" srcId="{20F3E74B-3B38-4037-AFA1-C1CBE08A9868}" destId="{9A9DFF1C-FEE5-4E80-BA49-FFDA35B168AD}" srcOrd="2" destOrd="0" parTransId="{FFD425AE-FBFD-48DB-82F7-6547FE6451FE}" sibTransId="{F45BF916-65A6-41A8-B20B-985C8484C0D7}"/>
    <dgm:cxn modelId="{FA5E9D6C-C812-4EDB-B206-999500B20FE9}" srcId="{A551AAA5-5572-4828-802F-DCE7FA1479D4}" destId="{B49A6628-F4C8-4201-A308-03047BF0AC17}" srcOrd="1" destOrd="0" parTransId="{249C27BA-E13A-4195-9CFD-0BCEFEEDED4A}" sibTransId="{CB68B830-3112-4F53-BDA5-C47ABDEBADF1}"/>
    <dgm:cxn modelId="{C79786F5-74B9-41C1-8330-3D46FBD723A3}" srcId="{A551AAA5-5572-4828-802F-DCE7FA1479D4}" destId="{20F3E74B-3B38-4037-AFA1-C1CBE08A9868}" srcOrd="0" destOrd="0" parTransId="{02D81195-3590-48C3-90F5-30CAB0997CD4}" sibTransId="{5775D6BE-5108-41D4-A34E-9EA23D8CFE98}"/>
    <dgm:cxn modelId="{DEEC82AA-6BC8-4BE6-A9B4-389921346441}" type="presOf" srcId="{DFACD435-FF8C-4CA5-97EF-D4FDC10B7BAA}" destId="{D8C3CC33-1E8E-409E-BB2C-249294B309D8}" srcOrd="0" destOrd="1" presId="urn:microsoft.com/office/officeart/2005/8/layout/hList1"/>
    <dgm:cxn modelId="{7EB9FBC1-F296-441A-8779-9C4D9F4FEFD6}" type="presOf" srcId="{DFD60EC1-0392-4F9E-9170-34DDABFA6757}" destId="{706315B1-05E4-4985-8CB8-01F4FC0E5A93}" srcOrd="0" destOrd="1" presId="urn:microsoft.com/office/officeart/2005/8/layout/hList1"/>
    <dgm:cxn modelId="{1617E432-2C06-4516-A3A1-B1F5565B5E9D}" srcId="{B49A6628-F4C8-4201-A308-03047BF0AC17}" destId="{B086603C-D35D-4A1A-8EB9-0D51D043E22F}" srcOrd="2" destOrd="0" parTransId="{6A4B367D-AD66-4AEA-A97F-9CD1DE6D1BD4}" sibTransId="{86F1F1B7-C76F-473B-90BB-45BC04E28370}"/>
    <dgm:cxn modelId="{734A5C98-9469-41E3-9CBF-ECD365ADE1E0}" srcId="{20F3E74B-3B38-4037-AFA1-C1CBE08A9868}" destId="{DFACD435-FF8C-4CA5-97EF-D4FDC10B7BAA}" srcOrd="1" destOrd="0" parTransId="{EC44B701-80FB-4964-B34C-C2CCD8B3411E}" sibTransId="{8EA1D753-5040-4D4D-95EC-283C7D6079CD}"/>
    <dgm:cxn modelId="{326EF0AC-9FE2-4A8D-9924-8ECD82DAAD0B}" type="presOf" srcId="{54EC24F4-A65C-4304-ACCD-4B13AF2B454C}" destId="{706315B1-05E4-4985-8CB8-01F4FC0E5A93}" srcOrd="0" destOrd="4" presId="urn:microsoft.com/office/officeart/2005/8/layout/hList1"/>
    <dgm:cxn modelId="{C9472769-86E8-456C-8168-F9B5BBC982F9}" type="presOf" srcId="{9A9DFF1C-FEE5-4E80-BA49-FFDA35B168AD}" destId="{D8C3CC33-1E8E-409E-BB2C-249294B309D8}" srcOrd="0" destOrd="2" presId="urn:microsoft.com/office/officeart/2005/8/layout/hList1"/>
    <dgm:cxn modelId="{5F86E521-1191-4E68-BA89-597A35E187C7}" type="presParOf" srcId="{C2604712-D49A-491F-8CF6-D36273E674E4}" destId="{94A173E6-2466-4661-ACD9-CB4B1C9A4DE4}" srcOrd="0" destOrd="0" presId="urn:microsoft.com/office/officeart/2005/8/layout/hList1"/>
    <dgm:cxn modelId="{9077E2DD-EBA8-40DF-85DE-EB6343C329B7}" type="presParOf" srcId="{94A173E6-2466-4661-ACD9-CB4B1C9A4DE4}" destId="{377EF242-2D1E-4002-AFA6-E7B6DFA5EECA}" srcOrd="0" destOrd="0" presId="urn:microsoft.com/office/officeart/2005/8/layout/hList1"/>
    <dgm:cxn modelId="{78864580-9D39-4173-9517-02292CDD9C89}" type="presParOf" srcId="{94A173E6-2466-4661-ACD9-CB4B1C9A4DE4}" destId="{D8C3CC33-1E8E-409E-BB2C-249294B309D8}" srcOrd="1" destOrd="0" presId="urn:microsoft.com/office/officeart/2005/8/layout/hList1"/>
    <dgm:cxn modelId="{B998A0D3-A656-4EEB-92F0-139BB6E4C3FD}" type="presParOf" srcId="{C2604712-D49A-491F-8CF6-D36273E674E4}" destId="{582AF689-F23E-4D88-BBFA-6194DF96AEB7}" srcOrd="1" destOrd="0" presId="urn:microsoft.com/office/officeart/2005/8/layout/hList1"/>
    <dgm:cxn modelId="{FAAB8530-E0DD-4388-BBF1-2834BDE65546}" type="presParOf" srcId="{C2604712-D49A-491F-8CF6-D36273E674E4}" destId="{E5CF7C9C-BF3E-4E6C-BCB7-B2657F3F81C3}" srcOrd="2" destOrd="0" presId="urn:microsoft.com/office/officeart/2005/8/layout/hList1"/>
    <dgm:cxn modelId="{54C1D503-7FDD-405B-97F3-7CA8F7765F10}" type="presParOf" srcId="{E5CF7C9C-BF3E-4E6C-BCB7-B2657F3F81C3}" destId="{9A528F8C-6803-480E-9A2D-BB107AB8A856}" srcOrd="0" destOrd="0" presId="urn:microsoft.com/office/officeart/2005/8/layout/hList1"/>
    <dgm:cxn modelId="{49E0F21F-2D75-46D4-8299-CBB94AB60647}" type="presParOf" srcId="{E5CF7C9C-BF3E-4E6C-BCB7-B2657F3F81C3}" destId="{706315B1-05E4-4985-8CB8-01F4FC0E5A9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EA15C2-1C09-4D58-A79E-4D47F2E7D6B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4797ADE9-5066-42D6-9972-ADDCE462AF43}">
      <dgm:prSet/>
      <dgm:spPr/>
      <dgm:t>
        <a:bodyPr/>
        <a:lstStyle/>
        <a:p>
          <a:pPr rtl="0"/>
          <a:r>
            <a:rPr lang="cs-CZ" dirty="0"/>
            <a:t>Ukončení péče (poskytovatel)</a:t>
          </a:r>
        </a:p>
      </dgm:t>
    </dgm:pt>
    <dgm:pt modelId="{98768142-9504-4492-A101-3BCC1E7D0EBD}" type="parTrans" cxnId="{064E95FE-873E-4A1F-8F6D-DB7B0F7E764F}">
      <dgm:prSet/>
      <dgm:spPr/>
      <dgm:t>
        <a:bodyPr/>
        <a:lstStyle/>
        <a:p>
          <a:endParaRPr lang="cs-CZ"/>
        </a:p>
      </dgm:t>
    </dgm:pt>
    <dgm:pt modelId="{44796CD4-866C-4CD6-AAE2-EEE6B4F122A5}" type="sibTrans" cxnId="{064E95FE-873E-4A1F-8F6D-DB7B0F7E764F}">
      <dgm:prSet/>
      <dgm:spPr/>
      <dgm:t>
        <a:bodyPr/>
        <a:lstStyle/>
        <a:p>
          <a:endParaRPr lang="cs-CZ"/>
        </a:p>
      </dgm:t>
    </dgm:pt>
    <dgm:pt modelId="{2A1B84F7-FED3-4EDA-8649-B7AEDE16B6AA}" type="pres">
      <dgm:prSet presAssocID="{07EA15C2-1C09-4D58-A79E-4D47F2E7D6B5}" presName="linear" presStyleCnt="0">
        <dgm:presLayoutVars>
          <dgm:animLvl val="lvl"/>
          <dgm:resizeHandles val="exact"/>
        </dgm:presLayoutVars>
      </dgm:prSet>
      <dgm:spPr/>
      <dgm:t>
        <a:bodyPr/>
        <a:lstStyle/>
        <a:p>
          <a:endParaRPr lang="cs-CZ"/>
        </a:p>
      </dgm:t>
    </dgm:pt>
    <dgm:pt modelId="{BB4CF15A-9114-4173-BA23-94E2CBE4D531}" type="pres">
      <dgm:prSet presAssocID="{4797ADE9-5066-42D6-9972-ADDCE462AF43}" presName="parentText" presStyleLbl="node1" presStyleIdx="0" presStyleCnt="1">
        <dgm:presLayoutVars>
          <dgm:chMax val="0"/>
          <dgm:bulletEnabled val="1"/>
        </dgm:presLayoutVars>
      </dgm:prSet>
      <dgm:spPr/>
      <dgm:t>
        <a:bodyPr/>
        <a:lstStyle/>
        <a:p>
          <a:endParaRPr lang="cs-CZ"/>
        </a:p>
      </dgm:t>
    </dgm:pt>
  </dgm:ptLst>
  <dgm:cxnLst>
    <dgm:cxn modelId="{8EF089D4-F528-40BF-96FA-2342BD3BD7E8}" type="presOf" srcId="{07EA15C2-1C09-4D58-A79E-4D47F2E7D6B5}" destId="{2A1B84F7-FED3-4EDA-8649-B7AEDE16B6AA}" srcOrd="0" destOrd="0" presId="urn:microsoft.com/office/officeart/2005/8/layout/vList2"/>
    <dgm:cxn modelId="{064E95FE-873E-4A1F-8F6D-DB7B0F7E764F}" srcId="{07EA15C2-1C09-4D58-A79E-4D47F2E7D6B5}" destId="{4797ADE9-5066-42D6-9972-ADDCE462AF43}" srcOrd="0" destOrd="0" parTransId="{98768142-9504-4492-A101-3BCC1E7D0EBD}" sibTransId="{44796CD4-866C-4CD6-AAE2-EEE6B4F122A5}"/>
    <dgm:cxn modelId="{33A76AD3-05FA-44E4-90DE-FFDE7A30E0CD}" type="presOf" srcId="{4797ADE9-5066-42D6-9972-ADDCE462AF43}" destId="{BB4CF15A-9114-4173-BA23-94E2CBE4D531}" srcOrd="0" destOrd="0" presId="urn:microsoft.com/office/officeart/2005/8/layout/vList2"/>
    <dgm:cxn modelId="{1305E277-E307-43DD-9CE5-A871E6845441}" type="presParOf" srcId="{2A1B84F7-FED3-4EDA-8649-B7AEDE16B6AA}" destId="{BB4CF15A-9114-4173-BA23-94E2CBE4D53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62ED5A1-8F33-42D6-8A99-3F2D70F9C7F9}" type="doc">
      <dgm:prSet loTypeId="urn:microsoft.com/office/officeart/2005/8/layout/vList2" loCatId="list" qsTypeId="urn:microsoft.com/office/officeart/2005/8/quickstyle/simple3" qsCatId="simple" csTypeId="urn:microsoft.com/office/officeart/2005/8/colors/accent0_1" csCatId="mainScheme" phldr="1"/>
      <dgm:spPr/>
      <dgm:t>
        <a:bodyPr/>
        <a:lstStyle/>
        <a:p>
          <a:endParaRPr lang="cs-CZ"/>
        </a:p>
      </dgm:t>
    </dgm:pt>
    <dgm:pt modelId="{0F5C8883-6664-4171-8435-35813ADF21FE}">
      <dgm:prSet>
        <dgm:style>
          <a:lnRef idx="2">
            <a:schemeClr val="accent6"/>
          </a:lnRef>
          <a:fillRef idx="1">
            <a:schemeClr val="lt1"/>
          </a:fillRef>
          <a:effectRef idx="0">
            <a:schemeClr val="accent6"/>
          </a:effectRef>
          <a:fontRef idx="minor">
            <a:schemeClr val="dk1"/>
          </a:fontRef>
        </dgm:style>
      </dgm:prSet>
      <dgm:spPr/>
      <dgm:t>
        <a:bodyPr/>
        <a:lstStyle/>
        <a:p>
          <a:pPr rtl="0"/>
          <a:r>
            <a:rPr lang="cs-CZ" dirty="0"/>
            <a:t>Informace o nepříznivé diagnóze nebo prognóze zdravotního stavu pacienta může být v nezbytně nutném rozsahu a po dobu nezbytně nutnou zadržena,</a:t>
          </a:r>
        </a:p>
      </dgm:t>
    </dgm:pt>
    <dgm:pt modelId="{507C57D7-CB0F-471C-AC6B-B07103FFB00E}" type="parTrans" cxnId="{7B8B4F65-9E2C-43CF-A8E6-F48437E1D8B8}">
      <dgm:prSet/>
      <dgm:spPr/>
      <dgm:t>
        <a:bodyPr/>
        <a:lstStyle/>
        <a:p>
          <a:endParaRPr lang="cs-CZ"/>
        </a:p>
      </dgm:t>
    </dgm:pt>
    <dgm:pt modelId="{40F9310E-9C4F-48CD-B772-F533A3AD36FA}" type="sibTrans" cxnId="{7B8B4F65-9E2C-43CF-A8E6-F48437E1D8B8}">
      <dgm:prSet/>
      <dgm:spPr/>
      <dgm:t>
        <a:bodyPr/>
        <a:lstStyle/>
        <a:p>
          <a:endParaRPr lang="cs-CZ"/>
        </a:p>
      </dgm:t>
    </dgm:pt>
    <dgm:pt modelId="{22402776-2180-4DFB-B0AA-0B711FA0874E}">
      <dgm:prSet/>
      <dgm:spPr/>
      <dgm:t>
        <a:bodyPr/>
        <a:lstStyle/>
        <a:p>
          <a:pPr rtl="0"/>
          <a:r>
            <a:rPr lang="cs-CZ"/>
            <a:t>lze-li důvodně předpokládat, že by její podání mohlo pacientovi způsobit závažnou újmu na zdraví. </a:t>
          </a:r>
        </a:p>
      </dgm:t>
    </dgm:pt>
    <dgm:pt modelId="{A37E3ADF-741A-43B0-8D24-C25CA615C1FB}" type="parTrans" cxnId="{360CD991-38A8-439D-9ACB-F1C7207145C1}">
      <dgm:prSet/>
      <dgm:spPr/>
      <dgm:t>
        <a:bodyPr/>
        <a:lstStyle/>
        <a:p>
          <a:endParaRPr lang="cs-CZ"/>
        </a:p>
      </dgm:t>
    </dgm:pt>
    <dgm:pt modelId="{4A6FBB03-0122-4165-9228-A96477AEF5FC}" type="sibTrans" cxnId="{360CD991-38A8-439D-9ACB-F1C7207145C1}">
      <dgm:prSet/>
      <dgm:spPr/>
      <dgm:t>
        <a:bodyPr/>
        <a:lstStyle/>
        <a:p>
          <a:endParaRPr lang="cs-CZ"/>
        </a:p>
      </dgm:t>
    </dgm:pt>
    <dgm:pt modelId="{A0E8EF75-EA37-46A9-8CFA-5685F1BAC2D8}">
      <dgm:prSet/>
      <dgm:spPr/>
      <dgm:t>
        <a:bodyPr/>
        <a:lstStyle/>
        <a:p>
          <a:pPr rtl="0"/>
          <a:r>
            <a:rPr lang="cs-CZ"/>
            <a:t>To neplatí pokud: </a:t>
          </a:r>
        </a:p>
      </dgm:t>
    </dgm:pt>
    <dgm:pt modelId="{71CD86C8-715F-40E6-BFAC-2EB39D083D5F}" type="parTrans" cxnId="{02BDB63F-0BE0-48BF-A36B-47B5E7242CA9}">
      <dgm:prSet/>
      <dgm:spPr/>
      <dgm:t>
        <a:bodyPr/>
        <a:lstStyle/>
        <a:p>
          <a:endParaRPr lang="cs-CZ"/>
        </a:p>
      </dgm:t>
    </dgm:pt>
    <dgm:pt modelId="{9EBE2FD1-6DA0-4BB5-809C-19F9A82A0A9C}" type="sibTrans" cxnId="{02BDB63F-0BE0-48BF-A36B-47B5E7242CA9}">
      <dgm:prSet/>
      <dgm:spPr/>
      <dgm:t>
        <a:bodyPr/>
        <a:lstStyle/>
        <a:p>
          <a:endParaRPr lang="cs-CZ"/>
        </a:p>
      </dgm:t>
    </dgm:pt>
    <dgm:pt modelId="{3DA730F5-796C-4713-B146-0F4C3CD19CA8}">
      <dgm:prSet/>
      <dgm:spPr/>
      <dgm:t>
        <a:bodyPr/>
        <a:lstStyle/>
        <a:p>
          <a:pPr rtl="0"/>
          <a:r>
            <a:rPr lang="cs-CZ" b="1" dirty="0"/>
            <a:t>a)</a:t>
          </a:r>
          <a:r>
            <a:rPr lang="cs-CZ" dirty="0"/>
            <a:t> informace o určité nemoci nebo predispozici k ní je jediným způsobem, jak pacientovi umožnit podniknout preventivní opatření nebo podstoupit včasnou léčbu,</a:t>
          </a:r>
        </a:p>
      </dgm:t>
    </dgm:pt>
    <dgm:pt modelId="{D5973C22-E640-4009-A599-3D1248B290EB}" type="parTrans" cxnId="{C0A7FA50-19B8-4848-A13D-7B5B818DEB19}">
      <dgm:prSet/>
      <dgm:spPr/>
      <dgm:t>
        <a:bodyPr/>
        <a:lstStyle/>
        <a:p>
          <a:endParaRPr lang="cs-CZ"/>
        </a:p>
      </dgm:t>
    </dgm:pt>
    <dgm:pt modelId="{93919F4C-D51A-4B57-A2DE-6A5E2A4C135E}" type="sibTrans" cxnId="{C0A7FA50-19B8-4848-A13D-7B5B818DEB19}">
      <dgm:prSet/>
      <dgm:spPr/>
      <dgm:t>
        <a:bodyPr/>
        <a:lstStyle/>
        <a:p>
          <a:endParaRPr lang="cs-CZ"/>
        </a:p>
      </dgm:t>
    </dgm:pt>
    <dgm:pt modelId="{801AB5C2-23FC-4632-9E57-56064F98FC6D}">
      <dgm:prSet/>
      <dgm:spPr/>
      <dgm:t>
        <a:bodyPr/>
        <a:lstStyle/>
        <a:p>
          <a:pPr rtl="0"/>
          <a:r>
            <a:rPr lang="cs-CZ" b="1"/>
            <a:t>b)</a:t>
          </a:r>
          <a:r>
            <a:rPr lang="cs-CZ"/>
            <a:t> zdravotní stav pacienta představuje riziko pro jeho okolí,</a:t>
          </a:r>
        </a:p>
      </dgm:t>
    </dgm:pt>
    <dgm:pt modelId="{2DCF49C9-D505-4D2F-9DD6-E69119238BAA}" type="parTrans" cxnId="{E470214E-6FE7-4C7D-8180-6054AB35A524}">
      <dgm:prSet/>
      <dgm:spPr/>
      <dgm:t>
        <a:bodyPr/>
        <a:lstStyle/>
        <a:p>
          <a:endParaRPr lang="cs-CZ"/>
        </a:p>
      </dgm:t>
    </dgm:pt>
    <dgm:pt modelId="{2BF127CD-0862-4608-BCB3-0FED7AC40AC4}" type="sibTrans" cxnId="{E470214E-6FE7-4C7D-8180-6054AB35A524}">
      <dgm:prSet/>
      <dgm:spPr/>
      <dgm:t>
        <a:bodyPr/>
        <a:lstStyle/>
        <a:p>
          <a:endParaRPr lang="cs-CZ"/>
        </a:p>
      </dgm:t>
    </dgm:pt>
    <dgm:pt modelId="{E0FD4903-B688-4567-845D-955450DB2066}">
      <dgm:prSet/>
      <dgm:spPr/>
      <dgm:t>
        <a:bodyPr/>
        <a:lstStyle/>
        <a:p>
          <a:pPr rtl="0"/>
          <a:r>
            <a:rPr lang="cs-CZ" b="1" dirty="0"/>
            <a:t>c)</a:t>
          </a:r>
          <a:r>
            <a:rPr lang="cs-CZ" dirty="0"/>
            <a:t> pacient žádá výslovně o přesnou a pravdivou informaci, aby si mohl zajistit osobní záležitosti.</a:t>
          </a:r>
        </a:p>
      </dgm:t>
    </dgm:pt>
    <dgm:pt modelId="{95110A3D-2DEB-450A-B234-6C783196A4F8}" type="parTrans" cxnId="{BC0246D8-9D3A-478E-87AB-20155C8AE032}">
      <dgm:prSet/>
      <dgm:spPr/>
      <dgm:t>
        <a:bodyPr/>
        <a:lstStyle/>
        <a:p>
          <a:endParaRPr lang="cs-CZ"/>
        </a:p>
      </dgm:t>
    </dgm:pt>
    <dgm:pt modelId="{662E0C21-5089-46D3-977D-82E52EC278EF}" type="sibTrans" cxnId="{BC0246D8-9D3A-478E-87AB-20155C8AE032}">
      <dgm:prSet/>
      <dgm:spPr/>
      <dgm:t>
        <a:bodyPr/>
        <a:lstStyle/>
        <a:p>
          <a:endParaRPr lang="cs-CZ"/>
        </a:p>
      </dgm:t>
    </dgm:pt>
    <dgm:pt modelId="{1BBFF8A5-8376-48E7-9557-7BC3CEF390F6}" type="pres">
      <dgm:prSet presAssocID="{362ED5A1-8F33-42D6-8A99-3F2D70F9C7F9}" presName="linear" presStyleCnt="0">
        <dgm:presLayoutVars>
          <dgm:animLvl val="lvl"/>
          <dgm:resizeHandles val="exact"/>
        </dgm:presLayoutVars>
      </dgm:prSet>
      <dgm:spPr/>
      <dgm:t>
        <a:bodyPr/>
        <a:lstStyle/>
        <a:p>
          <a:endParaRPr lang="cs-CZ"/>
        </a:p>
      </dgm:t>
    </dgm:pt>
    <dgm:pt modelId="{139050CB-4E24-4C4A-B816-FC9905BB4929}" type="pres">
      <dgm:prSet presAssocID="{0F5C8883-6664-4171-8435-35813ADF21FE}" presName="parentText" presStyleLbl="node1" presStyleIdx="0" presStyleCnt="2">
        <dgm:presLayoutVars>
          <dgm:chMax val="0"/>
          <dgm:bulletEnabled val="1"/>
        </dgm:presLayoutVars>
      </dgm:prSet>
      <dgm:spPr/>
      <dgm:t>
        <a:bodyPr/>
        <a:lstStyle/>
        <a:p>
          <a:endParaRPr lang="cs-CZ"/>
        </a:p>
      </dgm:t>
    </dgm:pt>
    <dgm:pt modelId="{91FEA49B-3650-4758-9BB1-008ACFACE984}" type="pres">
      <dgm:prSet presAssocID="{0F5C8883-6664-4171-8435-35813ADF21FE}" presName="childText" presStyleLbl="revTx" presStyleIdx="0" presStyleCnt="2">
        <dgm:presLayoutVars>
          <dgm:bulletEnabled val="1"/>
        </dgm:presLayoutVars>
      </dgm:prSet>
      <dgm:spPr/>
      <dgm:t>
        <a:bodyPr/>
        <a:lstStyle/>
        <a:p>
          <a:endParaRPr lang="cs-CZ"/>
        </a:p>
      </dgm:t>
    </dgm:pt>
    <dgm:pt modelId="{8E72E03A-DE9F-4D2B-B3B3-546355C89DE7}" type="pres">
      <dgm:prSet presAssocID="{A0E8EF75-EA37-46A9-8CFA-5685F1BAC2D8}" presName="parentText" presStyleLbl="node1" presStyleIdx="1" presStyleCnt="2">
        <dgm:presLayoutVars>
          <dgm:chMax val="0"/>
          <dgm:bulletEnabled val="1"/>
        </dgm:presLayoutVars>
      </dgm:prSet>
      <dgm:spPr/>
      <dgm:t>
        <a:bodyPr/>
        <a:lstStyle/>
        <a:p>
          <a:endParaRPr lang="cs-CZ"/>
        </a:p>
      </dgm:t>
    </dgm:pt>
    <dgm:pt modelId="{E973751A-E290-4BEC-A580-DD799A6D0A57}" type="pres">
      <dgm:prSet presAssocID="{A0E8EF75-EA37-46A9-8CFA-5685F1BAC2D8}" presName="childText" presStyleLbl="revTx" presStyleIdx="1" presStyleCnt="2">
        <dgm:presLayoutVars>
          <dgm:bulletEnabled val="1"/>
        </dgm:presLayoutVars>
      </dgm:prSet>
      <dgm:spPr/>
      <dgm:t>
        <a:bodyPr/>
        <a:lstStyle/>
        <a:p>
          <a:endParaRPr lang="cs-CZ"/>
        </a:p>
      </dgm:t>
    </dgm:pt>
  </dgm:ptLst>
  <dgm:cxnLst>
    <dgm:cxn modelId="{57C7DBB4-BB8D-4294-A2C6-5BFBD3AD1E83}" type="presOf" srcId="{22402776-2180-4DFB-B0AA-0B711FA0874E}" destId="{91FEA49B-3650-4758-9BB1-008ACFACE984}" srcOrd="0" destOrd="0" presId="urn:microsoft.com/office/officeart/2005/8/layout/vList2"/>
    <dgm:cxn modelId="{C0A7FA50-19B8-4848-A13D-7B5B818DEB19}" srcId="{A0E8EF75-EA37-46A9-8CFA-5685F1BAC2D8}" destId="{3DA730F5-796C-4713-B146-0F4C3CD19CA8}" srcOrd="0" destOrd="0" parTransId="{D5973C22-E640-4009-A599-3D1248B290EB}" sibTransId="{93919F4C-D51A-4B57-A2DE-6A5E2A4C135E}"/>
    <dgm:cxn modelId="{02BDB63F-0BE0-48BF-A36B-47B5E7242CA9}" srcId="{362ED5A1-8F33-42D6-8A99-3F2D70F9C7F9}" destId="{A0E8EF75-EA37-46A9-8CFA-5685F1BAC2D8}" srcOrd="1" destOrd="0" parTransId="{71CD86C8-715F-40E6-BFAC-2EB39D083D5F}" sibTransId="{9EBE2FD1-6DA0-4BB5-809C-19F9A82A0A9C}"/>
    <dgm:cxn modelId="{360CD991-38A8-439D-9ACB-F1C7207145C1}" srcId="{0F5C8883-6664-4171-8435-35813ADF21FE}" destId="{22402776-2180-4DFB-B0AA-0B711FA0874E}" srcOrd="0" destOrd="0" parTransId="{A37E3ADF-741A-43B0-8D24-C25CA615C1FB}" sibTransId="{4A6FBB03-0122-4165-9228-A96477AEF5FC}"/>
    <dgm:cxn modelId="{3924A1FB-A207-471B-B472-750C29F589E6}" type="presOf" srcId="{362ED5A1-8F33-42D6-8A99-3F2D70F9C7F9}" destId="{1BBFF8A5-8376-48E7-9557-7BC3CEF390F6}" srcOrd="0" destOrd="0" presId="urn:microsoft.com/office/officeart/2005/8/layout/vList2"/>
    <dgm:cxn modelId="{2ECAFE5E-E335-463E-89AC-355E3595FCB2}" type="presOf" srcId="{801AB5C2-23FC-4632-9E57-56064F98FC6D}" destId="{E973751A-E290-4BEC-A580-DD799A6D0A57}" srcOrd="0" destOrd="1" presId="urn:microsoft.com/office/officeart/2005/8/layout/vList2"/>
    <dgm:cxn modelId="{93CF9BF4-8E41-4D01-8CAD-3085866A5D11}" type="presOf" srcId="{3DA730F5-796C-4713-B146-0F4C3CD19CA8}" destId="{E973751A-E290-4BEC-A580-DD799A6D0A57}" srcOrd="0" destOrd="0" presId="urn:microsoft.com/office/officeart/2005/8/layout/vList2"/>
    <dgm:cxn modelId="{7B8B4F65-9E2C-43CF-A8E6-F48437E1D8B8}" srcId="{362ED5A1-8F33-42D6-8A99-3F2D70F9C7F9}" destId="{0F5C8883-6664-4171-8435-35813ADF21FE}" srcOrd="0" destOrd="0" parTransId="{507C57D7-CB0F-471C-AC6B-B07103FFB00E}" sibTransId="{40F9310E-9C4F-48CD-B772-F533A3AD36FA}"/>
    <dgm:cxn modelId="{3E52417D-A63A-49FF-81C7-BF455DB9E2FF}" type="presOf" srcId="{0F5C8883-6664-4171-8435-35813ADF21FE}" destId="{139050CB-4E24-4C4A-B816-FC9905BB4929}" srcOrd="0" destOrd="0" presId="urn:microsoft.com/office/officeart/2005/8/layout/vList2"/>
    <dgm:cxn modelId="{508C4B13-9816-4E24-AE5A-2495B951C2AC}" type="presOf" srcId="{E0FD4903-B688-4567-845D-955450DB2066}" destId="{E973751A-E290-4BEC-A580-DD799A6D0A57}" srcOrd="0" destOrd="2" presId="urn:microsoft.com/office/officeart/2005/8/layout/vList2"/>
    <dgm:cxn modelId="{691A2766-B3B8-42D2-974E-89E6993F9A2F}" type="presOf" srcId="{A0E8EF75-EA37-46A9-8CFA-5685F1BAC2D8}" destId="{8E72E03A-DE9F-4D2B-B3B3-546355C89DE7}" srcOrd="0" destOrd="0" presId="urn:microsoft.com/office/officeart/2005/8/layout/vList2"/>
    <dgm:cxn modelId="{BC0246D8-9D3A-478E-87AB-20155C8AE032}" srcId="{A0E8EF75-EA37-46A9-8CFA-5685F1BAC2D8}" destId="{E0FD4903-B688-4567-845D-955450DB2066}" srcOrd="2" destOrd="0" parTransId="{95110A3D-2DEB-450A-B234-6C783196A4F8}" sibTransId="{662E0C21-5089-46D3-977D-82E52EC278EF}"/>
    <dgm:cxn modelId="{E470214E-6FE7-4C7D-8180-6054AB35A524}" srcId="{A0E8EF75-EA37-46A9-8CFA-5685F1BAC2D8}" destId="{801AB5C2-23FC-4632-9E57-56064F98FC6D}" srcOrd="1" destOrd="0" parTransId="{2DCF49C9-D505-4D2F-9DD6-E69119238BAA}" sibTransId="{2BF127CD-0862-4608-BCB3-0FED7AC40AC4}"/>
    <dgm:cxn modelId="{51F70E88-CF11-465E-B037-210BF920D7C8}" type="presParOf" srcId="{1BBFF8A5-8376-48E7-9557-7BC3CEF390F6}" destId="{139050CB-4E24-4C4A-B816-FC9905BB4929}" srcOrd="0" destOrd="0" presId="urn:microsoft.com/office/officeart/2005/8/layout/vList2"/>
    <dgm:cxn modelId="{1FF97455-C122-4E89-8048-A255BA71E0FE}" type="presParOf" srcId="{1BBFF8A5-8376-48E7-9557-7BC3CEF390F6}" destId="{91FEA49B-3650-4758-9BB1-008ACFACE984}" srcOrd="1" destOrd="0" presId="urn:microsoft.com/office/officeart/2005/8/layout/vList2"/>
    <dgm:cxn modelId="{18F67F28-2D99-4C9D-A794-6EDD584B3FFB}" type="presParOf" srcId="{1BBFF8A5-8376-48E7-9557-7BC3CEF390F6}" destId="{8E72E03A-DE9F-4D2B-B3B3-546355C89DE7}" srcOrd="2" destOrd="0" presId="urn:microsoft.com/office/officeart/2005/8/layout/vList2"/>
    <dgm:cxn modelId="{E75A2621-8F89-4853-9A6D-34195F0074B8}" type="presParOf" srcId="{1BBFF8A5-8376-48E7-9557-7BC3CEF390F6}" destId="{E973751A-E290-4BEC-A580-DD799A6D0A5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157C1B5-ECF7-4097-A4A4-A6B1F49149C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BD534872-A034-45EB-A69E-172EBD4CD20C}">
      <dgm:prSet/>
      <dgm:spPr/>
      <dgm:t>
        <a:bodyPr/>
        <a:lstStyle/>
        <a:p>
          <a:pPr rtl="0" eaLnBrk="1" latinLnBrk="0" hangingPunct="1"/>
          <a:r>
            <a:rPr lang="cs-CZ"/>
            <a:t>Zásah do integrity člověka</a:t>
          </a:r>
        </a:p>
      </dgm:t>
    </dgm:pt>
    <dgm:pt modelId="{5DBFAE11-E815-4C08-8E1D-AE0BC4608BB0}" type="parTrans" cxnId="{DA182D2C-FC3E-417F-A155-B2534E6A7862}">
      <dgm:prSet/>
      <dgm:spPr/>
      <dgm:t>
        <a:bodyPr/>
        <a:lstStyle/>
        <a:p>
          <a:endParaRPr lang="cs-CZ"/>
        </a:p>
      </dgm:t>
    </dgm:pt>
    <dgm:pt modelId="{8465EB96-73DE-4BEE-B0D0-18CC26C49B09}" type="sibTrans" cxnId="{DA182D2C-FC3E-417F-A155-B2534E6A7862}">
      <dgm:prSet/>
      <dgm:spPr/>
      <dgm:t>
        <a:bodyPr/>
        <a:lstStyle/>
        <a:p>
          <a:endParaRPr lang="cs-CZ"/>
        </a:p>
      </dgm:t>
    </dgm:pt>
    <dgm:pt modelId="{E75BE716-FFF5-41A4-8EE2-A50946A96C9C}" type="pres">
      <dgm:prSet presAssocID="{E157C1B5-ECF7-4097-A4A4-A6B1F49149C7}" presName="linear" presStyleCnt="0">
        <dgm:presLayoutVars>
          <dgm:animLvl val="lvl"/>
          <dgm:resizeHandles val="exact"/>
        </dgm:presLayoutVars>
      </dgm:prSet>
      <dgm:spPr/>
      <dgm:t>
        <a:bodyPr/>
        <a:lstStyle/>
        <a:p>
          <a:endParaRPr lang="cs-CZ"/>
        </a:p>
      </dgm:t>
    </dgm:pt>
    <dgm:pt modelId="{03EF9079-343B-472E-A7CC-88209D32CF97}" type="pres">
      <dgm:prSet presAssocID="{BD534872-A034-45EB-A69E-172EBD4CD20C}" presName="parentText" presStyleLbl="node1" presStyleIdx="0" presStyleCnt="1">
        <dgm:presLayoutVars>
          <dgm:chMax val="0"/>
          <dgm:bulletEnabled val="1"/>
        </dgm:presLayoutVars>
      </dgm:prSet>
      <dgm:spPr/>
      <dgm:t>
        <a:bodyPr/>
        <a:lstStyle/>
        <a:p>
          <a:endParaRPr lang="cs-CZ"/>
        </a:p>
      </dgm:t>
    </dgm:pt>
  </dgm:ptLst>
  <dgm:cxnLst>
    <dgm:cxn modelId="{DA182D2C-FC3E-417F-A155-B2534E6A7862}" srcId="{E157C1B5-ECF7-4097-A4A4-A6B1F49149C7}" destId="{BD534872-A034-45EB-A69E-172EBD4CD20C}" srcOrd="0" destOrd="0" parTransId="{5DBFAE11-E815-4C08-8E1D-AE0BC4608BB0}" sibTransId="{8465EB96-73DE-4BEE-B0D0-18CC26C49B09}"/>
    <dgm:cxn modelId="{6DDECC4B-7B07-4969-ADF1-776E66D1186F}" type="presOf" srcId="{E157C1B5-ECF7-4097-A4A4-A6B1F49149C7}" destId="{E75BE716-FFF5-41A4-8EE2-A50946A96C9C}" srcOrd="0" destOrd="0" presId="urn:microsoft.com/office/officeart/2005/8/layout/vList2"/>
    <dgm:cxn modelId="{F13C4D8C-9DCC-462A-ACB6-DF0BD1645266}" type="presOf" srcId="{BD534872-A034-45EB-A69E-172EBD4CD20C}" destId="{03EF9079-343B-472E-A7CC-88209D32CF97}" srcOrd="0" destOrd="0" presId="urn:microsoft.com/office/officeart/2005/8/layout/vList2"/>
    <dgm:cxn modelId="{2EBBAF0F-C6C3-466A-9731-008F2854D2AB}" type="presParOf" srcId="{E75BE716-FFF5-41A4-8EE2-A50946A96C9C}" destId="{03EF9079-343B-472E-A7CC-88209D32CF9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5E736-C678-4D17-BD95-CA558F931CE0}">
      <dsp:nvSpPr>
        <dsp:cNvPr id="0" name=""/>
        <dsp:cNvSpPr/>
      </dsp:nvSpPr>
      <dsp:spPr>
        <a:xfrm>
          <a:off x="0" y="16141"/>
          <a:ext cx="9720262" cy="52474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cs-CZ" sz="2300" kern="1200"/>
            <a:t>Rozhodnutí orgánu veřejné moci</a:t>
          </a:r>
        </a:p>
      </dsp:txBody>
      <dsp:txXfrm>
        <a:off x="25616" y="41757"/>
        <a:ext cx="9669030" cy="473513"/>
      </dsp:txXfrm>
    </dsp:sp>
    <dsp:sp modelId="{0A29ABC4-23D4-4937-8A7A-7DB6581FEBF2}">
      <dsp:nvSpPr>
        <dsp:cNvPr id="0" name=""/>
        <dsp:cNvSpPr/>
      </dsp:nvSpPr>
      <dsp:spPr>
        <a:xfrm>
          <a:off x="0" y="540886"/>
          <a:ext cx="9720262" cy="1071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8"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cs-CZ" sz="1800" kern="1200"/>
            <a:t>bylo pravomocným rozhodnutím soudu uloženo ochranné léčení, </a:t>
          </a:r>
        </a:p>
        <a:p>
          <a:pPr marL="171450" lvl="1" indent="-171450" algn="l" defTabSz="800100" rtl="0">
            <a:lnSpc>
              <a:spcPct val="90000"/>
            </a:lnSpc>
            <a:spcBef>
              <a:spcPct val="0"/>
            </a:spcBef>
            <a:spcAft>
              <a:spcPct val="20000"/>
            </a:spcAft>
            <a:buChar char="••"/>
          </a:pPr>
          <a:r>
            <a:rPr lang="cs-CZ" sz="1800" kern="1200"/>
            <a:t>izolace, karanténa nebo léčení podle zákona o ochraně veřejného zdraví, </a:t>
          </a:r>
        </a:p>
        <a:p>
          <a:pPr marL="171450" lvl="1" indent="-171450" algn="l" defTabSz="800100" rtl="0">
            <a:lnSpc>
              <a:spcPct val="90000"/>
            </a:lnSpc>
            <a:spcBef>
              <a:spcPct val="0"/>
            </a:spcBef>
            <a:spcAft>
              <a:spcPct val="20000"/>
            </a:spcAft>
            <a:buChar char="••"/>
          </a:pPr>
          <a:r>
            <a:rPr lang="cs-CZ" sz="1800" kern="1200"/>
            <a:t>podle trestního řádu nebo zákona o zvláštních řízeních soudních nařízeno vyšetření zdravotního stavu, </a:t>
          </a:r>
        </a:p>
      </dsp:txBody>
      <dsp:txXfrm>
        <a:off x="0" y="540886"/>
        <a:ext cx="9720262" cy="1071225"/>
      </dsp:txXfrm>
    </dsp:sp>
    <dsp:sp modelId="{CC509B1C-30CB-45E3-8082-9EFB28F77849}">
      <dsp:nvSpPr>
        <dsp:cNvPr id="0" name=""/>
        <dsp:cNvSpPr/>
      </dsp:nvSpPr>
      <dsp:spPr>
        <a:xfrm>
          <a:off x="0" y="1612111"/>
          <a:ext cx="9720262" cy="52474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cs-CZ" sz="2300" kern="1200"/>
            <a:t>Nebezpečný pacient</a:t>
          </a:r>
        </a:p>
      </dsp:txBody>
      <dsp:txXfrm>
        <a:off x="25616" y="1637727"/>
        <a:ext cx="9669030" cy="473513"/>
      </dsp:txXfrm>
    </dsp:sp>
    <dsp:sp modelId="{34CC6C7B-9644-48BE-BA95-E29A0D6ACF83}">
      <dsp:nvSpPr>
        <dsp:cNvPr id="0" name=""/>
        <dsp:cNvSpPr/>
      </dsp:nvSpPr>
      <dsp:spPr>
        <a:xfrm>
          <a:off x="0" y="2136856"/>
          <a:ext cx="9720262" cy="833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8"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cs-CZ" sz="1800" kern="1200"/>
            <a:t>ohrožuje bezprostředně a závažným způsobem sebe nebo své okolí</a:t>
          </a:r>
        </a:p>
        <a:p>
          <a:pPr marL="171450" lvl="1" indent="-171450" algn="l" defTabSz="800100" rtl="0">
            <a:lnSpc>
              <a:spcPct val="90000"/>
            </a:lnSpc>
            <a:spcBef>
              <a:spcPct val="0"/>
            </a:spcBef>
            <a:spcAft>
              <a:spcPct val="20000"/>
            </a:spcAft>
            <a:buChar char="••"/>
          </a:pPr>
          <a:r>
            <a:rPr lang="cs-CZ" sz="1800" kern="1200"/>
            <a:t>jeví známky duševní poruchy nebo touto poruchou trpí nebo je pod vlivem návykové látky, </a:t>
          </a:r>
        </a:p>
        <a:p>
          <a:pPr marL="171450" lvl="1" indent="-171450" algn="l" defTabSz="800100" rtl="0">
            <a:lnSpc>
              <a:spcPct val="90000"/>
            </a:lnSpc>
            <a:spcBef>
              <a:spcPct val="0"/>
            </a:spcBef>
            <a:spcAft>
              <a:spcPct val="20000"/>
            </a:spcAft>
            <a:buChar char="••"/>
          </a:pPr>
          <a:r>
            <a:rPr lang="cs-CZ" sz="1800" kern="1200"/>
            <a:t>pokud hrozbu pro pacienta nebo jeho okolí nelze odvrátit jinak, </a:t>
          </a:r>
        </a:p>
      </dsp:txBody>
      <dsp:txXfrm>
        <a:off x="0" y="2136856"/>
        <a:ext cx="9720262" cy="833175"/>
      </dsp:txXfrm>
    </dsp:sp>
    <dsp:sp modelId="{518AD32A-0E25-43D4-BD5C-AE51EF1A3DCE}">
      <dsp:nvSpPr>
        <dsp:cNvPr id="0" name=""/>
        <dsp:cNvSpPr/>
      </dsp:nvSpPr>
      <dsp:spPr>
        <a:xfrm>
          <a:off x="0" y="2970031"/>
          <a:ext cx="9720262" cy="52474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cs-CZ" sz="2300" kern="1200"/>
            <a:t>Intenzivní péče</a:t>
          </a:r>
        </a:p>
      </dsp:txBody>
      <dsp:txXfrm>
        <a:off x="25616" y="2995647"/>
        <a:ext cx="9669030" cy="473513"/>
      </dsp:txXfrm>
    </dsp:sp>
    <dsp:sp modelId="{7B4ED5FE-6E40-483C-8A42-F8ED8468D704}">
      <dsp:nvSpPr>
        <dsp:cNvPr id="0" name=""/>
        <dsp:cNvSpPr/>
      </dsp:nvSpPr>
      <dsp:spPr>
        <a:xfrm>
          <a:off x="0" y="3494776"/>
          <a:ext cx="9720262" cy="511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8"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cs-CZ" sz="1800" kern="1200"/>
            <a:t>c) jeho zdravotní stav vyžaduje poskytnutí neodkladné péče a zároveň neumožňuje, aby vyslovil souhlas. </a:t>
          </a:r>
        </a:p>
      </dsp:txBody>
      <dsp:txXfrm>
        <a:off x="0" y="3494776"/>
        <a:ext cx="9720262" cy="51180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587F5-0FA4-41D6-84C5-506035C391C3}">
      <dsp:nvSpPr>
        <dsp:cNvPr id="0" name=""/>
        <dsp:cNvSpPr/>
      </dsp:nvSpPr>
      <dsp:spPr>
        <a:xfrm>
          <a:off x="0" y="36934"/>
          <a:ext cx="3037581" cy="1822549"/>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cs-CZ" sz="3100" kern="1200" dirty="0"/>
            <a:t>Rodičovství</a:t>
          </a:r>
        </a:p>
      </dsp:txBody>
      <dsp:txXfrm>
        <a:off x="0" y="36934"/>
        <a:ext cx="3037581" cy="1822549"/>
      </dsp:txXfrm>
    </dsp:sp>
    <dsp:sp modelId="{3E870FD2-83B6-4D57-B405-34B3CAA94AC6}">
      <dsp:nvSpPr>
        <dsp:cNvPr id="0" name=""/>
        <dsp:cNvSpPr/>
      </dsp:nvSpPr>
      <dsp:spPr>
        <a:xfrm>
          <a:off x="3341340" y="36934"/>
          <a:ext cx="3037581" cy="1822549"/>
        </a:xfrm>
        <a:prstGeom prst="rect">
          <a:avLst/>
        </a:prstGeom>
        <a:solidFill>
          <a:schemeClr val="accent5">
            <a:hueOff val="-2483469"/>
            <a:satOff val="9953"/>
            <a:lumOff val="21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cs-CZ" sz="3100" kern="1200" dirty="0"/>
            <a:t>Osvojení</a:t>
          </a:r>
        </a:p>
      </dsp:txBody>
      <dsp:txXfrm>
        <a:off x="3341340" y="36934"/>
        <a:ext cx="3037581" cy="1822549"/>
      </dsp:txXfrm>
    </dsp:sp>
    <dsp:sp modelId="{03D9C9B1-4218-4E91-839F-8618C954E4C8}">
      <dsp:nvSpPr>
        <dsp:cNvPr id="0" name=""/>
        <dsp:cNvSpPr/>
      </dsp:nvSpPr>
      <dsp:spPr>
        <a:xfrm>
          <a:off x="6682680" y="36934"/>
          <a:ext cx="3037581" cy="1822549"/>
        </a:xfrm>
        <a:prstGeom prst="rect">
          <a:avLst/>
        </a:prstGeom>
        <a:solidFill>
          <a:schemeClr val="accent5">
            <a:hueOff val="-4966938"/>
            <a:satOff val="19906"/>
            <a:lumOff val="43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cs-CZ" sz="3100" kern="1200" dirty="0"/>
            <a:t>Poručenství </a:t>
          </a:r>
        </a:p>
        <a:p>
          <a:pPr lvl="0" algn="ctr" defTabSz="1377950" rtl="0">
            <a:lnSpc>
              <a:spcPct val="90000"/>
            </a:lnSpc>
            <a:spcBef>
              <a:spcPct val="0"/>
            </a:spcBef>
            <a:spcAft>
              <a:spcPct val="35000"/>
            </a:spcAft>
          </a:pPr>
          <a:r>
            <a:rPr lang="cs-CZ" sz="3100" kern="1200" dirty="0"/>
            <a:t>- Příbuzní</a:t>
          </a:r>
        </a:p>
        <a:p>
          <a:pPr lvl="0" algn="ctr" defTabSz="1377950" rtl="0">
            <a:lnSpc>
              <a:spcPct val="90000"/>
            </a:lnSpc>
            <a:spcBef>
              <a:spcPct val="0"/>
            </a:spcBef>
            <a:spcAft>
              <a:spcPct val="35000"/>
            </a:spcAft>
          </a:pPr>
          <a:r>
            <a:rPr lang="cs-CZ" sz="3100" kern="1200" dirty="0"/>
            <a:t>- Ústavní výchova</a:t>
          </a:r>
        </a:p>
      </dsp:txBody>
      <dsp:txXfrm>
        <a:off x="6682680" y="36934"/>
        <a:ext cx="3037581" cy="1822549"/>
      </dsp:txXfrm>
    </dsp:sp>
    <dsp:sp modelId="{60F0AE20-9335-4979-B79C-C96C06ED202C}">
      <dsp:nvSpPr>
        <dsp:cNvPr id="0" name=""/>
        <dsp:cNvSpPr/>
      </dsp:nvSpPr>
      <dsp:spPr>
        <a:xfrm>
          <a:off x="1670670" y="2163241"/>
          <a:ext cx="3037581" cy="1822549"/>
        </a:xfrm>
        <a:prstGeom prst="rect">
          <a:avLst/>
        </a:prstGeom>
        <a:solidFill>
          <a:schemeClr val="accent5">
            <a:hueOff val="-7450407"/>
            <a:satOff val="29858"/>
            <a:lumOff val="6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cs-CZ" sz="3100" kern="1200"/>
            <a:t>Opatrovnictví</a:t>
          </a:r>
        </a:p>
      </dsp:txBody>
      <dsp:txXfrm>
        <a:off x="1670670" y="2163241"/>
        <a:ext cx="3037581" cy="1822549"/>
      </dsp:txXfrm>
    </dsp:sp>
    <dsp:sp modelId="{153A4353-E23A-4D1B-A378-F0E008290553}">
      <dsp:nvSpPr>
        <dsp:cNvPr id="0" name=""/>
        <dsp:cNvSpPr/>
      </dsp:nvSpPr>
      <dsp:spPr>
        <a:xfrm>
          <a:off x="5012010" y="2163241"/>
          <a:ext cx="3037581" cy="1822549"/>
        </a:xfrm>
        <a:prstGeom prst="rect">
          <a:avLst/>
        </a:prstGeom>
        <a:solidFill>
          <a:schemeClr val="accent5">
            <a:hueOff val="-9933876"/>
            <a:satOff val="39811"/>
            <a:lumOff val="86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cs-CZ" sz="3100" kern="1200"/>
            <a:t>Pěstounství</a:t>
          </a:r>
        </a:p>
      </dsp:txBody>
      <dsp:txXfrm>
        <a:off x="5012010" y="2163241"/>
        <a:ext cx="3037581" cy="182254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46980-2A95-425D-B6AE-E25D9757C795}">
      <dsp:nvSpPr>
        <dsp:cNvPr id="0" name=""/>
        <dsp:cNvSpPr/>
      </dsp:nvSpPr>
      <dsp:spPr>
        <a:xfrm>
          <a:off x="0" y="2120"/>
          <a:ext cx="9720072" cy="149723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eaLnBrk="1" latinLnBrk="0" hangingPunct="1">
            <a:lnSpc>
              <a:spcPct val="90000"/>
            </a:lnSpc>
            <a:spcBef>
              <a:spcPct val="0"/>
            </a:spcBef>
            <a:spcAft>
              <a:spcPct val="35000"/>
            </a:spcAft>
          </a:pPr>
          <a:r>
            <a:rPr lang="cs-CZ" sz="3000" kern="1200"/>
            <a:t>(3) Jde-li o:</a:t>
          </a:r>
        </a:p>
      </dsp:txBody>
      <dsp:txXfrm>
        <a:off x="73089" y="75209"/>
        <a:ext cx="9573894" cy="1351056"/>
      </dsp:txXfrm>
    </dsp:sp>
    <dsp:sp modelId="{DEC2282A-834E-466D-A397-954803EE24BE}">
      <dsp:nvSpPr>
        <dsp:cNvPr id="0" name=""/>
        <dsp:cNvSpPr/>
      </dsp:nvSpPr>
      <dsp:spPr>
        <a:xfrm>
          <a:off x="0" y="1499355"/>
          <a:ext cx="9720072" cy="102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2" tIns="38100" rIns="213360" bIns="38100" numCol="1" spcCol="1270" anchor="t" anchorCtr="0">
          <a:noAutofit/>
        </a:bodyPr>
        <a:lstStyle/>
        <a:p>
          <a:pPr marL="228600" lvl="1" indent="-228600" algn="l" defTabSz="1022350" rtl="0" eaLnBrk="1" latinLnBrk="0" hangingPunct="1">
            <a:lnSpc>
              <a:spcPct val="90000"/>
            </a:lnSpc>
            <a:spcBef>
              <a:spcPct val="0"/>
            </a:spcBef>
            <a:spcAft>
              <a:spcPct val="20000"/>
            </a:spcAft>
            <a:buChar char="••"/>
          </a:pPr>
          <a:r>
            <a:rPr lang="cs-CZ" sz="2300" kern="1200" dirty="0"/>
            <a:t>zdravotní služby, které spočívají v poskytnutí neodkladné péče, nebo akutní péče, a </a:t>
          </a:r>
        </a:p>
        <a:p>
          <a:pPr marL="228600" lvl="1" indent="-228600" algn="l" defTabSz="1022350" rtl="0" eaLnBrk="1" latinLnBrk="0" hangingPunct="1">
            <a:lnSpc>
              <a:spcPct val="90000"/>
            </a:lnSpc>
            <a:spcBef>
              <a:spcPct val="0"/>
            </a:spcBef>
            <a:spcAft>
              <a:spcPct val="20000"/>
            </a:spcAft>
            <a:buChar char="••"/>
          </a:pPr>
          <a:r>
            <a:rPr lang="cs-CZ" sz="2300" kern="1200" dirty="0"/>
            <a:t>souhlas zákonného zástupce nelze získat bez zbytečného odkladu, </a:t>
          </a:r>
        </a:p>
      </dsp:txBody>
      <dsp:txXfrm>
        <a:off x="0" y="1499355"/>
        <a:ext cx="9720072" cy="1024650"/>
      </dsp:txXfrm>
    </dsp:sp>
    <dsp:sp modelId="{96D877C8-C281-4A77-9689-329F7B525AC9}">
      <dsp:nvSpPr>
        <dsp:cNvPr id="0" name=""/>
        <dsp:cNvSpPr/>
      </dsp:nvSpPr>
      <dsp:spPr>
        <a:xfrm>
          <a:off x="0" y="2524005"/>
          <a:ext cx="9720072" cy="149723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eaLnBrk="1" latinLnBrk="0" hangingPunct="1">
            <a:lnSpc>
              <a:spcPct val="90000"/>
            </a:lnSpc>
            <a:spcBef>
              <a:spcPct val="0"/>
            </a:spcBef>
            <a:spcAft>
              <a:spcPct val="35000"/>
            </a:spcAft>
          </a:pPr>
          <a:r>
            <a:rPr lang="cs-CZ" sz="3000" kern="1200"/>
            <a:t>rozhodne o jejich poskytnutí ošetřující zdravotnický pracovník. To neplatí, lze-li zdravotní služby poskytnout podle na základě souhlasu nezletilého pacienta.</a:t>
          </a:r>
        </a:p>
      </dsp:txBody>
      <dsp:txXfrm>
        <a:off x="73089" y="2597094"/>
        <a:ext cx="9573894" cy="13510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06FA2-AE22-4D6C-96B2-60AA3DFF8D8F}">
      <dsp:nvSpPr>
        <dsp:cNvPr id="0" name=""/>
        <dsp:cNvSpPr/>
      </dsp:nvSpPr>
      <dsp:spPr>
        <a:xfrm>
          <a:off x="0" y="59535"/>
          <a:ext cx="9720072" cy="9430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eaLnBrk="1" latinLnBrk="0" hangingPunct="1">
            <a:lnSpc>
              <a:spcPct val="90000"/>
            </a:lnSpc>
            <a:spcBef>
              <a:spcPct val="0"/>
            </a:spcBef>
            <a:spcAft>
              <a:spcPct val="35000"/>
            </a:spcAft>
          </a:pPr>
          <a:r>
            <a:rPr lang="cs-CZ" sz="2600" kern="1200"/>
            <a:t>(3) Pacientovi lze bez jeho souhlasu poskytnout pouze neodkladnou péči, a to v případě</a:t>
          </a:r>
        </a:p>
      </dsp:txBody>
      <dsp:txXfrm>
        <a:off x="46034" y="105569"/>
        <a:ext cx="9628004" cy="850952"/>
      </dsp:txXfrm>
    </dsp:sp>
    <dsp:sp modelId="{533A9B19-D1E6-4281-8BDE-A80EEFBD8DA6}">
      <dsp:nvSpPr>
        <dsp:cNvPr id="0" name=""/>
        <dsp:cNvSpPr/>
      </dsp:nvSpPr>
      <dsp:spPr>
        <a:xfrm>
          <a:off x="0" y="1002555"/>
          <a:ext cx="9720072"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2" tIns="33020" rIns="184912" bIns="33020" numCol="1" spcCol="1270" anchor="t" anchorCtr="0">
          <a:noAutofit/>
        </a:bodyPr>
        <a:lstStyle/>
        <a:p>
          <a:pPr marL="228600" lvl="1" indent="-228600" algn="l" defTabSz="889000" rtl="0" eaLnBrk="1" latinLnBrk="0" hangingPunct="1">
            <a:lnSpc>
              <a:spcPct val="90000"/>
            </a:lnSpc>
            <a:spcBef>
              <a:spcPct val="0"/>
            </a:spcBef>
            <a:spcAft>
              <a:spcPct val="20000"/>
            </a:spcAft>
            <a:buChar char="••"/>
          </a:pPr>
          <a:r>
            <a:rPr lang="cs-CZ" sz="2000" kern="1200"/>
            <a:t>a) kdy zdravotní stav neumožňuje pacientovi tento souhlas vyslovit; tím není dotčeno dříve vyslovené přání podle § 36, nebo</a:t>
          </a:r>
        </a:p>
        <a:p>
          <a:pPr marL="228600" lvl="1" indent="-228600" algn="l" defTabSz="889000" rtl="0" eaLnBrk="1" latinLnBrk="0" hangingPunct="1">
            <a:lnSpc>
              <a:spcPct val="90000"/>
            </a:lnSpc>
            <a:spcBef>
              <a:spcPct val="0"/>
            </a:spcBef>
            <a:spcAft>
              <a:spcPct val="20000"/>
            </a:spcAft>
            <a:buChar char="••"/>
          </a:pPr>
          <a:r>
            <a:rPr lang="cs-CZ" sz="2000" kern="1200"/>
            <a:t>b) léčby vážné duševní poruchy, pokud by v důsledku jejího neléčení došlo se vší pravděpodobností k vážnému poškození zdraví pacienta.</a:t>
          </a:r>
        </a:p>
      </dsp:txBody>
      <dsp:txXfrm>
        <a:off x="0" y="1002555"/>
        <a:ext cx="9720072" cy="1130220"/>
      </dsp:txXfrm>
    </dsp:sp>
    <dsp:sp modelId="{04C3C729-C75A-4BE6-8EF2-CA7EC77CF9EB}">
      <dsp:nvSpPr>
        <dsp:cNvPr id="0" name=""/>
        <dsp:cNvSpPr/>
      </dsp:nvSpPr>
      <dsp:spPr>
        <a:xfrm>
          <a:off x="0" y="2132775"/>
          <a:ext cx="9720072" cy="9430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eaLnBrk="1" latinLnBrk="0" hangingPunct="1">
            <a:lnSpc>
              <a:spcPct val="90000"/>
            </a:lnSpc>
            <a:spcBef>
              <a:spcPct val="0"/>
            </a:spcBef>
            <a:spcAft>
              <a:spcPct val="35000"/>
            </a:spcAft>
          </a:pPr>
          <a:r>
            <a:rPr lang="cs-CZ" sz="2600" kern="1200"/>
            <a:t>(4) Nezletilému pacientovi nebo pacientovi s omezenou svéprávností lze bez souhlasu poskytnout neodkladnou péči, jde-li o</a:t>
          </a:r>
        </a:p>
      </dsp:txBody>
      <dsp:txXfrm>
        <a:off x="46034" y="2178809"/>
        <a:ext cx="9628004" cy="850952"/>
      </dsp:txXfrm>
    </dsp:sp>
    <dsp:sp modelId="{377CA8ED-CD96-4FC2-A2AF-626FBC4C20D8}">
      <dsp:nvSpPr>
        <dsp:cNvPr id="0" name=""/>
        <dsp:cNvSpPr/>
      </dsp:nvSpPr>
      <dsp:spPr>
        <a:xfrm>
          <a:off x="0" y="3075795"/>
          <a:ext cx="9720072"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2" tIns="33020" rIns="184912" bIns="33020" numCol="1" spcCol="1270" anchor="t" anchorCtr="0">
          <a:noAutofit/>
        </a:bodyPr>
        <a:lstStyle/>
        <a:p>
          <a:pPr marL="228600" lvl="1" indent="-228600" algn="l" defTabSz="889000" rtl="0" eaLnBrk="1" latinLnBrk="0" hangingPunct="1">
            <a:lnSpc>
              <a:spcPct val="90000"/>
            </a:lnSpc>
            <a:spcBef>
              <a:spcPct val="0"/>
            </a:spcBef>
            <a:spcAft>
              <a:spcPct val="20000"/>
            </a:spcAft>
            <a:buChar char="••"/>
          </a:pPr>
          <a:r>
            <a:rPr lang="cs-CZ" sz="2000" kern="1200"/>
            <a:t>a) případy podle odstavce 3 písm. b), nebo</a:t>
          </a:r>
        </a:p>
        <a:p>
          <a:pPr marL="228600" lvl="1" indent="-228600" algn="l" defTabSz="889000" rtl="0" eaLnBrk="1" latinLnBrk="0" hangingPunct="1">
            <a:lnSpc>
              <a:spcPct val="90000"/>
            </a:lnSpc>
            <a:spcBef>
              <a:spcPct val="0"/>
            </a:spcBef>
            <a:spcAft>
              <a:spcPct val="20000"/>
            </a:spcAft>
            <a:buChar char="••"/>
          </a:pPr>
          <a:r>
            <a:rPr lang="cs-CZ" sz="2000" kern="1200"/>
            <a:t>b) zdravotní služby nezbytné k záchraně života nebo zamezení vážného poškození zdraví.</a:t>
          </a:r>
        </a:p>
      </dsp:txBody>
      <dsp:txXfrm>
        <a:off x="0" y="3075795"/>
        <a:ext cx="9720072" cy="8880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B0D80-4C6C-422E-9225-BA82B623769E}">
      <dsp:nvSpPr>
        <dsp:cNvPr id="0" name=""/>
        <dsp:cNvSpPr/>
      </dsp:nvSpPr>
      <dsp:spPr>
        <a:xfrm>
          <a:off x="0" y="460965"/>
          <a:ext cx="9720262" cy="981757"/>
        </a:xfrm>
        <a:prstGeom prst="roundRect">
          <a:avLst/>
        </a:prstGeom>
        <a:solidFill>
          <a:schemeClr val="accent1">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cs-CZ" sz="2700" kern="1200" dirty="0"/>
            <a:t>zvolit si poskytovatele oprávněného k poskytnutí zdravotních služeb,</a:t>
          </a:r>
        </a:p>
      </dsp:txBody>
      <dsp:txXfrm>
        <a:off x="47925" y="508890"/>
        <a:ext cx="9624412" cy="885907"/>
      </dsp:txXfrm>
    </dsp:sp>
    <dsp:sp modelId="{E50F2D24-0820-42AC-A546-CD539F4106C5}">
      <dsp:nvSpPr>
        <dsp:cNvPr id="0" name=""/>
        <dsp:cNvSpPr/>
      </dsp:nvSpPr>
      <dsp:spPr>
        <a:xfrm>
          <a:off x="0" y="1520483"/>
          <a:ext cx="9720262" cy="981757"/>
        </a:xfrm>
        <a:prstGeom prst="roundRect">
          <a:avLst/>
        </a:prstGeom>
        <a:solidFill>
          <a:schemeClr val="accent1">
            <a:shade val="50000"/>
            <a:hueOff val="240958"/>
            <a:satOff val="-5040"/>
            <a:lumOff val="280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cs-CZ" sz="2700" kern="1200"/>
            <a:t>vyžádat si konzultační služby od jiného poskytovatele, popřípadě zdravotnického pracovníka, než který mu poskytuje zdravotní služby;</a:t>
          </a:r>
        </a:p>
      </dsp:txBody>
      <dsp:txXfrm>
        <a:off x="47925" y="1568408"/>
        <a:ext cx="9624412" cy="885907"/>
      </dsp:txXfrm>
    </dsp:sp>
    <dsp:sp modelId="{444CDB97-855D-4A8E-A4F6-61BB44B56A9D}">
      <dsp:nvSpPr>
        <dsp:cNvPr id="0" name=""/>
        <dsp:cNvSpPr/>
      </dsp:nvSpPr>
      <dsp:spPr>
        <a:xfrm>
          <a:off x="0" y="2580001"/>
          <a:ext cx="9720262" cy="981757"/>
        </a:xfrm>
        <a:prstGeom prst="roundRect">
          <a:avLst/>
        </a:prstGeom>
        <a:solidFill>
          <a:schemeClr val="accent1">
            <a:shade val="50000"/>
            <a:hueOff val="240958"/>
            <a:satOff val="-5040"/>
            <a:lumOff val="280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cs-CZ" sz="2700" kern="1200"/>
            <a:t>být seznámen s vnitřním řádem zdravotnického zařízení lůžkové nebo jednodenní péče</a:t>
          </a:r>
        </a:p>
      </dsp:txBody>
      <dsp:txXfrm>
        <a:off x="47925" y="2627926"/>
        <a:ext cx="9624412" cy="8859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cs-CZ"/>
              <a:t>Kliknutím lze upravit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lvl1pPr algn="l">
              <a:defRPr/>
            </a:lvl1pPr>
          </a:lstStyle>
          <a:p>
            <a:fld id="{08BA4664-05CE-413A-B28D-3AC28785A4A3}" type="datetimeFigureOut">
              <a:rPr lang="cs-CZ" smtClean="0"/>
              <a:t>12.10.2016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0FBB29C-82DB-4F5C-873F-0DF65DFC4FEE}" type="slidenum">
              <a:rPr lang="cs-CZ" smtClean="0"/>
              <a:t>‹#›</a:t>
            </a:fld>
            <a:endParaRPr lang="cs-CZ"/>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588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8BA4664-05CE-413A-B28D-3AC28785A4A3}" type="datetimeFigureOut">
              <a:rPr lang="cs-CZ" smtClean="0"/>
              <a:t>12.10.2016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0FBB29C-82DB-4F5C-873F-0DF65DFC4FEE}" type="slidenum">
              <a:rPr lang="cs-CZ" smtClean="0"/>
              <a:t>‹#›</a:t>
            </a:fld>
            <a:endParaRPr lang="cs-CZ"/>
          </a:p>
        </p:txBody>
      </p:sp>
    </p:spTree>
    <p:extLst>
      <p:ext uri="{BB962C8B-B14F-4D97-AF65-F5344CB8AC3E}">
        <p14:creationId xmlns:p14="http://schemas.microsoft.com/office/powerpoint/2010/main" val="966671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cs-CZ"/>
              <a:t>Kliknutím lze upravit styl.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8BA4664-05CE-413A-B28D-3AC28785A4A3}" type="datetimeFigureOut">
              <a:rPr lang="cs-CZ" smtClean="0"/>
              <a:t>12.10.2016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0FBB29C-82DB-4F5C-873F-0DF65DFC4FEE}" type="slidenum">
              <a:rPr lang="cs-CZ" smtClean="0"/>
              <a:t>‹#›</a:t>
            </a:fld>
            <a:endParaRPr lang="cs-CZ"/>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02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8BA4664-05CE-413A-B28D-3AC28785A4A3}" type="datetimeFigureOut">
              <a:rPr lang="cs-CZ" smtClean="0"/>
              <a:t>12.10.2016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0FBB29C-82DB-4F5C-873F-0DF65DFC4FEE}" type="slidenum">
              <a:rPr lang="cs-CZ" smtClean="0"/>
              <a:t>‹#›</a:t>
            </a:fld>
            <a:endParaRPr lang="cs-CZ"/>
          </a:p>
        </p:txBody>
      </p:sp>
    </p:spTree>
    <p:extLst>
      <p:ext uri="{BB962C8B-B14F-4D97-AF65-F5344CB8AC3E}">
        <p14:creationId xmlns:p14="http://schemas.microsoft.com/office/powerpoint/2010/main" val="395837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cs-CZ"/>
              <a:t>Kliknutím lze upravit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08BA4664-05CE-413A-B28D-3AC28785A4A3}" type="datetimeFigureOut">
              <a:rPr lang="cs-CZ" smtClean="0"/>
              <a:t>12.10.2016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0FBB29C-82DB-4F5C-873F-0DF65DFC4FEE}" type="slidenum">
              <a:rPr lang="cs-CZ" smtClean="0"/>
              <a:t>‹#›</a:t>
            </a:fld>
            <a:endParaRPr lang="cs-CZ"/>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81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cs-CZ"/>
              <a:t>Kliknutím lze upravit styl.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08BA4664-05CE-413A-B28D-3AC28785A4A3}" type="datetimeFigureOut">
              <a:rPr lang="cs-CZ" smtClean="0"/>
              <a:t>12.10.2016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0FBB29C-82DB-4F5C-873F-0DF65DFC4FEE}" type="slidenum">
              <a:rPr lang="cs-CZ" smtClean="0"/>
              <a:t>‹#›</a:t>
            </a:fld>
            <a:endParaRPr lang="cs-CZ"/>
          </a:p>
        </p:txBody>
      </p:sp>
    </p:spTree>
    <p:extLst>
      <p:ext uri="{BB962C8B-B14F-4D97-AF65-F5344CB8AC3E}">
        <p14:creationId xmlns:p14="http://schemas.microsoft.com/office/powerpoint/2010/main" val="2403329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24128" y="2967788"/>
            <a:ext cx="4754880" cy="334157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cs-CZ"/>
              <a:t>Upravte styly předlohy textu.</a:t>
            </a:r>
          </a:p>
        </p:txBody>
      </p:sp>
      <p:sp>
        <p:nvSpPr>
          <p:cNvPr id="6" name="Content Placeholder 5"/>
          <p:cNvSpPr>
            <a:spLocks noGrp="1"/>
          </p:cNvSpPr>
          <p:nvPr>
            <p:ph sz="quarter" idx="4"/>
          </p:nvPr>
        </p:nvSpPr>
        <p:spPr>
          <a:xfrm>
            <a:off x="5990888" y="2967788"/>
            <a:ext cx="4754880" cy="334157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08BA4664-05CE-413A-B28D-3AC28785A4A3}" type="datetimeFigureOut">
              <a:rPr lang="cs-CZ" smtClean="0"/>
              <a:t>12.10.2016</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80FBB29C-82DB-4F5C-873F-0DF65DFC4FEE}" type="slidenum">
              <a:rPr lang="cs-CZ" smtClean="0"/>
              <a:t>‹#›</a:t>
            </a:fld>
            <a:endParaRPr lang="cs-CZ"/>
          </a:p>
        </p:txBody>
      </p:sp>
    </p:spTree>
    <p:extLst>
      <p:ext uri="{BB962C8B-B14F-4D97-AF65-F5344CB8AC3E}">
        <p14:creationId xmlns:p14="http://schemas.microsoft.com/office/powerpoint/2010/main" val="3952528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08BA4664-05CE-413A-B28D-3AC28785A4A3}" type="datetimeFigureOut">
              <a:rPr lang="cs-CZ" smtClean="0"/>
              <a:t>12.10.2016</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80FBB29C-82DB-4F5C-873F-0DF65DFC4FEE}" type="slidenum">
              <a:rPr lang="cs-CZ" smtClean="0"/>
              <a:t>‹#›</a:t>
            </a:fld>
            <a:endParaRPr lang="cs-CZ"/>
          </a:p>
        </p:txBody>
      </p:sp>
    </p:spTree>
    <p:extLst>
      <p:ext uri="{BB962C8B-B14F-4D97-AF65-F5344CB8AC3E}">
        <p14:creationId xmlns:p14="http://schemas.microsoft.com/office/powerpoint/2010/main" val="3184351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BA4664-05CE-413A-B28D-3AC28785A4A3}" type="datetimeFigureOut">
              <a:rPr lang="cs-CZ" smtClean="0"/>
              <a:t>12.10.2016</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80FBB29C-82DB-4F5C-873F-0DF65DFC4FEE}" type="slidenum">
              <a:rPr lang="cs-CZ" smtClean="0"/>
              <a:t>‹#›</a:t>
            </a:fld>
            <a:endParaRPr lang="cs-CZ"/>
          </a:p>
        </p:txBody>
      </p:sp>
    </p:spTree>
    <p:extLst>
      <p:ext uri="{BB962C8B-B14F-4D97-AF65-F5344CB8AC3E}">
        <p14:creationId xmlns:p14="http://schemas.microsoft.com/office/powerpoint/2010/main" val="2264240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cs-CZ"/>
              <a:t>Kliknutím lze upravit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08BA4664-05CE-413A-B28D-3AC28785A4A3}" type="datetimeFigureOut">
              <a:rPr lang="cs-CZ" smtClean="0"/>
              <a:t>12.10.2016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0FBB29C-82DB-4F5C-873F-0DF65DFC4FEE}" type="slidenum">
              <a:rPr lang="cs-CZ" smtClean="0"/>
              <a:t>‹#›</a:t>
            </a:fld>
            <a:endParaRPr lang="cs-CZ"/>
          </a:p>
        </p:txBody>
      </p:sp>
    </p:spTree>
    <p:extLst>
      <p:ext uri="{BB962C8B-B14F-4D97-AF65-F5344CB8AC3E}">
        <p14:creationId xmlns:p14="http://schemas.microsoft.com/office/powerpoint/2010/main" val="3873266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cs-CZ"/>
              <a:t>Kliknutím lze upravit styl.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08BA4664-05CE-413A-B28D-3AC28785A4A3}" type="datetimeFigureOut">
              <a:rPr lang="cs-CZ" smtClean="0"/>
              <a:t>12.10.2016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0FBB29C-82DB-4F5C-873F-0DF65DFC4FEE}" type="slidenum">
              <a:rPr lang="cs-CZ" smtClean="0"/>
              <a:t>‹#›</a:t>
            </a:fld>
            <a:endParaRPr lang="cs-CZ"/>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0698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8BA4664-05CE-413A-B28D-3AC28785A4A3}" type="datetimeFigureOut">
              <a:rPr lang="cs-CZ" smtClean="0"/>
              <a:t>12.10.2016</a:t>
            </a:fld>
            <a:endParaRPr lang="cs-CZ"/>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cs-CZ"/>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0FBB29C-82DB-4F5C-873F-0DF65DFC4FEE}" type="slidenum">
              <a:rPr lang="cs-CZ" smtClean="0"/>
              <a:t>‹#›</a:t>
            </a:fld>
            <a:endParaRPr lang="cs-CZ"/>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53716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jpeg"/><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dossey.com/Blog/2014/June/-Do-Not-Resuscitate-Tattoo-Will-it-Work-.aspx"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6.xml.rels><?xml version="1.0" encoding="UTF-8" standalone="yes"?>
<Relationships xmlns="http://schemas.openxmlformats.org/package/2006/relationships"><Relationship Id="rId2" Type="http://schemas.openxmlformats.org/officeDocument/2006/relationships/hyperlink" Target="file:///D:\V&#253;uka%20LF\Intenzivni%20pece\ASPI'&amp;link='372\2011%20Sb#33'&amp;ucin-k-dni='30.12.9999"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4.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cs-CZ" dirty="0"/>
              <a:t>Okruh č. 1</a:t>
            </a:r>
          </a:p>
        </p:txBody>
      </p:sp>
      <p:sp>
        <p:nvSpPr>
          <p:cNvPr id="8" name="Zástupný symbol pro text 7"/>
          <p:cNvSpPr>
            <a:spLocks noGrp="1"/>
          </p:cNvSpPr>
          <p:nvPr>
            <p:ph type="body" idx="1"/>
          </p:nvPr>
        </p:nvSpPr>
        <p:spPr/>
        <p:txBody>
          <a:bodyPr/>
          <a:lstStyle/>
          <a:p>
            <a:r>
              <a:rPr lang="cs-CZ" dirty="0"/>
              <a:t>Práva a povinnosti občanů v péči o zdraví (práva občanů, práva pacientů, právo pacienta na informace)</a:t>
            </a:r>
          </a:p>
        </p:txBody>
      </p:sp>
    </p:spTree>
    <p:extLst>
      <p:ext uri="{BB962C8B-B14F-4D97-AF65-F5344CB8AC3E}">
        <p14:creationId xmlns:p14="http://schemas.microsoft.com/office/powerpoint/2010/main" val="2368862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ástupný symbol pro obsah 2"/>
          <p:cNvSpPr>
            <a:spLocks noGrp="1"/>
          </p:cNvSpPr>
          <p:nvPr>
            <p:ph idx="1"/>
          </p:nvPr>
        </p:nvSpPr>
        <p:spPr/>
        <p:txBody>
          <a:bodyPr>
            <a:normAutofit/>
          </a:bodyPr>
          <a:lstStyle/>
          <a:p>
            <a:r>
              <a:rPr lang="cs-CZ" dirty="0"/>
              <a:t>prokazatelně předá pacienta s jeho souhlasem do péče jiného poskytovatele,</a:t>
            </a:r>
          </a:p>
          <a:p>
            <a:r>
              <a:rPr lang="cs-CZ" dirty="0"/>
              <a:t>pominou důvody pro poskytování zdravotních služeb; to neplatí, jde-li o registrujícího poskytovatele; ustanovení § 47 odst. 2 není dotčeno,</a:t>
            </a:r>
          </a:p>
          <a:p>
            <a:r>
              <a:rPr lang="cs-CZ" dirty="0"/>
              <a:t>pacient vysloví nesouhlas s poskytováním veškerých zdravotních služeb,</a:t>
            </a:r>
          </a:p>
          <a:p>
            <a:r>
              <a:rPr lang="cs-CZ" dirty="0"/>
              <a:t>pacient závažným způsobem omezuje práva ostatních pacientů, </a:t>
            </a:r>
          </a:p>
          <a:p>
            <a:r>
              <a:rPr lang="cs-CZ" dirty="0">
                <a:solidFill>
                  <a:schemeClr val="accent2"/>
                </a:solidFill>
              </a:rPr>
              <a:t>úmyslně a soustavně nedodržuje navržený individuální léčebný postup, pokud s poskytováním zdravotních služeb vyslovil souhlas</a:t>
            </a:r>
            <a:r>
              <a:rPr lang="cs-CZ" dirty="0"/>
              <a:t>, </a:t>
            </a:r>
          </a:p>
          <a:p>
            <a:r>
              <a:rPr lang="cs-CZ" dirty="0"/>
              <a:t>nebo se neřídí vnitřním řádem</a:t>
            </a:r>
          </a:p>
          <a:p>
            <a:r>
              <a:rPr lang="cs-CZ" dirty="0">
                <a:solidFill>
                  <a:schemeClr val="accent2"/>
                </a:solidFill>
              </a:rPr>
              <a:t>přestal poskytovat součinnost nezbytnou pro další poskytování zdravotních služeb</a:t>
            </a:r>
            <a:r>
              <a:rPr lang="cs-CZ" dirty="0"/>
              <a:t>; </a:t>
            </a:r>
          </a:p>
        </p:txBody>
      </p:sp>
    </p:spTree>
    <p:extLst>
      <p:ext uri="{BB962C8B-B14F-4D97-AF65-F5344CB8AC3E}">
        <p14:creationId xmlns:p14="http://schemas.microsoft.com/office/powerpoint/2010/main" val="1022038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1850" y="1736726"/>
            <a:ext cx="10515600" cy="2852737"/>
          </a:xfrm>
        </p:spPr>
        <p:style>
          <a:lnRef idx="2">
            <a:schemeClr val="dk1"/>
          </a:lnRef>
          <a:fillRef idx="1">
            <a:schemeClr val="lt1"/>
          </a:fillRef>
          <a:effectRef idx="0">
            <a:schemeClr val="dk1"/>
          </a:effectRef>
          <a:fontRef idx="minor">
            <a:schemeClr val="dk1"/>
          </a:fontRef>
        </p:style>
        <p:txBody>
          <a:bodyPr>
            <a:normAutofit/>
          </a:bodyPr>
          <a:lstStyle/>
          <a:p>
            <a:r>
              <a:rPr lang="cs-CZ" dirty="0"/>
              <a:t>Informovaný souhlas se zdravotním výkonem; odmítnutí zdravotní péče</a:t>
            </a:r>
          </a:p>
        </p:txBody>
      </p:sp>
      <p:sp>
        <p:nvSpPr>
          <p:cNvPr id="3" name="Zástupný symbol pro text 2"/>
          <p:cNvSpPr>
            <a:spLocks noGrp="1"/>
          </p:cNvSpPr>
          <p:nvPr>
            <p:ph type="body" idx="1"/>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ctr"/>
            <a:r>
              <a:rPr lang="cs-CZ" sz="3200" b="1" dirty="0">
                <a:solidFill>
                  <a:schemeClr val="bg1"/>
                </a:solidFill>
              </a:rPr>
              <a:t>Okruh č. 2</a:t>
            </a:r>
          </a:p>
        </p:txBody>
      </p:sp>
    </p:spTree>
    <p:extLst>
      <p:ext uri="{BB962C8B-B14F-4D97-AF65-F5344CB8AC3E}">
        <p14:creationId xmlns:p14="http://schemas.microsoft.com/office/powerpoint/2010/main" val="3932480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Rozlišovat</a:t>
            </a:r>
          </a:p>
        </p:txBody>
      </p:sp>
      <p:sp>
        <p:nvSpPr>
          <p:cNvPr id="5" name="Zástupný symbol pro text 4"/>
          <p:cNvSpPr>
            <a:spLocks noGrp="1"/>
          </p:cNvSpPr>
          <p:nvPr>
            <p:ph type="body" idx="1"/>
          </p:nvPr>
        </p:nvSpPr>
        <p:spPr/>
        <p:style>
          <a:lnRef idx="2">
            <a:schemeClr val="accent6"/>
          </a:lnRef>
          <a:fillRef idx="1">
            <a:schemeClr val="lt1"/>
          </a:fillRef>
          <a:effectRef idx="0">
            <a:schemeClr val="accent6"/>
          </a:effectRef>
          <a:fontRef idx="minor">
            <a:schemeClr val="dk1"/>
          </a:fontRef>
        </p:style>
        <p:txBody>
          <a:bodyPr/>
          <a:lstStyle/>
          <a:p>
            <a:r>
              <a:rPr lang="cs-CZ" dirty="0"/>
              <a:t>Informovaný souhlas</a:t>
            </a:r>
          </a:p>
        </p:txBody>
      </p:sp>
      <p:sp>
        <p:nvSpPr>
          <p:cNvPr id="6" name="Zástupný symbol pro obsah 5"/>
          <p:cNvSpPr>
            <a:spLocks noGrp="1"/>
          </p:cNvSpPr>
          <p:nvPr>
            <p:ph sz="half" idx="2"/>
          </p:nvPr>
        </p:nvSpPr>
        <p:spPr/>
        <p:txBody>
          <a:bodyPr/>
          <a:lstStyle/>
          <a:p>
            <a:pPr marL="0" indent="0">
              <a:buNone/>
            </a:pPr>
            <a:r>
              <a:rPr lang="cs-CZ" b="1" dirty="0"/>
              <a:t>svobodný, </a:t>
            </a:r>
            <a:r>
              <a:rPr lang="cs-CZ" dirty="0"/>
              <a:t>je-li dán bez jakéhokoliv nátlaku, </a:t>
            </a:r>
          </a:p>
          <a:p>
            <a:pPr marL="0" indent="0">
              <a:buNone/>
            </a:pPr>
            <a:r>
              <a:rPr lang="cs-CZ" b="1" dirty="0"/>
              <a:t>informovaný</a:t>
            </a:r>
            <a:r>
              <a:rPr lang="cs-CZ" dirty="0"/>
              <a:t>, je-li pacientovi před vyslovením souhlasu podána informace o zdravotním stavu; </a:t>
            </a:r>
          </a:p>
          <a:p>
            <a:endParaRPr lang="cs-CZ" dirty="0"/>
          </a:p>
        </p:txBody>
      </p:sp>
      <p:sp>
        <p:nvSpPr>
          <p:cNvPr id="7" name="Zástupný symbol pro text 6"/>
          <p:cNvSpPr>
            <a:spLocks noGrp="1"/>
          </p:cNvSpPr>
          <p:nvPr>
            <p:ph type="body" sz="quarter" idx="3"/>
          </p:nvPr>
        </p:nvSpPr>
        <p:spPr/>
        <p:style>
          <a:lnRef idx="2">
            <a:schemeClr val="accent2"/>
          </a:lnRef>
          <a:fillRef idx="1">
            <a:schemeClr val="lt1"/>
          </a:fillRef>
          <a:effectRef idx="0">
            <a:schemeClr val="accent2"/>
          </a:effectRef>
          <a:fontRef idx="minor">
            <a:schemeClr val="dk1"/>
          </a:fontRef>
        </p:style>
        <p:txBody>
          <a:bodyPr/>
          <a:lstStyle/>
          <a:p>
            <a:r>
              <a:rPr lang="cs-CZ" dirty="0"/>
              <a:t>Informace o zdravotním stavu</a:t>
            </a:r>
          </a:p>
        </p:txBody>
      </p:sp>
      <p:sp>
        <p:nvSpPr>
          <p:cNvPr id="8" name="Zástupný symbol pro obsah 7"/>
          <p:cNvSpPr>
            <a:spLocks noGrp="1"/>
          </p:cNvSpPr>
          <p:nvPr>
            <p:ph sz="quarter" idx="4"/>
          </p:nvPr>
        </p:nvSpPr>
        <p:spPr/>
        <p:txBody>
          <a:bodyPr/>
          <a:lstStyle/>
          <a:p>
            <a:pPr marL="0" indent="0">
              <a:buNone/>
            </a:pPr>
            <a:r>
              <a:rPr lang="cs-CZ" dirty="0"/>
              <a:t>Informace o zdravotním stavu je pacientovi sdělena při přijetí do péče </a:t>
            </a:r>
          </a:p>
          <a:p>
            <a:pPr marL="0" indent="0">
              <a:buNone/>
            </a:pPr>
            <a:r>
              <a:rPr lang="cs-CZ" dirty="0"/>
              <a:t>dále vždy, je-li to s ohledem na poskytované zdravotní služby nebo zdravotní stav pacienta účelné.</a:t>
            </a:r>
          </a:p>
          <a:p>
            <a:pPr marL="0" indent="0">
              <a:buNone/>
            </a:pPr>
            <a:r>
              <a:rPr lang="cs-CZ" dirty="0"/>
              <a:t>Pacient se může vzdát </a:t>
            </a:r>
          </a:p>
        </p:txBody>
      </p:sp>
    </p:spTree>
    <p:extLst>
      <p:ext uri="{BB962C8B-B14F-4D97-AF65-F5344CB8AC3E}">
        <p14:creationId xmlns:p14="http://schemas.microsoft.com/office/powerpoint/2010/main" val="268667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a:t>Informace o zdravotním stavu</a:t>
            </a:r>
          </a:p>
        </p:txBody>
      </p:sp>
      <p:sp>
        <p:nvSpPr>
          <p:cNvPr id="8" name="Zástupný symbol pro obsah 7"/>
          <p:cNvSpPr>
            <a:spLocks noGrp="1"/>
          </p:cNvSpPr>
          <p:nvPr>
            <p:ph idx="1"/>
          </p:nvPr>
        </p:nvSpPr>
        <p:spPr>
          <a:xfrm>
            <a:off x="622539" y="1690688"/>
            <a:ext cx="10515600" cy="4351338"/>
          </a:xfrm>
        </p:spPr>
        <p:txBody>
          <a:bodyPr>
            <a:normAutofit/>
          </a:bodyPr>
          <a:lstStyle/>
          <a:p>
            <a:r>
              <a:rPr lang="cs-CZ" dirty="0"/>
              <a:t>příčině a původu nemoci, jejím stadiu a předpokládaném vývoji,</a:t>
            </a:r>
          </a:p>
          <a:p>
            <a:r>
              <a:rPr lang="cs-CZ" dirty="0"/>
              <a:t>účelu, povaze, předpokládaném přínosu, možných důsledcích a rizicích navrhovaných zdravotních služeb, </a:t>
            </a:r>
          </a:p>
          <a:p>
            <a:r>
              <a:rPr lang="cs-CZ" dirty="0"/>
              <a:t>jiných možnostech poskytnutí zdravotních služeb, jejich vhodnosti, rizicích,</a:t>
            </a:r>
          </a:p>
          <a:p>
            <a:r>
              <a:rPr lang="cs-CZ" dirty="0"/>
              <a:t>další potřebné léčbě,</a:t>
            </a:r>
          </a:p>
          <a:p>
            <a:r>
              <a:rPr lang="cs-CZ" dirty="0"/>
              <a:t>omezeních a doporučeních ve způsobu života s ohledem na zdravotní stav a</a:t>
            </a:r>
          </a:p>
          <a:p>
            <a:r>
              <a:rPr lang="cs-CZ" dirty="0"/>
              <a:t>možnosti</a:t>
            </a:r>
          </a:p>
          <a:p>
            <a:pPr lvl="1"/>
            <a:r>
              <a:rPr lang="cs-CZ" dirty="0"/>
              <a:t>vzdát se podání informace o zdravotním stavu </a:t>
            </a:r>
          </a:p>
          <a:p>
            <a:pPr lvl="1"/>
            <a:r>
              <a:rPr lang="cs-CZ" dirty="0"/>
              <a:t>určit osoby kterým se mají podat informace nebo vyslovit zákaz o podávání informací o zdravotním stavu podle § 33.</a:t>
            </a:r>
          </a:p>
          <a:p>
            <a:endParaRPr lang="cs-CZ" dirty="0"/>
          </a:p>
        </p:txBody>
      </p:sp>
    </p:spTree>
    <p:extLst>
      <p:ext uri="{BB962C8B-B14F-4D97-AF65-F5344CB8AC3E}">
        <p14:creationId xmlns:p14="http://schemas.microsoft.com/office/powerpoint/2010/main" val="705493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extLst/>
          </p:nvPr>
        </p:nvGraphicFramePr>
        <p:xfrm>
          <a:off x="820947" y="77320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1943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Písemná forma souhlasu</a:t>
            </a:r>
          </a:p>
        </p:txBody>
      </p:sp>
      <p:sp>
        <p:nvSpPr>
          <p:cNvPr id="3" name="Zástupný symbol pro obsah 2"/>
          <p:cNvSpPr>
            <a:spLocks noGrp="1"/>
          </p:cNvSpPr>
          <p:nvPr>
            <p:ph idx="1"/>
          </p:nvPr>
        </p:nvSpPr>
        <p:spPr/>
        <p:txBody>
          <a:bodyPr/>
          <a:lstStyle/>
          <a:p>
            <a:r>
              <a:rPr lang="cs-CZ" b="1" u="sng" dirty="0"/>
              <a:t>Souhlas s hospitalizací </a:t>
            </a:r>
            <a:r>
              <a:rPr lang="cs-CZ" dirty="0"/>
              <a:t>musí být vždy v písemné formě. </a:t>
            </a:r>
          </a:p>
          <a:p>
            <a:r>
              <a:rPr lang="cs-CZ" dirty="0"/>
              <a:t>Písemná forma souhlasu se vyžaduje, pokud tak stanoví jiný právní předpis nebo pokud tak s ohledem na charakter poskytovaných zdravotních služeb určí poskytovatel. </a:t>
            </a:r>
          </a:p>
          <a:p>
            <a:r>
              <a:rPr lang="cs-CZ" dirty="0"/>
              <a:t>Pozor na zákon o zdravotních službách, </a:t>
            </a:r>
            <a:r>
              <a:rPr lang="cs-CZ" dirty="0" err="1"/>
              <a:t>translpantační</a:t>
            </a:r>
            <a:r>
              <a:rPr lang="cs-CZ" dirty="0"/>
              <a:t> zákon, </a:t>
            </a:r>
          </a:p>
        </p:txBody>
      </p:sp>
    </p:spTree>
    <p:extLst>
      <p:ext uri="{BB962C8B-B14F-4D97-AF65-F5344CB8AC3E}">
        <p14:creationId xmlns:p14="http://schemas.microsoft.com/office/powerpoint/2010/main" val="442976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1122363"/>
          <a:ext cx="9144000" cy="238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odnadpis 2"/>
          <p:cNvSpPr>
            <a:spLocks noGrp="1"/>
          </p:cNvSpPr>
          <p:nvPr>
            <p:ph type="subTitle" idx="1"/>
          </p:nvPr>
        </p:nvSpPr>
        <p:spPr>
          <a:xfrm>
            <a:off x="2892425" y="8191117"/>
            <a:ext cx="5123996" cy="812355"/>
          </a:xfrm>
        </p:spPr>
        <p:txBody>
          <a:bodyPr/>
          <a:lstStyle/>
          <a:p>
            <a:endParaRPr lang="cs-CZ" dirty="0"/>
          </a:p>
        </p:txBody>
      </p:sp>
      <p:pic>
        <p:nvPicPr>
          <p:cNvPr id="1026" name="Picture 2" descr="Tetování, Kreslení, Lotosový Kvě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3509963"/>
            <a:ext cx="5123996" cy="3293235"/>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8661854" y="6303220"/>
            <a:ext cx="2198038" cy="369332"/>
          </a:xfrm>
          <a:prstGeom prst="rect">
            <a:avLst/>
          </a:prstGeom>
        </p:spPr>
        <p:txBody>
          <a:bodyPr wrap="none">
            <a:spAutoFit/>
          </a:bodyPr>
          <a:lstStyle/>
          <a:p>
            <a:r>
              <a:rPr lang="cs-CZ" b="0" i="0" dirty="0">
                <a:solidFill>
                  <a:srgbClr val="555555"/>
                </a:solidFill>
                <a:effectLst/>
                <a:latin typeface="Helvetica Neue"/>
              </a:rPr>
              <a:t>CC0 Public </a:t>
            </a:r>
            <a:r>
              <a:rPr lang="cs-CZ" b="0" i="0" dirty="0" err="1">
                <a:solidFill>
                  <a:srgbClr val="555555"/>
                </a:solidFill>
                <a:effectLst/>
                <a:latin typeface="Helvetica Neue"/>
              </a:rPr>
              <a:t>Domain</a:t>
            </a:r>
            <a:endParaRPr lang="cs-CZ" dirty="0"/>
          </a:p>
        </p:txBody>
      </p:sp>
    </p:spTree>
    <p:extLst>
      <p:ext uri="{BB962C8B-B14F-4D97-AF65-F5344CB8AC3E}">
        <p14:creationId xmlns:p14="http://schemas.microsoft.com/office/powerpoint/2010/main" val="3306006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Obecné pravidlo</a:t>
            </a:r>
          </a:p>
        </p:txBody>
      </p:sp>
      <p:sp>
        <p:nvSpPr>
          <p:cNvPr id="3" name="Zástupný symbol pro obsah 2"/>
          <p:cNvSpPr>
            <a:spLocks noGrp="1"/>
          </p:cNvSpPr>
          <p:nvPr>
            <p:ph idx="1"/>
          </p:nvPr>
        </p:nvSpPr>
        <p:spPr/>
        <p:txBody>
          <a:bodyPr/>
          <a:lstStyle/>
          <a:p>
            <a:r>
              <a:rPr lang="cs-CZ" dirty="0"/>
              <a:t>nikdo nesmí zasáhnout do integrity jiného člověka bez jeho souhlasu </a:t>
            </a:r>
          </a:p>
          <a:p>
            <a:pPr lvl="1"/>
            <a:r>
              <a:rPr lang="cs-CZ" dirty="0"/>
              <a:t>souhlasu uděleného s vědomím o povaze zásahu a o jeho možných následcích</a:t>
            </a:r>
          </a:p>
          <a:p>
            <a:pPr lvl="1"/>
            <a:r>
              <a:rPr lang="cs-CZ" dirty="0"/>
              <a:t>Souhlasí-li někdo, aby mu byla způsobena závažná újma, nepřihlíží se k tomu;</a:t>
            </a:r>
          </a:p>
          <a:p>
            <a:endParaRPr lang="cs-CZ" dirty="0"/>
          </a:p>
        </p:txBody>
      </p:sp>
    </p:spTree>
    <p:extLst>
      <p:ext uri="{BB962C8B-B14F-4D97-AF65-F5344CB8AC3E}">
        <p14:creationId xmlns:p14="http://schemas.microsoft.com/office/powerpoint/2010/main" val="3499793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Zdravotnický zákrok a informovaný souhlas</a:t>
            </a:r>
          </a:p>
        </p:txBody>
      </p:sp>
      <p:sp>
        <p:nvSpPr>
          <p:cNvPr id="4" name="Zástupný symbol pro obsah 3"/>
          <p:cNvSpPr>
            <a:spLocks noGrp="1"/>
          </p:cNvSpPr>
          <p:nvPr>
            <p:ph sz="half" idx="2"/>
          </p:nvPr>
        </p:nvSpPr>
        <p:spPr/>
        <p:txBody>
          <a:bodyPr>
            <a:normAutofit/>
          </a:bodyPr>
          <a:lstStyle/>
          <a:p>
            <a:r>
              <a:rPr lang="cs-CZ" dirty="0"/>
              <a:t>Kdo chce provést na jiném člověku zákrok, vysvětlí mu srozumitelně povahu tohoto zákroku. </a:t>
            </a:r>
          </a:p>
          <a:p>
            <a:r>
              <a:rPr lang="cs-CZ" dirty="0"/>
              <a:t>Vysvětlení je řádně podáno, lze-li rozumně předpokládat, že druhá strana pochopila způsob a účel zákroku včetně očekávaných následků i možných nebezpečí pro své zdraví, jakož i to, zda přichází v úvahu případně i jiný postup.</a:t>
            </a:r>
          </a:p>
        </p:txBody>
      </p:sp>
      <p:sp>
        <p:nvSpPr>
          <p:cNvPr id="5" name="Zástupný symbol pro obsah 4"/>
          <p:cNvSpPr>
            <a:spLocks noGrp="1"/>
          </p:cNvSpPr>
          <p:nvPr>
            <p:ph sz="quarter" idx="4"/>
          </p:nvPr>
        </p:nvSpPr>
        <p:spPr/>
        <p:txBody>
          <a:bodyPr>
            <a:normAutofit/>
          </a:bodyPr>
          <a:lstStyle/>
          <a:p>
            <a:r>
              <a:rPr lang="cs-CZ" dirty="0"/>
              <a:t>Zdravotní služby lze pacientovi poskytnout pouze s jeho svobodným a informovaným souhlasem, nestanoví-li tento zákon jinak.</a:t>
            </a:r>
          </a:p>
          <a:p>
            <a:r>
              <a:rPr lang="cs-CZ" dirty="0"/>
              <a:t>Informovaný souhlas je, pokud je pacientovi před vyslovením souhlasu podána informace podle</a:t>
            </a:r>
          </a:p>
          <a:p>
            <a:r>
              <a:rPr lang="cs-CZ" dirty="0"/>
              <a:t>Zákonný zástupce má právo klást otázky;</a:t>
            </a:r>
          </a:p>
        </p:txBody>
      </p:sp>
      <p:graphicFrame>
        <p:nvGraphicFramePr>
          <p:cNvPr id="3" name="Diagram 2"/>
          <p:cNvGraphicFramePr/>
          <p:nvPr/>
        </p:nvGraphicFramePr>
        <p:xfrm>
          <a:off x="839788" y="1681163"/>
          <a:ext cx="5157787" cy="823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6172200" y="1681163"/>
          <a:ext cx="5183188" cy="8239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76449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Forma souhlasu</a:t>
            </a:r>
          </a:p>
        </p:txBody>
      </p:sp>
      <p:sp>
        <p:nvSpPr>
          <p:cNvPr id="3" name="Zástupný symbol pro text 2"/>
          <p:cNvSpPr>
            <a:spLocks noGrp="1"/>
          </p:cNvSpPr>
          <p:nvPr>
            <p:ph type="body" idx="1"/>
          </p:nvPr>
        </p:nvSpPr>
        <p:spPr/>
        <p:txBody>
          <a:bodyPr/>
          <a:lstStyle/>
          <a:p>
            <a:r>
              <a:rPr lang="cs-CZ" dirty="0"/>
              <a:t>OZ</a:t>
            </a:r>
          </a:p>
        </p:txBody>
      </p:sp>
      <p:sp>
        <p:nvSpPr>
          <p:cNvPr id="4" name="Zástupný symbol pro obsah 3"/>
          <p:cNvSpPr>
            <a:spLocks noGrp="1"/>
          </p:cNvSpPr>
          <p:nvPr>
            <p:ph sz="half" idx="2"/>
          </p:nvPr>
        </p:nvSpPr>
        <p:spPr/>
        <p:txBody>
          <a:bodyPr>
            <a:normAutofit/>
          </a:bodyPr>
          <a:lstStyle/>
          <a:p>
            <a:r>
              <a:rPr lang="cs-CZ" dirty="0"/>
              <a:t>Písemnou formu, má-li být oddělena část těla, která se již neobnoví.</a:t>
            </a:r>
          </a:p>
          <a:p>
            <a:r>
              <a:rPr lang="cs-CZ" dirty="0"/>
              <a:t>Písemnou formu vyžaduje i souhlas k</a:t>
            </a:r>
          </a:p>
          <a:p>
            <a:r>
              <a:rPr lang="cs-CZ" dirty="0"/>
              <a:t>a) lékařskému pokusu na člověku, nebo</a:t>
            </a:r>
          </a:p>
          <a:p>
            <a:r>
              <a:rPr lang="cs-CZ" dirty="0"/>
              <a:t>b) zákroku, který zdravotní stav člověka nevyžaduje; to neplatí, jedná-li se o kosmetické zákroky nezanechávající trvalé nebo závažné následky.</a:t>
            </a:r>
          </a:p>
        </p:txBody>
      </p:sp>
      <p:sp>
        <p:nvSpPr>
          <p:cNvPr id="5" name="Zástupný symbol pro text 4"/>
          <p:cNvSpPr>
            <a:spLocks noGrp="1"/>
          </p:cNvSpPr>
          <p:nvPr>
            <p:ph type="body" sz="quarter" idx="3"/>
          </p:nvPr>
        </p:nvSpPr>
        <p:spPr/>
        <p:txBody>
          <a:bodyPr/>
          <a:lstStyle/>
          <a:p>
            <a:r>
              <a:rPr lang="cs-CZ" dirty="0"/>
              <a:t>ZOZS</a:t>
            </a:r>
          </a:p>
        </p:txBody>
      </p:sp>
      <p:sp>
        <p:nvSpPr>
          <p:cNvPr id="6" name="Zástupný symbol pro obsah 5"/>
          <p:cNvSpPr>
            <a:spLocks noGrp="1"/>
          </p:cNvSpPr>
          <p:nvPr>
            <p:ph sz="quarter" idx="4"/>
          </p:nvPr>
        </p:nvSpPr>
        <p:spPr/>
        <p:txBody>
          <a:bodyPr>
            <a:normAutofit/>
          </a:bodyPr>
          <a:lstStyle/>
          <a:p>
            <a:r>
              <a:rPr lang="cs-CZ" dirty="0"/>
              <a:t>Písemná</a:t>
            </a:r>
          </a:p>
          <a:p>
            <a:pPr lvl="1"/>
            <a:r>
              <a:rPr lang="cs-CZ" dirty="0"/>
              <a:t>Obecně pouze pokud tak určí poskytovatel </a:t>
            </a:r>
          </a:p>
          <a:p>
            <a:pPr lvl="1"/>
            <a:r>
              <a:rPr lang="cs-CZ" dirty="0"/>
              <a:t>Vždy u hospitalizace</a:t>
            </a:r>
          </a:p>
          <a:p>
            <a:pPr lvl="1"/>
            <a:r>
              <a:rPr lang="cs-CZ" dirty="0"/>
              <a:t>Asistovaná reprodukce, sterilizace</a:t>
            </a:r>
          </a:p>
          <a:p>
            <a:pPr lvl="1"/>
            <a:r>
              <a:rPr lang="cs-CZ" dirty="0"/>
              <a:t>Psychochirurgický výkon</a:t>
            </a:r>
          </a:p>
          <a:p>
            <a:pPr lvl="1"/>
            <a:r>
              <a:rPr lang="cs-CZ" dirty="0"/>
              <a:t>Ověřování nových postupů</a:t>
            </a:r>
          </a:p>
          <a:p>
            <a:pPr lvl="1"/>
            <a:r>
              <a:rPr lang="cs-CZ" dirty="0"/>
              <a:t>Klinické studie ….</a:t>
            </a:r>
          </a:p>
          <a:p>
            <a:pPr lvl="1"/>
            <a:endParaRPr lang="cs-CZ" dirty="0"/>
          </a:p>
        </p:txBody>
      </p:sp>
    </p:spTree>
    <p:extLst>
      <p:ext uri="{BB962C8B-B14F-4D97-AF65-F5344CB8AC3E}">
        <p14:creationId xmlns:p14="http://schemas.microsoft.com/office/powerpoint/2010/main" val="1752669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Pacient má práva:</a:t>
            </a:r>
          </a:p>
        </p:txBody>
      </p:sp>
      <p:graphicFrame>
        <p:nvGraphicFramePr>
          <p:cNvPr id="2" name="Zástupný symbol pro obsah 1"/>
          <p:cNvGraphicFramePr>
            <a:graphicFrameLocks noGrp="1"/>
          </p:cNvGraphicFramePr>
          <p:nvPr>
            <p:ph idx="1"/>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1760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Nesouhlas s poskytnutím zdravotních služeb</a:t>
            </a:r>
          </a:p>
        </p:txBody>
      </p:sp>
      <p:sp>
        <p:nvSpPr>
          <p:cNvPr id="5" name="Zástupný symbol pro text 4"/>
          <p:cNvSpPr>
            <a:spLocks noGrp="1"/>
          </p:cNvSpPr>
          <p:nvPr>
            <p:ph type="body" idx="1"/>
          </p:nvPr>
        </p:nvSpPr>
        <p:spPr/>
        <p:txBody>
          <a:bodyPr/>
          <a:lstStyle/>
          <a:p>
            <a:endParaRPr lang="cs-CZ" dirty="0"/>
          </a:p>
        </p:txBody>
      </p:sp>
      <p:pic>
        <p:nvPicPr>
          <p:cNvPr id="7" name="Picture 2" descr="Výsledek obrázku pro patient running aw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28490" y="4602162"/>
            <a:ext cx="2964620" cy="1961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069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Nesouhlas</a:t>
            </a:r>
          </a:p>
        </p:txBody>
      </p:sp>
      <p:graphicFrame>
        <p:nvGraphicFramePr>
          <p:cNvPr id="4" name="Zástupný symbol pro obsah 3"/>
          <p:cNvGraphicFramePr>
            <a:graphicFrameLocks noGrp="1"/>
          </p:cNvGraphicFramePr>
          <p:nvPr>
            <p:ph idx="1"/>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624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REVERS</a:t>
            </a:r>
          </a:p>
        </p:txBody>
      </p:sp>
      <p:sp>
        <p:nvSpPr>
          <p:cNvPr id="3" name="Zástupný symbol pro obsah 2"/>
          <p:cNvSpPr>
            <a:spLocks noGrp="1"/>
          </p:cNvSpPr>
          <p:nvPr>
            <p:ph idx="1"/>
          </p:nvPr>
        </p:nvSpPr>
        <p:spPr/>
        <p:txBody>
          <a:bodyPr>
            <a:normAutofit/>
          </a:bodyPr>
          <a:lstStyle/>
          <a:p>
            <a:r>
              <a:rPr lang="cs-CZ" dirty="0"/>
              <a:t>Pacientovi, kterému byla podána informace o zdravotním …..a který </a:t>
            </a:r>
            <a:r>
              <a:rPr lang="cs-CZ" b="1" u="sng" dirty="0"/>
              <a:t>odmítá vyslovit souhlas </a:t>
            </a:r>
            <a:r>
              <a:rPr lang="cs-CZ" dirty="0"/>
              <a:t>s poskytnutím zdravotních služeb, </a:t>
            </a:r>
            <a:r>
              <a:rPr lang="cs-CZ" b="1" u="sng" dirty="0"/>
              <a:t>nejde-li o případ, kdy lze zdravotní služby poskytnout bez souhlasu</a:t>
            </a:r>
            <a:r>
              <a:rPr lang="cs-CZ" dirty="0"/>
              <a:t>, </a:t>
            </a:r>
            <a:r>
              <a:rPr lang="cs-CZ" b="1" u="sng" dirty="0"/>
              <a:t>je opakovaně </a:t>
            </a:r>
            <a:r>
              <a:rPr lang="cs-CZ" dirty="0"/>
              <a:t>podána informace o jeho zdravotním stavu v rozsahu a způsobem, ze kterého je zřejmé, že neposkytnutí zdravotních služeb může vážně poškodit jeho zdraví nebo ohrozit život. </a:t>
            </a:r>
          </a:p>
          <a:p>
            <a:r>
              <a:rPr lang="cs-CZ" dirty="0"/>
              <a:t>Jestliže pacient i nadále odmítá vyslovit souhlas, učiní o tom písemné prohlášení (revers). </a:t>
            </a:r>
          </a:p>
          <a:p>
            <a:endParaRPr lang="cs-CZ" dirty="0"/>
          </a:p>
        </p:txBody>
      </p:sp>
    </p:spTree>
    <p:extLst>
      <p:ext uri="{BB962C8B-B14F-4D97-AF65-F5344CB8AC3E}">
        <p14:creationId xmlns:p14="http://schemas.microsoft.com/office/powerpoint/2010/main" val="1917459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Odvolání souhlasu</a:t>
            </a:r>
          </a:p>
        </p:txBody>
      </p:sp>
      <p:sp>
        <p:nvSpPr>
          <p:cNvPr id="3" name="Zástupný symbol pro obsah 2"/>
          <p:cNvSpPr>
            <a:spLocks noGrp="1"/>
          </p:cNvSpPr>
          <p:nvPr>
            <p:ph idx="1"/>
          </p:nvPr>
        </p:nvSpPr>
        <p:spPr/>
        <p:txBody>
          <a:bodyPr>
            <a:normAutofit/>
          </a:bodyPr>
          <a:lstStyle/>
          <a:p>
            <a:r>
              <a:rPr lang="cs-CZ" dirty="0"/>
              <a:t>Pacient může svůj souhlas s poskytnutím zdravotních služeb odvolat. </a:t>
            </a:r>
          </a:p>
          <a:p>
            <a:r>
              <a:rPr lang="cs-CZ" dirty="0"/>
              <a:t>Odvolání souhlasu není účinné, pokud již bylo započato provádění zdravotního výkonu, jehož přerušení může způsobit vážné poškození zdraví nebo ohrožení života pacienta. </a:t>
            </a:r>
          </a:p>
          <a:p>
            <a:endParaRPr lang="cs-CZ" dirty="0"/>
          </a:p>
          <a:p>
            <a:endParaRPr lang="cs-CZ" dirty="0"/>
          </a:p>
        </p:txBody>
      </p:sp>
    </p:spTree>
    <p:extLst>
      <p:ext uri="{BB962C8B-B14F-4D97-AF65-F5344CB8AC3E}">
        <p14:creationId xmlns:p14="http://schemas.microsoft.com/office/powerpoint/2010/main" val="2947385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Záznam</a:t>
            </a:r>
          </a:p>
        </p:txBody>
      </p:sp>
      <p:sp>
        <p:nvSpPr>
          <p:cNvPr id="3" name="Zástupný symbol pro obsah 2"/>
          <p:cNvSpPr>
            <a:spLocks noGrp="1"/>
          </p:cNvSpPr>
          <p:nvPr>
            <p:ph idx="1"/>
          </p:nvPr>
        </p:nvSpPr>
        <p:spPr/>
        <p:txBody>
          <a:bodyPr/>
          <a:lstStyle/>
          <a:p>
            <a:r>
              <a:rPr lang="cs-CZ" dirty="0"/>
              <a:t>Písemný souhlas, písemné odvolání souhlasu, popřípadě záznam o odvolání tohoto souhlasuje součástí zdravotnické dokumentace vedené o pacientovi; </a:t>
            </a:r>
          </a:p>
          <a:p>
            <a:r>
              <a:rPr lang="cs-CZ" dirty="0"/>
              <a:t>podepíše je pacient a zdravotnický pracovník. </a:t>
            </a:r>
          </a:p>
          <a:p>
            <a:r>
              <a:rPr lang="cs-CZ" dirty="0"/>
              <a:t>Odmítá-li pacient záznam podepsat, zdravotnický pracovník tuto skutečnost do záznamu doplní; podepíše zdravotnický pracovník a svědek. </a:t>
            </a:r>
          </a:p>
          <a:p>
            <a:endParaRPr lang="cs-CZ" dirty="0"/>
          </a:p>
        </p:txBody>
      </p:sp>
    </p:spTree>
    <p:extLst>
      <p:ext uri="{BB962C8B-B14F-4D97-AF65-F5344CB8AC3E}">
        <p14:creationId xmlns:p14="http://schemas.microsoft.com/office/powerpoint/2010/main" val="271917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Dříve vyslovené přání </a:t>
            </a:r>
          </a:p>
        </p:txBody>
      </p:sp>
      <p:sp>
        <p:nvSpPr>
          <p:cNvPr id="3" name="Zástupný symbol pro obsah 2"/>
          <p:cNvSpPr>
            <a:spLocks noGrp="1"/>
          </p:cNvSpPr>
          <p:nvPr>
            <p:ph idx="1"/>
          </p:nvPr>
        </p:nvSpPr>
        <p:spPr/>
        <p:txBody>
          <a:bodyPr/>
          <a:lstStyle/>
          <a:p>
            <a:r>
              <a:rPr lang="cs-CZ" dirty="0"/>
              <a:t>Pacient může pro případ, kdy by se dostal do takového zdravotního stavu, ve kterém nebude schopen vyslovit souhlas nebo nesouhlas s poskytnutím zdravotních služeb a způsobem jejich poskytnutí, tento souhlas nebo nesouhlas předem vyslovit </a:t>
            </a:r>
          </a:p>
        </p:txBody>
      </p:sp>
      <p:pic>
        <p:nvPicPr>
          <p:cNvPr id="4" name="Picture 2" descr="Výsledek obrázku pro DN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0658" y="3567039"/>
            <a:ext cx="3656428" cy="274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597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Poskytovatel bude brát zřetel na dříve vyslovené přání pacienta, </a:t>
            </a:r>
            <a:br>
              <a:rPr lang="cs-CZ" dirty="0"/>
            </a:br>
            <a:endParaRPr lang="cs-CZ" dirty="0"/>
          </a:p>
        </p:txBody>
      </p:sp>
      <p:sp>
        <p:nvSpPr>
          <p:cNvPr id="3" name="Zástupný symbol pro obsah 2"/>
          <p:cNvSpPr>
            <a:spLocks noGrp="1"/>
          </p:cNvSpPr>
          <p:nvPr>
            <p:ph idx="1"/>
          </p:nvPr>
        </p:nvSpPr>
        <p:spPr/>
        <p:txBody>
          <a:bodyPr/>
          <a:lstStyle/>
          <a:p>
            <a:r>
              <a:rPr lang="cs-CZ" dirty="0"/>
              <a:t>má-li ho k dispozici,</a:t>
            </a:r>
          </a:p>
          <a:p>
            <a:r>
              <a:rPr lang="cs-CZ" dirty="0"/>
              <a:t>za podmínky, že v době poskytování zdravotních služeb nastala předvídatelná situace, k níž se dříve vyslovené přání vztahuje, </a:t>
            </a:r>
          </a:p>
          <a:p>
            <a:r>
              <a:rPr lang="cs-CZ" dirty="0"/>
              <a:t>pacient je v takovém zdravotním stavu, kdy není schopen vyslovit nový souhlas nebo nesouhlas.</a:t>
            </a:r>
          </a:p>
        </p:txBody>
      </p:sp>
    </p:spTree>
    <p:extLst>
      <p:ext uri="{BB962C8B-B14F-4D97-AF65-F5344CB8AC3E}">
        <p14:creationId xmlns:p14="http://schemas.microsoft.com/office/powerpoint/2010/main" val="361616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Bude respektováno jen takové dříve vyslovené přání, které bylo</a:t>
            </a:r>
          </a:p>
        </p:txBody>
      </p:sp>
      <p:sp>
        <p:nvSpPr>
          <p:cNvPr id="3" name="Zástupný symbol pro obsah 2"/>
          <p:cNvSpPr>
            <a:spLocks noGrp="1"/>
          </p:cNvSpPr>
          <p:nvPr>
            <p:ph idx="1"/>
          </p:nvPr>
        </p:nvSpPr>
        <p:spPr/>
        <p:txBody>
          <a:bodyPr/>
          <a:lstStyle/>
          <a:p>
            <a:r>
              <a:rPr lang="cs-CZ" dirty="0"/>
              <a:t>učiněno </a:t>
            </a:r>
            <a:r>
              <a:rPr lang="cs-CZ" u="sng" dirty="0"/>
              <a:t>na základě písemného poučení pacienta o důsledcích jeho rozhodnutí</a:t>
            </a:r>
            <a:r>
              <a:rPr lang="cs-CZ" dirty="0"/>
              <a:t>, </a:t>
            </a:r>
          </a:p>
          <a:p>
            <a:r>
              <a:rPr lang="cs-CZ" dirty="0"/>
              <a:t>a to lékařem v oboru všeobecné praktické lékařství, u něhož je pacient registrován, nebo jiným ošetřujícím lékařem v oboru zdravotní péče, s níž dříve vyslovené přání souvisí. </a:t>
            </a:r>
          </a:p>
          <a:p>
            <a:r>
              <a:rPr lang="cs-CZ" dirty="0"/>
              <a:t>Dříve vyslovené přání musí mít písemnou formu a musí být opatřeno úředně ověřeným podpisem pacienta. Součástí dříve vysloveného přání je písemné poučení  ošetřujícího lékaře.</a:t>
            </a:r>
          </a:p>
        </p:txBody>
      </p:sp>
    </p:spTree>
    <p:extLst>
      <p:ext uri="{BB962C8B-B14F-4D97-AF65-F5344CB8AC3E}">
        <p14:creationId xmlns:p14="http://schemas.microsoft.com/office/powerpoint/2010/main" val="2710966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Dříve vyslovené přání </a:t>
            </a:r>
          </a:p>
        </p:txBody>
      </p:sp>
      <p:sp>
        <p:nvSpPr>
          <p:cNvPr id="3" name="Zástupný symbol pro obsah 2"/>
          <p:cNvSpPr>
            <a:spLocks noGrp="1"/>
          </p:cNvSpPr>
          <p:nvPr>
            <p:ph idx="1"/>
          </p:nvPr>
        </p:nvSpPr>
        <p:spPr/>
        <p:txBody>
          <a:bodyPr>
            <a:noAutofit/>
          </a:bodyPr>
          <a:lstStyle/>
          <a:p>
            <a:pPr marL="0" indent="0">
              <a:buNone/>
            </a:pPr>
            <a:r>
              <a:rPr lang="cs-CZ" sz="2000" dirty="0"/>
              <a:t>a) není třeba respektovat, pokud od doby jeho vyslovení došlo v poskytování zdravotních služeb, k nimž se toto přání vztahuje, k takovému vývoji, že lze důvodně předpokládat, že by pacient vyslovil souhlas s jejich poskytnutím; </a:t>
            </a:r>
          </a:p>
          <a:p>
            <a:pPr marL="0" indent="0">
              <a:buNone/>
            </a:pPr>
            <a:r>
              <a:rPr lang="cs-CZ" sz="2000" dirty="0"/>
              <a:t>b) nelze respektovat, pokud nabádá k takovým postupům, jejichž výsledkem je aktivní způsobení smrti, </a:t>
            </a:r>
          </a:p>
          <a:p>
            <a:pPr marL="0" indent="0">
              <a:buNone/>
            </a:pPr>
            <a:r>
              <a:rPr lang="cs-CZ" sz="2000" dirty="0"/>
              <a:t>c) nelze respektovat, pokud by jeho splnění mohlo ohrozit jiné osoby, </a:t>
            </a:r>
          </a:p>
          <a:p>
            <a:pPr marL="0" indent="0">
              <a:buNone/>
            </a:pPr>
            <a:r>
              <a:rPr lang="cs-CZ" sz="2000" dirty="0"/>
              <a:t>d) nelze respektovat, pokud byly v době, kdy poskytovatel neměl k dispozici dříve vyslovené přání, započaty takové zdravotní výkony, jejichž přerušení by vedlo k aktivnímu způsobení smrti. </a:t>
            </a:r>
          </a:p>
        </p:txBody>
      </p:sp>
    </p:spTree>
    <p:extLst>
      <p:ext uri="{BB962C8B-B14F-4D97-AF65-F5344CB8AC3E}">
        <p14:creationId xmlns:p14="http://schemas.microsoft.com/office/powerpoint/2010/main" val="1572095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err="1"/>
              <a:t>Seminar</a:t>
            </a:r>
            <a:r>
              <a:rPr lang="cs-CZ" dirty="0"/>
              <a:t> </a:t>
            </a:r>
            <a:r>
              <a:rPr lang="cs-CZ" dirty="0" err="1"/>
              <a:t>paRT</a:t>
            </a:r>
            <a:endParaRPr lang="cs-CZ"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163434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500062"/>
            <a:ext cx="10515600" cy="1325563"/>
          </a:xfrm>
        </p:spPr>
        <p:txBody>
          <a:bodyPr/>
          <a:lstStyle/>
          <a:p>
            <a:r>
              <a:rPr lang="cs-CZ" dirty="0"/>
              <a:t>Práva pacienta (§28 ZZS)</a:t>
            </a:r>
          </a:p>
        </p:txBody>
      </p:sp>
      <p:graphicFrame>
        <p:nvGraphicFramePr>
          <p:cNvPr id="7" name="Zástupný symbol pro obsah 6"/>
          <p:cNvGraphicFramePr>
            <a:graphicFrameLocks noGrp="1"/>
          </p:cNvGraphicFramePr>
          <p:nvPr>
            <p:ph idx="1"/>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7655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a:t>
            </a:r>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8028" y="1863370"/>
            <a:ext cx="4732272" cy="4554213"/>
          </a:xfrm>
        </p:spPr>
      </p:pic>
    </p:spTree>
    <p:extLst>
      <p:ext uri="{BB962C8B-B14F-4D97-AF65-F5344CB8AC3E}">
        <p14:creationId xmlns:p14="http://schemas.microsoft.com/office/powerpoint/2010/main" val="427896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Praktický příklad – dá se respektovat?</a:t>
            </a:r>
          </a:p>
        </p:txBody>
      </p:sp>
      <p:pic>
        <p:nvPicPr>
          <p:cNvPr id="5122" name="Picture 2" descr="Výsledek obrázku pro DNR tatto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80154" y="1937511"/>
            <a:ext cx="6395017" cy="4604412"/>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8366188" y="6172591"/>
            <a:ext cx="2557110" cy="369332"/>
          </a:xfrm>
          <a:prstGeom prst="rect">
            <a:avLst/>
          </a:prstGeom>
        </p:spPr>
        <p:txBody>
          <a:bodyPr wrap="none">
            <a:spAutoFit/>
          </a:bodyPr>
          <a:lstStyle/>
          <a:p>
            <a:r>
              <a:rPr lang="cs-CZ" dirty="0" err="1">
                <a:solidFill>
                  <a:srgbClr val="7D7D7D"/>
                </a:solidFill>
                <a:latin typeface="arial" panose="020B0604020202020204" pitchFamily="34" charset="0"/>
                <a:hlinkClick r:id="rId3"/>
              </a:rPr>
              <a:t>Dossey</a:t>
            </a:r>
            <a:r>
              <a:rPr lang="cs-CZ" dirty="0">
                <a:solidFill>
                  <a:srgbClr val="7D7D7D"/>
                </a:solidFill>
                <a:latin typeface="arial" panose="020B0604020202020204" pitchFamily="34" charset="0"/>
                <a:hlinkClick r:id="rId3"/>
              </a:rPr>
              <a:t> &amp; Jones, PLLC</a:t>
            </a:r>
            <a:endParaRPr lang="cs-CZ" dirty="0"/>
          </a:p>
        </p:txBody>
      </p:sp>
    </p:spTree>
    <p:extLst>
      <p:ext uri="{BB962C8B-B14F-4D97-AF65-F5344CB8AC3E}">
        <p14:creationId xmlns:p14="http://schemas.microsoft.com/office/powerpoint/2010/main" val="2012075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Další příklad</a:t>
            </a:r>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4544" y="2084832"/>
            <a:ext cx="5049563" cy="4022725"/>
          </a:xfrm>
        </p:spPr>
      </p:pic>
      <p:sp>
        <p:nvSpPr>
          <p:cNvPr id="5" name="TextovéPole 4"/>
          <p:cNvSpPr txBox="1"/>
          <p:nvPr/>
        </p:nvSpPr>
        <p:spPr>
          <a:xfrm>
            <a:off x="7043057" y="1807029"/>
            <a:ext cx="4038600" cy="369332"/>
          </a:xfrm>
          <a:prstGeom prst="rect">
            <a:avLst/>
          </a:prstGeom>
          <a:noFill/>
        </p:spPr>
        <p:txBody>
          <a:bodyPr wrap="square" rtlCol="0">
            <a:spAutoFit/>
          </a:bodyPr>
          <a:lstStyle/>
          <a:p>
            <a:r>
              <a:rPr lang="cs-CZ" dirty="0"/>
              <a:t>Jak postupovat, na koho se obrátit?</a:t>
            </a:r>
          </a:p>
        </p:txBody>
      </p:sp>
    </p:spTree>
    <p:extLst>
      <p:ext uri="{BB962C8B-B14F-4D97-AF65-F5344CB8AC3E}">
        <p14:creationId xmlns:p14="http://schemas.microsoft.com/office/powerpoint/2010/main" val="3907568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Hospitalizace a poskytnutí služeb bez souhlasu</a:t>
            </a:r>
          </a:p>
        </p:txBody>
      </p:sp>
      <p:sp>
        <p:nvSpPr>
          <p:cNvPr id="5" name="Zástupný symbol pro text 4"/>
          <p:cNvSpPr>
            <a:spLocks noGrp="1"/>
          </p:cNvSpPr>
          <p:nvPr>
            <p:ph type="body" idx="1"/>
          </p:nvPr>
        </p:nvSpPr>
        <p:spPr/>
        <p:txBody>
          <a:bodyPr/>
          <a:lstStyle/>
          <a:p>
            <a:r>
              <a:rPr lang="cs-CZ" dirty="0"/>
              <a:t>+ Agresivní pacienti</a:t>
            </a:r>
          </a:p>
        </p:txBody>
      </p:sp>
    </p:spTree>
    <p:extLst>
      <p:ext uri="{BB962C8B-B14F-4D97-AF65-F5344CB8AC3E}">
        <p14:creationId xmlns:p14="http://schemas.microsoft.com/office/powerpoint/2010/main" val="84261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 </a:t>
            </a:r>
            <a:br>
              <a:rPr lang="cs-CZ" dirty="0"/>
            </a:br>
            <a:r>
              <a:rPr lang="cs-CZ" b="1" dirty="0"/>
              <a:t>Hospitalizace pacienta a poskytování zdravotních služeb bez souhlasu</a:t>
            </a:r>
            <a:endParaRPr lang="cs-CZ" dirty="0"/>
          </a:p>
        </p:txBody>
      </p:sp>
      <p:graphicFrame>
        <p:nvGraphicFramePr>
          <p:cNvPr id="4" name="Zástupný symbol pro obsah 3"/>
          <p:cNvGraphicFramePr>
            <a:graphicFrameLocks noGrp="1"/>
          </p:cNvGraphicFramePr>
          <p:nvPr>
            <p:ph idx="1"/>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4624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cs-CZ" dirty="0"/>
              <a:t>Pacienta lze bez souhlasu hospitalizovat, jestliže </a:t>
            </a:r>
          </a:p>
        </p:txBody>
      </p:sp>
      <p:graphicFrame>
        <p:nvGraphicFramePr>
          <p:cNvPr id="6" name="Zástupný symbol pro obsah 5"/>
          <p:cNvGraphicFramePr>
            <a:graphicFrameLocks noGrp="1"/>
          </p:cNvGraphicFramePr>
          <p:nvPr>
            <p:ph idx="1"/>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9566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Povinnost informovat</a:t>
            </a:r>
          </a:p>
        </p:txBody>
      </p:sp>
      <p:sp>
        <p:nvSpPr>
          <p:cNvPr id="3" name="Zástupný symbol pro obsah 2"/>
          <p:cNvSpPr>
            <a:spLocks noGrp="1"/>
          </p:cNvSpPr>
          <p:nvPr>
            <p:ph idx="1"/>
          </p:nvPr>
        </p:nvSpPr>
        <p:spPr/>
        <p:txBody>
          <a:bodyPr/>
          <a:lstStyle/>
          <a:p>
            <a:pPr marL="0" indent="0">
              <a:buNone/>
            </a:pPr>
            <a:r>
              <a:rPr lang="cs-CZ" dirty="0"/>
              <a:t>Poskytovatel je povinen o hospitalizaci podle odstavce 1 písm. b) nebo c) informovat osobu určenou podle </a:t>
            </a:r>
            <a:r>
              <a:rPr lang="cs-CZ" u="sng" dirty="0">
                <a:hlinkClick r:id="rId2" action="ppaction://hlinkfile"/>
              </a:rPr>
              <a:t>§ 33</a:t>
            </a:r>
            <a:r>
              <a:rPr lang="cs-CZ" dirty="0"/>
              <a:t> (osoba určená pacientem)</a:t>
            </a:r>
          </a:p>
          <a:p>
            <a:pPr marL="0" indent="0">
              <a:buNone/>
            </a:pPr>
            <a:r>
              <a:rPr lang="cs-CZ" dirty="0"/>
              <a:t> není-li taková osoba, některou z osob blízkých, popřípadě osobu ze společné domácnosti, nebo zákonného zástupce pacienta, pokud jsou mu známy. </a:t>
            </a:r>
          </a:p>
          <a:p>
            <a:pPr marL="0" indent="0">
              <a:buNone/>
            </a:pPr>
            <a:r>
              <a:rPr lang="cs-CZ" dirty="0"/>
              <a:t>Není-li mu žádná osoba podle věty první známa nebo ji nelze zastihnout, informuje Policii České republiky. </a:t>
            </a:r>
          </a:p>
          <a:p>
            <a:endParaRPr lang="cs-CZ" dirty="0"/>
          </a:p>
        </p:txBody>
      </p:sp>
    </p:spTree>
    <p:extLst>
      <p:ext uri="{BB962C8B-B14F-4D97-AF65-F5344CB8AC3E}">
        <p14:creationId xmlns:p14="http://schemas.microsoft.com/office/powerpoint/2010/main" val="29083359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Pacientovi lze bez jeho souhlasu</a:t>
            </a:r>
          </a:p>
        </p:txBody>
      </p:sp>
      <p:graphicFrame>
        <p:nvGraphicFramePr>
          <p:cNvPr id="4" name="Zástupný symbol pro obsah 3"/>
          <p:cNvGraphicFramePr>
            <a:graphicFrameLocks noGrp="1"/>
          </p:cNvGraphicFramePr>
          <p:nvPr>
            <p:ph idx="1"/>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6446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a:bodyPr>
          <a:lstStyle/>
          <a:p>
            <a:r>
              <a:rPr lang="cs-CZ" dirty="0"/>
              <a:t>Agresivní/nespolupracující pacienti</a:t>
            </a:r>
          </a:p>
        </p:txBody>
      </p:sp>
      <p:sp>
        <p:nvSpPr>
          <p:cNvPr id="5" name="Podnadpis 4"/>
          <p:cNvSpPr>
            <a:spLocks noGrp="1"/>
          </p:cNvSpPr>
          <p:nvPr>
            <p:ph type="subTitle" idx="1"/>
          </p:nvPr>
        </p:nvSpPr>
        <p:spPr/>
        <p:txBody>
          <a:bodyPr/>
          <a:lstStyle/>
          <a:p>
            <a:r>
              <a:rPr lang="cs-CZ" dirty="0"/>
              <a:t>Omezovací prostředky lze použít </a:t>
            </a:r>
          </a:p>
        </p:txBody>
      </p:sp>
      <p:pic>
        <p:nvPicPr>
          <p:cNvPr id="1026" name="Picture 2" descr="File:Straitjacket-r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3338" y="1735591"/>
            <a:ext cx="4416425" cy="222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123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K omezení volného pohybu pacienta při poskytování zdravotních služeb lze použít </a:t>
            </a:r>
          </a:p>
        </p:txBody>
      </p:sp>
      <p:sp>
        <p:nvSpPr>
          <p:cNvPr id="3" name="Zástupný symbol pro obsah 2"/>
          <p:cNvSpPr>
            <a:spLocks noGrp="1"/>
          </p:cNvSpPr>
          <p:nvPr>
            <p:ph idx="1"/>
          </p:nvPr>
        </p:nvSpPr>
        <p:spPr/>
        <p:txBody>
          <a:bodyPr>
            <a:normAutofit fontScale="92500" lnSpcReduction="20000"/>
          </a:bodyPr>
          <a:lstStyle/>
          <a:p>
            <a:pPr marL="0" indent="0">
              <a:buNone/>
            </a:pPr>
            <a:r>
              <a:rPr lang="cs-CZ" dirty="0"/>
              <a:t>a) úchop pacienta zdravotnickými pracovníky nebo jinými osobami k tomu určenými poskytovatelem, </a:t>
            </a:r>
          </a:p>
          <a:p>
            <a:pPr marL="0" indent="0">
              <a:buNone/>
            </a:pPr>
            <a:r>
              <a:rPr lang="cs-CZ" dirty="0"/>
              <a:t>b) omezení pacienta v pohybu ochrannými pásy nebo kurty, </a:t>
            </a:r>
          </a:p>
          <a:p>
            <a:pPr marL="0" indent="0">
              <a:buNone/>
            </a:pPr>
            <a:r>
              <a:rPr lang="cs-CZ" dirty="0"/>
              <a:t>c) umístění pacienta v síťovém lůžku, </a:t>
            </a:r>
          </a:p>
          <a:p>
            <a:pPr marL="0" indent="0">
              <a:buNone/>
            </a:pPr>
            <a:r>
              <a:rPr lang="cs-CZ" dirty="0"/>
              <a:t>d) umístění pacienta v místnosti určené k bezpečnému pohybu, </a:t>
            </a:r>
          </a:p>
          <a:p>
            <a:pPr marL="0" indent="0">
              <a:buNone/>
            </a:pPr>
            <a:r>
              <a:rPr lang="cs-CZ" dirty="0"/>
              <a:t>e) ochranný kabátek nebo vestu zamezující pohybu horních končetin pacienta, </a:t>
            </a:r>
          </a:p>
          <a:p>
            <a:pPr marL="0" indent="0">
              <a:buNone/>
            </a:pPr>
            <a:r>
              <a:rPr lang="cs-CZ" dirty="0"/>
              <a:t>f) psychofarmaka, popřípadě jiné léčivé přípravky podávané parenterálně, které jsou vhodné k omezení volného pohybu pacienta při poskytování zdravotních služeb, pokud se nejedná o léčbu na žádost pacienta nebo soustavnou léčbu psychiatrické poruchy, nebo </a:t>
            </a:r>
          </a:p>
          <a:p>
            <a:pPr marL="0" indent="0">
              <a:buNone/>
            </a:pPr>
            <a:r>
              <a:rPr lang="cs-CZ" dirty="0"/>
              <a:t>g) kombinaci prostředků uvedených v písmenech a) až f), </a:t>
            </a:r>
          </a:p>
          <a:p>
            <a:pPr marL="0" indent="0">
              <a:buNone/>
            </a:pPr>
            <a:r>
              <a:rPr lang="cs-CZ" dirty="0"/>
              <a:t>(dále jen „omezovací prostředky“). </a:t>
            </a:r>
          </a:p>
          <a:p>
            <a:endParaRPr lang="cs-CZ" dirty="0"/>
          </a:p>
        </p:txBody>
      </p:sp>
    </p:spTree>
    <p:extLst>
      <p:ext uri="{BB962C8B-B14F-4D97-AF65-F5344CB8AC3E}">
        <p14:creationId xmlns:p14="http://schemas.microsoft.com/office/powerpoint/2010/main" val="1232743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Práva pacienta (§28 ZZS)</a:t>
            </a:r>
          </a:p>
        </p:txBody>
      </p:sp>
      <p:graphicFrame>
        <p:nvGraphicFramePr>
          <p:cNvPr id="4" name="Zástupný symbol pro obsah 3"/>
          <p:cNvGraphicFramePr>
            <a:graphicFrameLocks noGrp="1"/>
          </p:cNvGraphicFramePr>
          <p:nvPr>
            <p:ph idx="1"/>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5054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Omezovací prostředky lze použít </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023652062"/>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70821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Poskytovatel je povinen zajistit, aby </a:t>
            </a:r>
          </a:p>
        </p:txBody>
      </p:sp>
      <p:sp>
        <p:nvSpPr>
          <p:cNvPr id="3" name="Zástupný symbol pro obsah 2"/>
          <p:cNvSpPr>
            <a:spLocks noGrp="1"/>
          </p:cNvSpPr>
          <p:nvPr>
            <p:ph idx="1"/>
          </p:nvPr>
        </p:nvSpPr>
        <p:spPr/>
        <p:txBody>
          <a:bodyPr>
            <a:normAutofit fontScale="92500" lnSpcReduction="20000"/>
          </a:bodyPr>
          <a:lstStyle/>
          <a:p>
            <a:pPr marL="0" indent="0">
              <a:buNone/>
            </a:pPr>
            <a:r>
              <a:rPr lang="cs-CZ" dirty="0"/>
              <a:t>a) pacient, u kterého je omezovací prostředek použit, byl s ohledem na jeho zdravotní stav srozumitelně informován o důvodech použití omezovacího prostředku, </a:t>
            </a:r>
          </a:p>
          <a:p>
            <a:pPr marL="0" indent="0">
              <a:buNone/>
            </a:pPr>
            <a:r>
              <a:rPr lang="cs-CZ" dirty="0"/>
              <a:t>b) zákonný zástupce nebo opatrovník pacienta byl o použití omezovacích prostředků bez zbytečného odkladu informován; </a:t>
            </a:r>
          </a:p>
          <a:p>
            <a:pPr marL="0" indent="0">
              <a:buNone/>
            </a:pPr>
            <a:r>
              <a:rPr lang="cs-CZ" dirty="0"/>
              <a:t>c) pacient po dobu použití omezovacího prostředku byl pod dohledem zdravotnických pracovníků; </a:t>
            </a:r>
          </a:p>
          <a:p>
            <a:pPr lvl="1"/>
            <a:r>
              <a:rPr lang="cs-CZ" dirty="0"/>
              <a:t>dohled musí odpovídat závažnosti zdravotního stavu pacienta a zároveň musí být přijata taková opatření, která zabrání poškození zdraví pacienta, </a:t>
            </a:r>
          </a:p>
          <a:p>
            <a:pPr marL="0" indent="0">
              <a:buNone/>
            </a:pPr>
            <a:r>
              <a:rPr lang="cs-CZ" dirty="0"/>
              <a:t>d) použití omezovacího prostředku indikoval vždy lékař; ve výjimečných případech, vyžadujících neodkladné řešení, může použití omezovacích prostředků indikovat i jiný zdravotnický pracovník nelékařského povolání, který je přítomen; </a:t>
            </a:r>
          </a:p>
          <a:p>
            <a:pPr marL="457200" lvl="1" indent="0">
              <a:buNone/>
            </a:pPr>
            <a:r>
              <a:rPr lang="cs-CZ" dirty="0"/>
              <a:t>	lékař musí být o takovém použití omezovacího prostředku neprodleně informován</a:t>
            </a:r>
          </a:p>
          <a:p>
            <a:pPr marL="0" indent="0">
              <a:buNone/>
            </a:pPr>
            <a:r>
              <a:rPr lang="cs-CZ" dirty="0"/>
              <a:t>e) každé použití omezovacího prostředku bylo zaznamenáno do zdravotnické dokumentace vedené o pacientovi. </a:t>
            </a:r>
          </a:p>
          <a:p>
            <a:endParaRPr lang="cs-CZ" dirty="0"/>
          </a:p>
        </p:txBody>
      </p:sp>
    </p:spTree>
    <p:extLst>
      <p:ext uri="{BB962C8B-B14F-4D97-AF65-F5344CB8AC3E}">
        <p14:creationId xmlns:p14="http://schemas.microsoft.com/office/powerpoint/2010/main" val="30540581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 k řešení</a:t>
            </a:r>
          </a:p>
        </p:txBody>
      </p:sp>
      <p:pic>
        <p:nvPicPr>
          <p:cNvPr id="9" name="Zástupný symbol pro obsah 8" descr="Výřez obrazovky"/>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23938" y="2370217"/>
            <a:ext cx="4754562" cy="3854290"/>
          </a:xfrm>
        </p:spPr>
      </p:pic>
      <p:sp>
        <p:nvSpPr>
          <p:cNvPr id="8" name="Zástupný symbol pro obsah 7"/>
          <p:cNvSpPr>
            <a:spLocks noGrp="1"/>
          </p:cNvSpPr>
          <p:nvPr>
            <p:ph sz="half" idx="2"/>
          </p:nvPr>
        </p:nvSpPr>
        <p:spPr/>
        <p:txBody>
          <a:bodyPr/>
          <a:lstStyle/>
          <a:p>
            <a:r>
              <a:rPr lang="cs-CZ" dirty="0"/>
              <a:t>- Vašeho kolegu napadl pacient s psychickou poruchou</a:t>
            </a:r>
          </a:p>
          <a:p>
            <a:pPr lvl="1"/>
            <a:r>
              <a:rPr lang="cs-CZ" dirty="0"/>
              <a:t>Jaké jsou možné řešení situace?</a:t>
            </a:r>
          </a:p>
        </p:txBody>
      </p:sp>
    </p:spTree>
    <p:extLst>
      <p:ext uri="{BB962C8B-B14F-4D97-AF65-F5344CB8AC3E}">
        <p14:creationId xmlns:p14="http://schemas.microsoft.com/office/powerpoint/2010/main" val="34493787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Vyústění</a:t>
            </a:r>
          </a:p>
        </p:txBody>
      </p:sp>
      <p:sp>
        <p:nvSpPr>
          <p:cNvPr id="3" name="Zástupný symbol pro obsah 2"/>
          <p:cNvSpPr>
            <a:spLocks noGrp="1"/>
          </p:cNvSpPr>
          <p:nvPr>
            <p:ph sz="half" idx="1"/>
          </p:nvPr>
        </p:nvSpPr>
        <p:spPr/>
        <p:txBody>
          <a:bodyPr>
            <a:normAutofit fontScale="77500" lnSpcReduction="20000"/>
          </a:bodyPr>
          <a:lstStyle/>
          <a:p>
            <a:r>
              <a:rPr lang="cs-CZ" dirty="0"/>
              <a:t>Psychiatr Karel Hynek, kterého v květnu roku 2003 napadl jeho pacient mačetou, dostane čtyřmilionové odškodnění. S konečnou platností o tom dnes rozhodl pražský městský soud, který tak potvrdil prvoinstanční verdikt Obvodního soudu pro Prahu 2. Lékař peníze požadoval za nečinnost policie. Několikrát ji totiž na hrozící nebezpečí upozorňoval, ale ochrany se nedočkal.</a:t>
            </a:r>
          </a:p>
        </p:txBody>
      </p:sp>
      <p:sp>
        <p:nvSpPr>
          <p:cNvPr id="4" name="Zástupný symbol pro obsah 3"/>
          <p:cNvSpPr>
            <a:spLocks noGrp="1"/>
          </p:cNvSpPr>
          <p:nvPr>
            <p:ph sz="half" idx="2"/>
          </p:nvPr>
        </p:nvSpPr>
        <p:spPr/>
        <p:txBody>
          <a:bodyPr>
            <a:normAutofit fontScale="77500" lnSpcReduction="20000"/>
          </a:bodyPr>
          <a:lstStyle/>
          <a:p>
            <a:r>
              <a:rPr lang="cs-CZ" dirty="0"/>
              <a:t>Muž podle znalců trpí vážnou duševní poruchou s bludy a sexuální deviací - homosexuální pedofilií a sadismem. Právě kvůli zvráceným sexuálním představám začal Hynka navštěvovat.</a:t>
            </a:r>
          </a:p>
          <a:p>
            <a:r>
              <a:rPr lang="cs-CZ" dirty="0"/>
              <a:t> Časem však začal mít pocit, že mu chce lékař ublížit, což v květnu 2003 vyústilo v útok mačetou v Hynkově ordinaci na Vinohradech. Lékař byl po napadení převezen v bezvědomí a s těžkým zraněním hlavy a rukou do nemocnice. Po dvou náročných operacích byl propuštěn.</a:t>
            </a:r>
          </a:p>
          <a:p>
            <a:r>
              <a:rPr lang="cs-CZ" dirty="0">
                <a:solidFill>
                  <a:srgbClr val="FF0000"/>
                </a:solidFill>
              </a:rPr>
              <a:t>Psychiatr se ve své žalobě opíral především o závěry kontrolních orgánů ministerstva vnitra, které prý zjistily v postupu policie pochybení. Několikrát prosil policii o pomoc s tím, že mu pacient vyhrožuje. Policisté ale nejprve případ odložili, protože lékař neměl pro své tvrzení žádné svědky. Ani poté, co jeho slova potvrdili další lidé, však policie nijak nezareagovala.</a:t>
            </a:r>
          </a:p>
          <a:p>
            <a:endParaRPr lang="cs-CZ" dirty="0"/>
          </a:p>
        </p:txBody>
      </p:sp>
    </p:spTree>
    <p:extLst>
      <p:ext uri="{BB962C8B-B14F-4D97-AF65-F5344CB8AC3E}">
        <p14:creationId xmlns:p14="http://schemas.microsoft.com/office/powerpoint/2010/main" val="7792173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dirty="0"/>
              <a:t>Právní specifika dětských a nesvéprávných pacientů</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454771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Nezletilý pacient</a:t>
            </a:r>
          </a:p>
        </p:txBody>
      </p:sp>
      <p:sp>
        <p:nvSpPr>
          <p:cNvPr id="3" name="Zástupný symbol pro obsah 2"/>
          <p:cNvSpPr>
            <a:spLocks noGrp="1"/>
          </p:cNvSpPr>
          <p:nvPr>
            <p:ph idx="1"/>
          </p:nvPr>
        </p:nvSpPr>
        <p:spPr/>
        <p:txBody>
          <a:bodyPr>
            <a:normAutofit/>
          </a:bodyPr>
          <a:lstStyle/>
          <a:p>
            <a:r>
              <a:rPr lang="cs-CZ" dirty="0"/>
              <a:t>Při poskytování zdravotních služeb nezletilému pacientovi je třeba zjistit jeho názor na poskytnutí zamýšlených zdravotních služeb, jestliže je to přiměřené rozumové a volní vyspělosti jeho věku. </a:t>
            </a:r>
          </a:p>
          <a:p>
            <a:r>
              <a:rPr lang="cs-CZ" dirty="0"/>
              <a:t>Tento názor musí být zohledněn jako faktor, jehož závažnost narůstá úměrně s věkem a stupněm rozumové a volní vyspělosti nezletilého pacienta. </a:t>
            </a:r>
          </a:p>
          <a:p>
            <a:r>
              <a:rPr lang="cs-CZ" dirty="0"/>
              <a:t>nezletilému pacientovi lze zamýšlené zdravotní služby poskytnout na základě jeho souhlasu, jestliže je provedení takového úkonu přiměřené jeho rozumové a volní vyspělosti odpovídající jeho věku. </a:t>
            </a:r>
          </a:p>
          <a:p>
            <a:pPr marL="0" indent="0">
              <a:buNone/>
            </a:pPr>
            <a:endParaRPr lang="cs-CZ" dirty="0"/>
          </a:p>
        </p:txBody>
      </p:sp>
    </p:spTree>
    <p:extLst>
      <p:ext uri="{BB962C8B-B14F-4D97-AF65-F5344CB8AC3E}">
        <p14:creationId xmlns:p14="http://schemas.microsoft.com/office/powerpoint/2010/main" val="2684557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839787" y="718637"/>
            <a:ext cx="5157787" cy="823912"/>
          </a:xfrm>
        </p:spPr>
        <p:txBody>
          <a:bodyPr/>
          <a:lstStyle/>
          <a:p>
            <a:r>
              <a:rPr lang="cs-CZ" dirty="0"/>
              <a:t>Subjektivita</a:t>
            </a:r>
          </a:p>
        </p:txBody>
      </p:sp>
      <p:sp>
        <p:nvSpPr>
          <p:cNvPr id="4" name="Zástupný symbol pro obsah 3"/>
          <p:cNvSpPr>
            <a:spLocks noGrp="1"/>
          </p:cNvSpPr>
          <p:nvPr>
            <p:ph sz="half" idx="2"/>
          </p:nvPr>
        </p:nvSpPr>
        <p:spPr>
          <a:xfrm>
            <a:off x="839787" y="1542549"/>
            <a:ext cx="5157787" cy="4697830"/>
          </a:xfrm>
        </p:spPr>
        <p:txBody>
          <a:bodyPr/>
          <a:lstStyle/>
          <a:p>
            <a:r>
              <a:rPr lang="cs-CZ" dirty="0"/>
              <a:t>„právní osobnost“ </a:t>
            </a:r>
          </a:p>
          <a:p>
            <a:r>
              <a:rPr lang="cs-CZ" dirty="0"/>
              <a:t>§15 OZ - Právní osobnost je způsobilost mít v mezích právního řádu práva a povinnosti.</a:t>
            </a:r>
          </a:p>
          <a:p>
            <a:r>
              <a:rPr lang="cs-CZ" dirty="0"/>
              <a:t>Schopnost mít práva a povinnosti </a:t>
            </a:r>
          </a:p>
          <a:p>
            <a:r>
              <a:rPr lang="cs-CZ" dirty="0"/>
              <a:t>Způsobilost být účastníkem právních vztahů</a:t>
            </a:r>
          </a:p>
          <a:p>
            <a:r>
              <a:rPr lang="cs-CZ" dirty="0"/>
              <a:t>Od narození až do smrti </a:t>
            </a:r>
          </a:p>
          <a:p>
            <a:endParaRPr lang="cs-CZ" dirty="0"/>
          </a:p>
          <a:p>
            <a:endParaRPr lang="cs-CZ" dirty="0"/>
          </a:p>
        </p:txBody>
      </p:sp>
      <p:sp>
        <p:nvSpPr>
          <p:cNvPr id="5" name="Zástupný symbol pro text 4"/>
          <p:cNvSpPr>
            <a:spLocks noGrp="1"/>
          </p:cNvSpPr>
          <p:nvPr>
            <p:ph type="body" sz="quarter" idx="3"/>
          </p:nvPr>
        </p:nvSpPr>
        <p:spPr>
          <a:xfrm>
            <a:off x="6172200" y="718637"/>
            <a:ext cx="5183188" cy="823912"/>
          </a:xfrm>
        </p:spPr>
        <p:txBody>
          <a:bodyPr/>
          <a:lstStyle/>
          <a:p>
            <a:r>
              <a:rPr lang="cs-CZ" dirty="0"/>
              <a:t>Svéprávnost</a:t>
            </a:r>
          </a:p>
        </p:txBody>
      </p:sp>
      <p:sp>
        <p:nvSpPr>
          <p:cNvPr id="6" name="Zástupný symbol pro obsah 5"/>
          <p:cNvSpPr>
            <a:spLocks noGrp="1"/>
          </p:cNvSpPr>
          <p:nvPr>
            <p:ph sz="quarter" idx="4"/>
          </p:nvPr>
        </p:nvSpPr>
        <p:spPr>
          <a:xfrm>
            <a:off x="6172200" y="1593181"/>
            <a:ext cx="5183188" cy="4647197"/>
          </a:xfrm>
        </p:spPr>
        <p:txBody>
          <a:bodyPr/>
          <a:lstStyle/>
          <a:p>
            <a:r>
              <a:rPr lang="cs-CZ" dirty="0"/>
              <a:t>Možnost </a:t>
            </a:r>
            <a:r>
              <a:rPr lang="cs-CZ" u="sng" dirty="0"/>
              <a:t>právně jednat</a:t>
            </a:r>
            <a:endParaRPr lang="cs-CZ" dirty="0"/>
          </a:p>
          <a:p>
            <a:r>
              <a:rPr lang="cs-CZ" dirty="0"/>
              <a:t>Možnost nabývat práva</a:t>
            </a:r>
          </a:p>
          <a:p>
            <a:r>
              <a:rPr lang="cs-CZ" dirty="0"/>
              <a:t>Možnost zavazovat se k povinnostem</a:t>
            </a:r>
          </a:p>
          <a:p>
            <a:r>
              <a:rPr lang="cs-CZ" dirty="0"/>
              <a:t>Jednání na základě své vlastní vůle</a:t>
            </a:r>
          </a:p>
          <a:p>
            <a:endParaRPr lang="cs-CZ" dirty="0"/>
          </a:p>
        </p:txBody>
      </p:sp>
    </p:spTree>
    <p:extLst>
      <p:ext uri="{BB962C8B-B14F-4D97-AF65-F5344CB8AC3E}">
        <p14:creationId xmlns:p14="http://schemas.microsoft.com/office/powerpoint/2010/main" val="22902882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Subjektivita nenarozených dětí</a:t>
            </a:r>
          </a:p>
        </p:txBody>
      </p:sp>
      <p:sp>
        <p:nvSpPr>
          <p:cNvPr id="7" name="Zástupný symbol pro obsah 6"/>
          <p:cNvSpPr>
            <a:spLocks noGrp="1"/>
          </p:cNvSpPr>
          <p:nvPr>
            <p:ph idx="1"/>
          </p:nvPr>
        </p:nvSpPr>
        <p:spPr/>
        <p:txBody>
          <a:bodyPr/>
          <a:lstStyle/>
          <a:p>
            <a:r>
              <a:rPr lang="cs-CZ" dirty="0"/>
              <a:t>Na počaté dítě se hledí jako na již narozené, pokud to vyhovuje jeho zájmům. </a:t>
            </a:r>
          </a:p>
          <a:p>
            <a:r>
              <a:rPr lang="cs-CZ" dirty="0"/>
              <a:t>Má se za to, že se dítě narodilo živé. </a:t>
            </a:r>
          </a:p>
          <a:p>
            <a:r>
              <a:rPr lang="cs-CZ" dirty="0"/>
              <a:t>Nenarodí-li se však živé, hledí se na ně, jako by nikdy nebylo.</a:t>
            </a:r>
          </a:p>
        </p:txBody>
      </p:sp>
    </p:spTree>
    <p:extLst>
      <p:ext uri="{BB962C8B-B14F-4D97-AF65-F5344CB8AC3E}">
        <p14:creationId xmlns:p14="http://schemas.microsoft.com/office/powerpoint/2010/main" val="37306848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Svéprávnost a zletilost</a:t>
            </a:r>
          </a:p>
        </p:txBody>
      </p:sp>
      <p:sp>
        <p:nvSpPr>
          <p:cNvPr id="3" name="Zástupný symbol pro obsah 2"/>
          <p:cNvSpPr>
            <a:spLocks noGrp="1"/>
          </p:cNvSpPr>
          <p:nvPr>
            <p:ph idx="1"/>
          </p:nvPr>
        </p:nvSpPr>
        <p:spPr/>
        <p:txBody>
          <a:bodyPr/>
          <a:lstStyle/>
          <a:p>
            <a:r>
              <a:rPr lang="cs-CZ" dirty="0"/>
              <a:t>Plně svéprávným se člověk stává zletilostí. </a:t>
            </a:r>
          </a:p>
          <a:p>
            <a:r>
              <a:rPr lang="cs-CZ" dirty="0"/>
              <a:t>Zletilosti se nabývá dovršením osmnáctého roku věku</a:t>
            </a:r>
          </a:p>
          <a:p>
            <a:r>
              <a:rPr lang="cs-CZ" dirty="0"/>
              <a:t>Lze – přiznat svéprávnost soudně, uzavřít manželství</a:t>
            </a:r>
          </a:p>
          <a:p>
            <a:pPr marL="0" indent="0">
              <a:buNone/>
            </a:pPr>
            <a:endParaRPr lang="cs-CZ" dirty="0"/>
          </a:p>
          <a:p>
            <a:pPr lvl="1"/>
            <a:endParaRPr lang="cs-CZ" dirty="0"/>
          </a:p>
        </p:txBody>
      </p:sp>
    </p:spTree>
    <p:extLst>
      <p:ext uri="{BB962C8B-B14F-4D97-AF65-F5344CB8AC3E}">
        <p14:creationId xmlns:p14="http://schemas.microsoft.com/office/powerpoint/2010/main" val="26285135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Omezení svéprávnosti</a:t>
            </a:r>
          </a:p>
        </p:txBody>
      </p:sp>
      <p:sp>
        <p:nvSpPr>
          <p:cNvPr id="3" name="Zástupný symbol pro obsah 2"/>
          <p:cNvSpPr>
            <a:spLocks noGrp="1"/>
          </p:cNvSpPr>
          <p:nvPr>
            <p:ph idx="1"/>
          </p:nvPr>
        </p:nvSpPr>
        <p:spPr/>
        <p:txBody>
          <a:bodyPr/>
          <a:lstStyle/>
          <a:p>
            <a:r>
              <a:rPr lang="cs-CZ" dirty="0"/>
              <a:t>lze přistoupit jen v zájmu člověka, jehož se to týká, </a:t>
            </a:r>
          </a:p>
          <a:p>
            <a:r>
              <a:rPr lang="cs-CZ" dirty="0"/>
              <a:t>po jeho zhlédnutí a s plným uznáváním jeho práv a jeho osobní jedinečnosti. </a:t>
            </a:r>
          </a:p>
          <a:p>
            <a:r>
              <a:rPr lang="cs-CZ" dirty="0"/>
              <a:t>musí být důkladně vzaty v úvahu rozsah i stupeň neschopnosti člověka postarat se o vlastní záležitosti.</a:t>
            </a:r>
          </a:p>
          <a:p>
            <a:r>
              <a:rPr lang="cs-CZ" dirty="0"/>
              <a:t>Omezit svéprávnost člověka lze jen tehdy, hrozila-li by mu jinak závažná újma a nepostačí-li vzhledem k jeho zájmům mírnější a méně omezující opatření.</a:t>
            </a:r>
          </a:p>
        </p:txBody>
      </p:sp>
    </p:spTree>
    <p:extLst>
      <p:ext uri="{BB962C8B-B14F-4D97-AF65-F5344CB8AC3E}">
        <p14:creationId xmlns:p14="http://schemas.microsoft.com/office/powerpoint/2010/main" val="1480788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Práva pacienta (§28 </a:t>
            </a:r>
            <a:r>
              <a:rPr lang="cs-CZ" dirty="0" err="1"/>
              <a:t>ZoZS</a:t>
            </a:r>
            <a:r>
              <a:rPr lang="cs-CZ" dirty="0"/>
              <a:t>)</a:t>
            </a:r>
          </a:p>
        </p:txBody>
      </p:sp>
      <p:graphicFrame>
        <p:nvGraphicFramePr>
          <p:cNvPr id="4" name="Zástupný symbol pro obsah 3"/>
          <p:cNvGraphicFramePr>
            <a:graphicFrameLocks noGrp="1"/>
          </p:cNvGraphicFramePr>
          <p:nvPr>
            <p:ph idx="1"/>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11988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Rozsah omezení svéprávnosti</a:t>
            </a:r>
          </a:p>
        </p:txBody>
      </p:sp>
      <p:sp>
        <p:nvSpPr>
          <p:cNvPr id="3" name="Zástupný symbol pro obsah 2"/>
          <p:cNvSpPr>
            <a:spLocks noGrp="1"/>
          </p:cNvSpPr>
          <p:nvPr>
            <p:ph idx="1"/>
          </p:nvPr>
        </p:nvSpPr>
        <p:spPr/>
        <p:txBody>
          <a:bodyPr/>
          <a:lstStyle/>
          <a:p>
            <a:r>
              <a:rPr lang="cs-CZ" dirty="0"/>
              <a:t>Stanoví soud</a:t>
            </a:r>
          </a:p>
          <a:p>
            <a:pPr lvl="1"/>
            <a:r>
              <a:rPr lang="cs-CZ" dirty="0"/>
              <a:t>v rozsahu, v jakém člověk není pro duševní poruchu, která není jen přechodná, schopen právně jednat, </a:t>
            </a:r>
          </a:p>
          <a:p>
            <a:pPr lvl="1"/>
            <a:r>
              <a:rPr lang="cs-CZ" dirty="0"/>
              <a:t>vymezí rozsah, v jakém způsobilost člověka samostatně právně jednat omezil.</a:t>
            </a:r>
          </a:p>
          <a:p>
            <a:pPr lvl="1"/>
            <a:r>
              <a:rPr lang="cs-CZ" dirty="0"/>
              <a:t>Změní-li se okolnosti, soud své rozhodnutí bezodkladně změní nebo zruší, a to i bez návrhu.</a:t>
            </a:r>
          </a:p>
        </p:txBody>
      </p:sp>
    </p:spTree>
    <p:extLst>
      <p:ext uri="{BB962C8B-B14F-4D97-AF65-F5344CB8AC3E}">
        <p14:creationId xmlns:p14="http://schemas.microsoft.com/office/powerpoint/2010/main" val="8337845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Opatrovník</a:t>
            </a:r>
          </a:p>
        </p:txBody>
      </p:sp>
      <p:sp>
        <p:nvSpPr>
          <p:cNvPr id="3" name="Zástupný symbol pro obsah 2"/>
          <p:cNvSpPr>
            <a:spLocks noGrp="1"/>
          </p:cNvSpPr>
          <p:nvPr>
            <p:ph idx="1"/>
          </p:nvPr>
        </p:nvSpPr>
        <p:spPr/>
        <p:txBody>
          <a:bodyPr/>
          <a:lstStyle/>
          <a:p>
            <a:r>
              <a:rPr lang="cs-CZ" dirty="0"/>
              <a:t>V rozhodnutí o omezení svéprávnosti jmenuje soud člověku opatrovníka. </a:t>
            </a:r>
          </a:p>
          <a:p>
            <a:r>
              <a:rPr lang="cs-CZ" dirty="0"/>
              <a:t>Při výběru opatrovníka přihlédne soud k přáním opatrovance, k jeho potřebě i k podnětům osob </a:t>
            </a:r>
            <a:r>
              <a:rPr lang="cs-CZ" dirty="0" err="1"/>
              <a:t>opatrovanci</a:t>
            </a:r>
            <a:r>
              <a:rPr lang="cs-CZ" dirty="0"/>
              <a:t> blízkých, sledují-li jeho prospěch, </a:t>
            </a:r>
          </a:p>
          <a:p>
            <a:r>
              <a:rPr lang="cs-CZ" dirty="0"/>
              <a:t>Rozhodnutí o omezení svéprávnosti nezbavuje člověka práva samostatně právně jednat v běžných záležitostech každodenního života.</a:t>
            </a:r>
          </a:p>
        </p:txBody>
      </p:sp>
    </p:spTree>
    <p:extLst>
      <p:ext uri="{BB962C8B-B14F-4D97-AF65-F5344CB8AC3E}">
        <p14:creationId xmlns:p14="http://schemas.microsoft.com/office/powerpoint/2010/main" val="27287367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Praktická situace</a:t>
            </a:r>
          </a:p>
        </p:txBody>
      </p:sp>
      <p:sp>
        <p:nvSpPr>
          <p:cNvPr id="3" name="Zástupný symbol pro obsah 2"/>
          <p:cNvSpPr>
            <a:spLocks noGrp="1"/>
          </p:cNvSpPr>
          <p:nvPr>
            <p:ph idx="1"/>
          </p:nvPr>
        </p:nvSpPr>
        <p:spPr/>
        <p:txBody>
          <a:bodyPr/>
          <a:lstStyle/>
          <a:p>
            <a:r>
              <a:rPr lang="cs-CZ" dirty="0"/>
              <a:t>Pětiletou dívkou doprovodí na plánovaný chirurgický zákrok na ORL pra-rodiče. Mohou dát souhlas k hospitalizaci?</a:t>
            </a:r>
          </a:p>
          <a:p>
            <a:endParaRPr lang="cs-CZ" dirty="0"/>
          </a:p>
        </p:txBody>
      </p:sp>
    </p:spTree>
    <p:extLst>
      <p:ext uri="{BB962C8B-B14F-4D97-AF65-F5344CB8AC3E}">
        <p14:creationId xmlns:p14="http://schemas.microsoft.com/office/powerpoint/2010/main" val="16728096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Nezletilí</a:t>
            </a:r>
          </a:p>
        </p:txBody>
      </p:sp>
      <p:sp>
        <p:nvSpPr>
          <p:cNvPr id="4" name="Zástupný symbol pro text 3"/>
          <p:cNvSpPr>
            <a:spLocks noGrp="1"/>
          </p:cNvSpPr>
          <p:nvPr>
            <p:ph type="body" idx="1"/>
          </p:nvPr>
        </p:nvSpPr>
        <p:spPr/>
        <p:txBody>
          <a:bodyPr/>
          <a:lstStyle/>
          <a:p>
            <a:endParaRPr lang="cs-CZ"/>
          </a:p>
        </p:txBody>
      </p:sp>
    </p:spTree>
    <p:extLst>
      <p:ext uri="{BB962C8B-B14F-4D97-AF65-F5344CB8AC3E}">
        <p14:creationId xmlns:p14="http://schemas.microsoft.com/office/powerpoint/2010/main" val="18716087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Zákonní zástupci nezletilého</a:t>
            </a:r>
          </a:p>
        </p:txBody>
      </p:sp>
      <p:graphicFrame>
        <p:nvGraphicFramePr>
          <p:cNvPr id="6" name="Zástupný symbol pro obsah 5"/>
          <p:cNvGraphicFramePr>
            <a:graphicFrameLocks noGrp="1"/>
          </p:cNvGraphicFramePr>
          <p:nvPr>
            <p:ph idx="1"/>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527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832587F5-0FA4-41D6-84C5-506035C391C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3E870FD2-83B6-4D57-B405-34B3CAA94AC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03D9C9B1-4218-4E91-839F-8618C954E4C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60F0AE20-9335-4979-B79C-C96C06ED202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153A4353-E23A-4D1B-A378-F0E00829055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Rodičovství</a:t>
            </a:r>
          </a:p>
        </p:txBody>
      </p:sp>
      <p:graphicFrame>
        <p:nvGraphicFramePr>
          <p:cNvPr id="4" name="Zástupný symbol pro obsah 3"/>
          <p:cNvGraphicFramePr>
            <a:graphicFrameLocks noGrp="1"/>
          </p:cNvGraphicFramePr>
          <p:nvPr>
            <p:ph idx="1"/>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75868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Osvojení</a:t>
            </a:r>
          </a:p>
        </p:txBody>
      </p:sp>
      <p:sp>
        <p:nvSpPr>
          <p:cNvPr id="3" name="Zástupný symbol pro obsah 2"/>
          <p:cNvSpPr>
            <a:spLocks noGrp="1"/>
          </p:cNvSpPr>
          <p:nvPr>
            <p:ph idx="1"/>
          </p:nvPr>
        </p:nvSpPr>
        <p:spPr/>
        <p:txBody>
          <a:bodyPr/>
          <a:lstStyle/>
          <a:p>
            <a:r>
              <a:rPr lang="cs-CZ" dirty="0"/>
              <a:t>Předpokladem osvojení je takový vztah mezi osvojitelem a osvojencem, jaký je mezi rodičem a dítětem, nebo že tu jsou alespoň základy takového vztahu.</a:t>
            </a:r>
          </a:p>
          <a:p>
            <a:r>
              <a:rPr lang="cs-CZ" dirty="0"/>
              <a:t>Rozhoduje soud</a:t>
            </a:r>
          </a:p>
          <a:p>
            <a:r>
              <a:rPr lang="cs-CZ" dirty="0"/>
              <a:t>Mohou se stát manželé, výjimečně jen jeden z nich</a:t>
            </a:r>
          </a:p>
          <a:p>
            <a:r>
              <a:rPr lang="cs-CZ" dirty="0"/>
              <a:t>Věkový rozdíl min 16 let</a:t>
            </a:r>
          </a:p>
          <a:p>
            <a:r>
              <a:rPr lang="cs-CZ" dirty="0"/>
              <a:t>nemůže být rozhodnuto bez souhlasu dítěte, rodičů dítěte</a:t>
            </a:r>
          </a:p>
        </p:txBody>
      </p:sp>
    </p:spTree>
    <p:extLst>
      <p:ext uri="{BB962C8B-B14F-4D97-AF65-F5344CB8AC3E}">
        <p14:creationId xmlns:p14="http://schemas.microsoft.com/office/powerpoint/2010/main" val="12385952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Poručenství</a:t>
            </a:r>
          </a:p>
        </p:txBody>
      </p:sp>
      <p:sp>
        <p:nvSpPr>
          <p:cNvPr id="3" name="Zástupný symbol pro obsah 2"/>
          <p:cNvSpPr>
            <a:spLocks noGrp="1"/>
          </p:cNvSpPr>
          <p:nvPr>
            <p:ph idx="1"/>
          </p:nvPr>
        </p:nvSpPr>
        <p:spPr/>
        <p:txBody>
          <a:bodyPr/>
          <a:lstStyle/>
          <a:p>
            <a:r>
              <a:rPr lang="cs-CZ" dirty="0"/>
              <a:t>Není-li rodič ani osvojitel přidělí soud dítěti poručníka</a:t>
            </a:r>
          </a:p>
          <a:p>
            <a:r>
              <a:rPr lang="cs-CZ" dirty="0"/>
              <a:t>Nenajde-li se vhodná fyzická osoba, může jím být orgán sociálněprávní ochrany</a:t>
            </a:r>
          </a:p>
          <a:p>
            <a:endParaRPr lang="cs-CZ" dirty="0"/>
          </a:p>
          <a:p>
            <a:endParaRPr lang="cs-CZ" dirty="0"/>
          </a:p>
        </p:txBody>
      </p:sp>
    </p:spTree>
    <p:extLst>
      <p:ext uri="{BB962C8B-B14F-4D97-AF65-F5344CB8AC3E}">
        <p14:creationId xmlns:p14="http://schemas.microsoft.com/office/powerpoint/2010/main" val="18692957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Opatrovnictví dítěte</a:t>
            </a:r>
          </a:p>
        </p:txBody>
      </p:sp>
      <p:sp>
        <p:nvSpPr>
          <p:cNvPr id="3" name="Zástupný symbol pro obsah 2"/>
          <p:cNvSpPr>
            <a:spLocks noGrp="1"/>
          </p:cNvSpPr>
          <p:nvPr>
            <p:ph idx="1"/>
          </p:nvPr>
        </p:nvSpPr>
        <p:spPr/>
        <p:txBody>
          <a:bodyPr/>
          <a:lstStyle/>
          <a:p>
            <a:r>
              <a:rPr lang="cs-CZ" dirty="0"/>
              <a:t>Není tam vztah rodič-dítě</a:t>
            </a:r>
          </a:p>
          <a:p>
            <a:r>
              <a:rPr lang="cs-CZ" dirty="0"/>
              <a:t>Osoba, kterou určí soud v případě potřeby hájit zájmy dítěte ve střetu se zákonným zástupcem</a:t>
            </a:r>
          </a:p>
          <a:p>
            <a:r>
              <a:rPr lang="cs-CZ" dirty="0"/>
              <a:t>Například správa jmění dítěte</a:t>
            </a:r>
          </a:p>
          <a:p>
            <a:endParaRPr lang="cs-CZ" dirty="0"/>
          </a:p>
        </p:txBody>
      </p:sp>
    </p:spTree>
    <p:extLst>
      <p:ext uri="{BB962C8B-B14F-4D97-AF65-F5344CB8AC3E}">
        <p14:creationId xmlns:p14="http://schemas.microsoft.com/office/powerpoint/2010/main" val="10279168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Pěstounství</a:t>
            </a:r>
          </a:p>
        </p:txBody>
      </p:sp>
      <p:sp>
        <p:nvSpPr>
          <p:cNvPr id="3" name="Zástupný symbol pro obsah 2"/>
          <p:cNvSpPr>
            <a:spLocks noGrp="1"/>
          </p:cNvSpPr>
          <p:nvPr>
            <p:ph idx="1"/>
          </p:nvPr>
        </p:nvSpPr>
        <p:spPr/>
        <p:txBody>
          <a:bodyPr/>
          <a:lstStyle/>
          <a:p>
            <a:r>
              <a:rPr lang="cs-CZ" dirty="0"/>
              <a:t>Dítě má rodiče, kteří nejsou schopni se starat</a:t>
            </a:r>
          </a:p>
          <a:p>
            <a:r>
              <a:rPr lang="cs-CZ" dirty="0"/>
              <a:t>Soud ustanoví pěstouna</a:t>
            </a:r>
          </a:p>
          <a:p>
            <a:r>
              <a:rPr lang="cs-CZ" dirty="0"/>
              <a:t>Rodiče mají pořád vyživovací povinnost a „práva“ k dítěti</a:t>
            </a:r>
          </a:p>
        </p:txBody>
      </p:sp>
    </p:spTree>
    <p:extLst>
      <p:ext uri="{BB962C8B-B14F-4D97-AF65-F5344CB8AC3E}">
        <p14:creationId xmlns:p14="http://schemas.microsoft.com/office/powerpoint/2010/main" val="1715353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Práva pacienta (§28 </a:t>
            </a:r>
            <a:r>
              <a:rPr lang="cs-CZ" dirty="0" err="1"/>
              <a:t>ZoZS</a:t>
            </a:r>
            <a:r>
              <a:rPr lang="cs-CZ" dirty="0"/>
              <a:t>)</a:t>
            </a:r>
          </a:p>
        </p:txBody>
      </p:sp>
      <p:graphicFrame>
        <p:nvGraphicFramePr>
          <p:cNvPr id="4" name="Zástupný symbol pro obsah 3"/>
          <p:cNvGraphicFramePr>
            <a:graphicFrameLocks noGrp="1"/>
          </p:cNvGraphicFramePr>
          <p:nvPr>
            <p:ph idx="1"/>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4453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a:t>Kritické </a:t>
            </a:r>
            <a:r>
              <a:rPr lang="cs-CZ" dirty="0" err="1"/>
              <a:t>stiuace</a:t>
            </a:r>
            <a:endParaRPr lang="cs-CZ"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3219917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Odmítnutí služeb osobou v kritickém stavu  </a:t>
            </a:r>
          </a:p>
        </p:txBody>
      </p:sp>
      <p:sp>
        <p:nvSpPr>
          <p:cNvPr id="3" name="Zástupný symbol pro obsah 2"/>
          <p:cNvSpPr>
            <a:spLocks noGrp="1"/>
          </p:cNvSpPr>
          <p:nvPr>
            <p:ph idx="1"/>
          </p:nvPr>
        </p:nvSpPr>
        <p:spPr/>
        <p:txBody>
          <a:bodyPr/>
          <a:lstStyle/>
          <a:p>
            <a:r>
              <a:rPr lang="cs-CZ" dirty="0"/>
              <a:t>§45 ZZS - (4) Poskytovatel je povinen informovat</a:t>
            </a:r>
          </a:p>
          <a:p>
            <a:r>
              <a:rPr lang="cs-CZ" dirty="0"/>
              <a:t>….. </a:t>
            </a:r>
          </a:p>
          <a:p>
            <a:r>
              <a:rPr lang="cs-CZ" dirty="0"/>
              <a:t>b) Policii České republiky,</a:t>
            </a:r>
          </a:p>
          <a:p>
            <a:r>
              <a:rPr lang="cs-CZ" dirty="0"/>
              <a:t>a to v případech, kdy přerušením poskytování zdravotních služeb je vážně ohroženo zdraví nebo život pacienta nebo třetích osob.</a:t>
            </a:r>
          </a:p>
        </p:txBody>
      </p:sp>
    </p:spTree>
    <p:extLst>
      <p:ext uri="{BB962C8B-B14F-4D97-AF65-F5344CB8AC3E}">
        <p14:creationId xmlns:p14="http://schemas.microsoft.com/office/powerpoint/2010/main" val="41465725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Akutní stav – poskytování zdravotních služeb dítěti/nesvéprávnému bez souhlasu</a:t>
            </a:r>
          </a:p>
        </p:txBody>
      </p:sp>
      <p:graphicFrame>
        <p:nvGraphicFramePr>
          <p:cNvPr id="4" name="Zástupný symbol pro obsah 3"/>
          <p:cNvGraphicFramePr>
            <a:graphicFrameLocks noGrp="1"/>
          </p:cNvGraphicFramePr>
          <p:nvPr>
            <p:ph idx="1"/>
            <p:extLst/>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45459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§38 Služba bez souhlasu pacienta</a:t>
            </a:r>
          </a:p>
        </p:txBody>
      </p:sp>
      <p:graphicFrame>
        <p:nvGraphicFramePr>
          <p:cNvPr id="5" name="Zástupný symbol pro obsah 4"/>
          <p:cNvGraphicFramePr>
            <a:graphicFrameLocks noGrp="1"/>
          </p:cNvGraphicFramePr>
          <p:nvPr>
            <p:ph idx="1"/>
            <p:extLst/>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74073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Medializovaný Případ – Domácí porod a odnětí dítěte</a:t>
            </a:r>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1164" y="3512434"/>
            <a:ext cx="4945809" cy="1569856"/>
          </a:xfrm>
        </p:spPr>
      </p:pic>
    </p:spTree>
    <p:extLst>
      <p:ext uri="{BB962C8B-B14F-4D97-AF65-F5344CB8AC3E}">
        <p14:creationId xmlns:p14="http://schemas.microsoft.com/office/powerpoint/2010/main" val="28885967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0842" y="1175657"/>
            <a:ext cx="10632072" cy="4539343"/>
          </a:xfrm>
        </p:spPr>
      </p:pic>
    </p:spTree>
    <p:extLst>
      <p:ext uri="{BB962C8B-B14F-4D97-AF65-F5344CB8AC3E}">
        <p14:creationId xmlns:p14="http://schemas.microsoft.com/office/powerpoint/2010/main" val="36804844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4128" y="2503714"/>
            <a:ext cx="9438791" cy="2187215"/>
          </a:xfrm>
        </p:spPr>
      </p:pic>
    </p:spTree>
    <p:extLst>
      <p:ext uri="{BB962C8B-B14F-4D97-AF65-F5344CB8AC3E}">
        <p14:creationId xmlns:p14="http://schemas.microsoft.com/office/powerpoint/2010/main" val="8912281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a:t>Hospitalizace bez souhlasu</a:t>
            </a:r>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726583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Hospitalizace i bez souhlasu zákonného zástupce</a:t>
            </a:r>
          </a:p>
        </p:txBody>
      </p:sp>
      <p:sp>
        <p:nvSpPr>
          <p:cNvPr id="3" name="Zástupný symbol pro obsah 2"/>
          <p:cNvSpPr>
            <a:spLocks noGrp="1"/>
          </p:cNvSpPr>
          <p:nvPr>
            <p:ph idx="1"/>
          </p:nvPr>
        </p:nvSpPr>
        <p:spPr/>
        <p:txBody>
          <a:bodyPr/>
          <a:lstStyle/>
          <a:p>
            <a:r>
              <a:rPr lang="cs-CZ" dirty="0"/>
              <a:t>ochranné léčení formou lůžkové péče,</a:t>
            </a:r>
          </a:p>
          <a:p>
            <a:r>
              <a:rPr lang="cs-CZ" dirty="0"/>
              <a:t>nařízena izolace, karanténa nebo léčení</a:t>
            </a:r>
          </a:p>
          <a:p>
            <a:r>
              <a:rPr lang="cs-CZ" dirty="0"/>
              <a:t>podle trestního řádu nařízeno vyšetření zdravotního stavu,</a:t>
            </a:r>
          </a:p>
          <a:p>
            <a:r>
              <a:rPr lang="cs-CZ" dirty="0"/>
              <a:t>podezření na týrání, zneužívání nebo zanedbávání nezletilého</a:t>
            </a:r>
          </a:p>
          <a:p>
            <a:endParaRPr lang="cs-CZ" dirty="0"/>
          </a:p>
          <a:p>
            <a:r>
              <a:rPr lang="cs-CZ" dirty="0"/>
              <a:t>Nutnost oznámit hospitalizaci bez souhlasu do 24 hodin</a:t>
            </a:r>
          </a:p>
        </p:txBody>
      </p:sp>
    </p:spTree>
    <p:extLst>
      <p:ext uri="{BB962C8B-B14F-4D97-AF65-F5344CB8AC3E}">
        <p14:creationId xmlns:p14="http://schemas.microsoft.com/office/powerpoint/2010/main" val="37863423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Součinnost s policií</a:t>
            </a:r>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1101" y="2084832"/>
            <a:ext cx="4267877" cy="4022725"/>
          </a:xfrm>
        </p:spPr>
      </p:pic>
      <p:sp>
        <p:nvSpPr>
          <p:cNvPr id="5" name="Obdélník 4"/>
          <p:cNvSpPr/>
          <p:nvPr/>
        </p:nvSpPr>
        <p:spPr>
          <a:xfrm>
            <a:off x="6059219" y="3424535"/>
            <a:ext cx="4552400" cy="1754326"/>
          </a:xfrm>
          <a:prstGeom prst="rect">
            <a:avLst/>
          </a:prstGeom>
          <a:noFill/>
        </p:spPr>
        <p:txBody>
          <a:bodyPr wrap="none" lIns="91440" tIns="45720" rIns="91440" bIns="45720">
            <a:spAutoFit/>
          </a:bodyPr>
          <a:lstStyle/>
          <a:p>
            <a:pPr algn="ctr"/>
            <a:r>
              <a:rPr lang="cs-CZ" sz="5400" b="0" cap="none" spc="0" dirty="0">
                <a:ln w="0"/>
                <a:solidFill>
                  <a:schemeClr val="tx1"/>
                </a:solidFill>
                <a:effectLst>
                  <a:outerShdw blurRad="38100" dist="19050" dir="2700000" algn="tl" rotWithShape="0">
                    <a:schemeClr val="dk1">
                      <a:alpha val="40000"/>
                    </a:schemeClr>
                  </a:outerShdw>
                </a:effectLst>
              </a:rPr>
              <a:t>Koho starostí je </a:t>
            </a:r>
          </a:p>
          <a:p>
            <a:pPr algn="ctr"/>
            <a:r>
              <a:rPr lang="cs-CZ" sz="5400" b="0" cap="none" spc="0" dirty="0">
                <a:ln w="0"/>
                <a:solidFill>
                  <a:schemeClr val="tx1"/>
                </a:solidFill>
                <a:effectLst>
                  <a:outerShdw blurRad="38100" dist="19050" dir="2700000" algn="tl" rotWithShape="0">
                    <a:schemeClr val="dk1">
                      <a:alpha val="40000"/>
                    </a:schemeClr>
                  </a:outerShdw>
                </a:effectLst>
              </a:rPr>
              <a:t>místní opilec</a:t>
            </a:r>
          </a:p>
        </p:txBody>
      </p:sp>
    </p:spTree>
    <p:extLst>
      <p:ext uri="{BB962C8B-B14F-4D97-AF65-F5344CB8AC3E}">
        <p14:creationId xmlns:p14="http://schemas.microsoft.com/office/powerpoint/2010/main" val="2307730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cs-CZ" dirty="0"/>
              <a:t>Povinnosti pacienta(!)</a:t>
            </a:r>
          </a:p>
        </p:txBody>
      </p:sp>
      <p:sp>
        <p:nvSpPr>
          <p:cNvPr id="3" name="Zástupný symbol pro obsah 2"/>
          <p:cNvSpPr>
            <a:spLocks noGrp="1"/>
          </p:cNvSpPr>
          <p:nvPr>
            <p:ph idx="1"/>
          </p:nvPr>
        </p:nvSpPr>
        <p:spPr/>
        <p:txBody>
          <a:bodyPr>
            <a:normAutofit fontScale="92500"/>
          </a:bodyPr>
          <a:lstStyle/>
          <a:p>
            <a:pPr marL="0" indent="0">
              <a:buNone/>
            </a:pPr>
            <a:r>
              <a:rPr lang="cs-CZ" dirty="0"/>
              <a:t> a) dodržovat navržený individuální léčebný postup, pokud s poskytováním zdravotních služeb vyslovil souhlas,  </a:t>
            </a:r>
          </a:p>
          <a:p>
            <a:pPr marL="0" indent="0">
              <a:buNone/>
            </a:pPr>
            <a:r>
              <a:rPr lang="cs-CZ" dirty="0"/>
              <a:t>b) řídit se vnitřním řádem, </a:t>
            </a:r>
          </a:p>
          <a:p>
            <a:pPr marL="0" indent="0">
              <a:buNone/>
            </a:pPr>
            <a:r>
              <a:rPr lang="cs-CZ" dirty="0"/>
              <a:t>c) uhradit poskytovateli cenu poskytnutých zdravotních služeb, které mu byly poskytnuty s jeho souhlasem, </a:t>
            </a:r>
          </a:p>
          <a:p>
            <a:pPr marL="0" indent="0">
              <a:buNone/>
            </a:pPr>
            <a:r>
              <a:rPr lang="cs-CZ" dirty="0"/>
              <a:t> d) pravdivě informovat ošetřujícího zdravotnického pracovníka o dosavadním vývoji zdravotního stavu, včetně informací o infekčních nemocech</a:t>
            </a:r>
            <a:r>
              <a:rPr lang="cs-CZ" baseline="30000" dirty="0"/>
              <a:t>16)</a:t>
            </a:r>
            <a:r>
              <a:rPr lang="cs-CZ" dirty="0"/>
              <a:t>, </a:t>
            </a:r>
          </a:p>
          <a:p>
            <a:pPr marL="0" indent="0">
              <a:buNone/>
            </a:pPr>
            <a:r>
              <a:rPr lang="cs-CZ" dirty="0"/>
              <a:t>e) nepožívat během hospitalizace alkohol nebo jiné návykové látky a podrobit se na základě rozhodnutí ošetřujícího lékaře v odůvodněných případech vyšetřením za účelem prokázání, zda je nebo není pod vlivem alkoholu nebo jiných návykových látek. </a:t>
            </a:r>
          </a:p>
          <a:p>
            <a:pPr marL="0" indent="0">
              <a:buNone/>
            </a:pPr>
            <a:r>
              <a:rPr lang="cs-CZ" dirty="0"/>
              <a:t> </a:t>
            </a:r>
          </a:p>
        </p:txBody>
      </p:sp>
    </p:spTree>
    <p:extLst>
      <p:ext uri="{BB962C8B-B14F-4D97-AF65-F5344CB8AC3E}">
        <p14:creationId xmlns:p14="http://schemas.microsoft.com/office/powerpoint/2010/main" val="41557106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„Záchytka“ podnapilé osoby</a:t>
            </a:r>
          </a:p>
        </p:txBody>
      </p:sp>
      <p:sp>
        <p:nvSpPr>
          <p:cNvPr id="3" name="Zástupný symbol pro obsah 2"/>
          <p:cNvSpPr>
            <a:spLocks noGrp="1"/>
          </p:cNvSpPr>
          <p:nvPr>
            <p:ph idx="1"/>
          </p:nvPr>
        </p:nvSpPr>
        <p:spPr/>
        <p:txBody>
          <a:bodyPr/>
          <a:lstStyle/>
          <a:p>
            <a:r>
              <a:rPr lang="cs-CZ" dirty="0"/>
              <a:t>Zákon o policii:</a:t>
            </a:r>
          </a:p>
          <a:p>
            <a:r>
              <a:rPr lang="cs-CZ" dirty="0"/>
              <a:t>§ 31</a:t>
            </a:r>
          </a:p>
          <a:p>
            <a:r>
              <a:rPr lang="cs-CZ" dirty="0"/>
              <a:t>(1) Osobu, která je zjevně pod vlivem návykové látky, lze umístit do cely za podmínky, že lékař po provedeném vyšetření neshledá důvody pro její umístění na protialkoholní a </a:t>
            </a:r>
            <a:r>
              <a:rPr lang="cs-CZ" dirty="0" err="1"/>
              <a:t>protitoxikomanické</a:t>
            </a:r>
            <a:r>
              <a:rPr lang="cs-CZ" dirty="0"/>
              <a:t> záchytné stanici nebo v jiném zdravotnickém zařízení anebo po provedeném ošetření již nebude podle stanoviska lékaře důvod pro její umístění do protialkoholní a </a:t>
            </a:r>
            <a:r>
              <a:rPr lang="cs-CZ" dirty="0" err="1"/>
              <a:t>protitoxikomanické</a:t>
            </a:r>
            <a:r>
              <a:rPr lang="cs-CZ" dirty="0"/>
              <a:t> záchytné stanice nebo jiného zdravotnického zařízení </a:t>
            </a:r>
          </a:p>
        </p:txBody>
      </p:sp>
    </p:spTree>
    <p:extLst>
      <p:ext uri="{BB962C8B-B14F-4D97-AF65-F5344CB8AC3E}">
        <p14:creationId xmlns:p14="http://schemas.microsoft.com/office/powerpoint/2010/main" val="36823027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§17 o opatřeních k ochraně před škodami působenými tabákovými výrobky, alkoholem a jinými návykovými látkami</a:t>
            </a:r>
          </a:p>
        </p:txBody>
      </p:sp>
      <p:sp>
        <p:nvSpPr>
          <p:cNvPr id="3" name="Zástupný symbol pro obsah 2"/>
          <p:cNvSpPr>
            <a:spLocks noGrp="1"/>
          </p:cNvSpPr>
          <p:nvPr>
            <p:ph idx="1"/>
          </p:nvPr>
        </p:nvSpPr>
        <p:spPr/>
        <p:txBody>
          <a:bodyPr>
            <a:normAutofit lnSpcReduction="10000"/>
          </a:bodyPr>
          <a:lstStyle/>
          <a:p>
            <a:r>
              <a:rPr lang="cs-CZ" dirty="0"/>
              <a:t>1) Protialkoholní a </a:t>
            </a:r>
            <a:r>
              <a:rPr lang="cs-CZ" dirty="0" err="1"/>
              <a:t>protitoxikomanická</a:t>
            </a:r>
            <a:r>
              <a:rPr lang="cs-CZ" dirty="0"/>
              <a:t> záchytná stanice (dále jen „záchytná stanice“) je zdravotnické zařízení, které zřizuje územně samosprávný celek, který může v samostatné působnosti zajišťovat v tomto zařízení poskytování zdravotních služeb též smluvně, a to tak, aby na celém jeho území byla zajištěna záchytná služba.</a:t>
            </a:r>
          </a:p>
          <a:p>
            <a:r>
              <a:rPr lang="cs-CZ" dirty="0"/>
              <a:t>(2) Pokud poskytovatel zdravotních služeb k tomu odborně a provozně způsobilý zjistí, že ošetřovaná osoba není ohrožena na životě selháním základních životních funkcí, ale pod vlivem alkoholu nebo jiné návykové látky nekontroluje své chování, a tím bezprostředně ohrožuje sebe nebo jiné osoby, veřejný pořádek nebo majetek, nebo je ve stavu vzbuzujícím veřejné pohoršení, je tato osoba povinna se podrobit ošetření a pobytu v záchytné stanici po dobu nezbytně nutnou k odeznění akutní intoxikace.</a:t>
            </a:r>
          </a:p>
          <a:p>
            <a:r>
              <a:rPr lang="cs-CZ" dirty="0"/>
              <a:t>(3) Za dopravu osob do záchytné stanice odpovídá osoba, která k vyšetření podle § 16 odst. 4 vyzvala.</a:t>
            </a:r>
          </a:p>
        </p:txBody>
      </p:sp>
    </p:spTree>
    <p:extLst>
      <p:ext uri="{BB962C8B-B14F-4D97-AF65-F5344CB8AC3E}">
        <p14:creationId xmlns:p14="http://schemas.microsoft.com/office/powerpoint/2010/main" val="32281209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Týrání dětí/svěřené osoby</a:t>
            </a:r>
          </a:p>
        </p:txBody>
      </p:sp>
      <p:sp>
        <p:nvSpPr>
          <p:cNvPr id="3" name="Zástupný symbol pro obsah 2"/>
          <p:cNvSpPr>
            <a:spLocks noGrp="1"/>
          </p:cNvSpPr>
          <p:nvPr>
            <p:ph idx="1"/>
          </p:nvPr>
        </p:nvSpPr>
        <p:spPr/>
        <p:txBody>
          <a:bodyPr>
            <a:normAutofit/>
          </a:bodyPr>
          <a:lstStyle/>
          <a:p>
            <a:r>
              <a:rPr lang="cs-CZ" dirty="0"/>
              <a:t>Nezletilého pacienta nebo pacienta s omezenou svéprávností lze bez souhlasu zákonného zástupce nebo opatrovníka hospitalizovat též v případě, jde-li o podezření na týrání, zneužívání nebo zanedbávání.</a:t>
            </a:r>
          </a:p>
          <a:p>
            <a:r>
              <a:rPr lang="cs-CZ" dirty="0"/>
              <a:t>Právo odmítnout nahlížení do zdravotnické dokumentace</a:t>
            </a:r>
          </a:p>
          <a:p>
            <a:r>
              <a:rPr lang="cs-CZ" dirty="0"/>
              <a:t>Kdo se dozví o týrání a takový trestný čin </a:t>
            </a:r>
            <a:r>
              <a:rPr lang="cs-CZ" b="1" dirty="0"/>
              <a:t>neoznámí</a:t>
            </a:r>
            <a:r>
              <a:rPr lang="cs-CZ" dirty="0"/>
              <a:t> bez odkladu státnímu zástupci nebo policejnímu orgánu, bude potrestán odnětím svobody až na tři léta;</a:t>
            </a:r>
          </a:p>
          <a:p>
            <a:r>
              <a:rPr lang="cs-CZ" dirty="0"/>
              <a:t>Kdo se hodnověrným způsobem dozví, že jiný připravuje nebo páchá týrání a takový trestný čin neoznámí bude potrestán odnětím svobody až na tři léta; stanoví-li tento zákon na některý z těchto trestných činů trest mírnější, bude potrestán oním trestem mírnějším.</a:t>
            </a:r>
          </a:p>
        </p:txBody>
      </p:sp>
    </p:spTree>
    <p:extLst>
      <p:ext uri="{BB962C8B-B14F-4D97-AF65-F5344CB8AC3E}">
        <p14:creationId xmlns:p14="http://schemas.microsoft.com/office/powerpoint/2010/main" val="36689798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Týrání svěřené osoby</a:t>
            </a:r>
          </a:p>
        </p:txBody>
      </p:sp>
      <p:sp>
        <p:nvSpPr>
          <p:cNvPr id="3" name="Zástupný symbol pro obsah 2"/>
          <p:cNvSpPr>
            <a:spLocks noGrp="1"/>
          </p:cNvSpPr>
          <p:nvPr>
            <p:ph idx="1"/>
          </p:nvPr>
        </p:nvSpPr>
        <p:spPr/>
        <p:txBody>
          <a:bodyPr>
            <a:normAutofit/>
          </a:bodyPr>
          <a:lstStyle/>
          <a:p>
            <a:r>
              <a:rPr lang="cs-CZ" dirty="0"/>
              <a:t>(1) Kdo týrá osobu, která je v jeho péči nebo výchově, bude potrestán odnětím svobody na jeden rok až pět let.</a:t>
            </a:r>
          </a:p>
          <a:p>
            <a:r>
              <a:rPr lang="cs-CZ" dirty="0"/>
              <a:t>(2) Odnětím svobody na dvě léta až osm let bude pachatel potrestán,</a:t>
            </a:r>
          </a:p>
          <a:p>
            <a:pPr lvl="1"/>
            <a:r>
              <a:rPr lang="cs-CZ" dirty="0"/>
              <a:t> a) spáchá-li čin uvedený v odstavci 1 zvlášť surovým nebo trýznivým způsobem,</a:t>
            </a:r>
          </a:p>
          <a:p>
            <a:pPr lvl="1"/>
            <a:r>
              <a:rPr lang="cs-CZ" dirty="0"/>
              <a:t> b) způsobí-li takovým činem těžkou újmu na zdraví,</a:t>
            </a:r>
          </a:p>
          <a:p>
            <a:pPr lvl="1"/>
            <a:r>
              <a:rPr lang="cs-CZ" dirty="0"/>
              <a:t> c) spáchá-li takový čin nejméně na dvou osobách, nebo</a:t>
            </a:r>
          </a:p>
          <a:p>
            <a:pPr lvl="1"/>
            <a:r>
              <a:rPr lang="cs-CZ" dirty="0"/>
              <a:t> d) páchá-li takový čin po delší dobu.</a:t>
            </a:r>
          </a:p>
          <a:p>
            <a:r>
              <a:rPr lang="cs-CZ" dirty="0"/>
              <a:t> (3) Odnětím svobody na pět až dvanáct let bude pachatel potrestán, způsobí-li činem uvedeným v odstavci 1</a:t>
            </a:r>
          </a:p>
          <a:p>
            <a:pPr lvl="1"/>
            <a:r>
              <a:rPr lang="cs-CZ" dirty="0"/>
              <a:t> a) těžkou újmu na zdraví nejméně dvou osob, nebo</a:t>
            </a:r>
          </a:p>
          <a:p>
            <a:pPr lvl="1"/>
            <a:r>
              <a:rPr lang="cs-CZ" dirty="0"/>
              <a:t> b) smrt.</a:t>
            </a:r>
          </a:p>
        </p:txBody>
      </p:sp>
    </p:spTree>
    <p:extLst>
      <p:ext uri="{BB962C8B-B14F-4D97-AF65-F5344CB8AC3E}">
        <p14:creationId xmlns:p14="http://schemas.microsoft.com/office/powerpoint/2010/main" val="770578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Odmítnutí poskytnutí ZS</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3550486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Potřeba rozlišovat</a:t>
            </a:r>
          </a:p>
        </p:txBody>
      </p:sp>
      <p:graphicFrame>
        <p:nvGraphicFramePr>
          <p:cNvPr id="4" name="Zástupný symbol pro obsah 3"/>
          <p:cNvGraphicFramePr>
            <a:graphicFrameLocks noGrp="1"/>
          </p:cNvGraphicFramePr>
          <p:nvPr>
            <p:ph idx="1"/>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64017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ál">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ntegrá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á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172</TotalTime>
  <Words>3580</Words>
  <Application>Microsoft Office PowerPoint</Application>
  <PresentationFormat>Širokoúhlá obrazovka</PresentationFormat>
  <Paragraphs>340</Paragraphs>
  <Slides>73</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73</vt:i4>
      </vt:variant>
    </vt:vector>
  </HeadingPairs>
  <TitlesOfParts>
    <vt:vector size="79" baseType="lpstr">
      <vt:lpstr>Arial</vt:lpstr>
      <vt:lpstr>Helvetica Neue</vt:lpstr>
      <vt:lpstr>Tw Cen MT</vt:lpstr>
      <vt:lpstr>Tw Cen MT Condensed</vt:lpstr>
      <vt:lpstr>Wingdings 3</vt:lpstr>
      <vt:lpstr>Integrál</vt:lpstr>
      <vt:lpstr>Okruh č. 1</vt:lpstr>
      <vt:lpstr>Pacient má práva:</vt:lpstr>
      <vt:lpstr>Práva pacienta (§28 ZZS)</vt:lpstr>
      <vt:lpstr>Práva pacienta (§28 ZZS)</vt:lpstr>
      <vt:lpstr>Práva pacienta (§28 ZoZS)</vt:lpstr>
      <vt:lpstr>Práva pacienta (§28 ZoZS)</vt:lpstr>
      <vt:lpstr>Povinnosti pacienta(!)</vt:lpstr>
      <vt:lpstr>Odmítnutí poskytnutí ZS</vt:lpstr>
      <vt:lpstr>Potřeba rozlišovat</vt:lpstr>
      <vt:lpstr>Prezentace aplikace PowerPoint</vt:lpstr>
      <vt:lpstr>Informovaný souhlas se zdravotním výkonem; odmítnutí zdravotní péče</vt:lpstr>
      <vt:lpstr>Rozlišovat</vt:lpstr>
      <vt:lpstr>Informace o zdravotním stavu</vt:lpstr>
      <vt:lpstr>Prezentace aplikace PowerPoint</vt:lpstr>
      <vt:lpstr>Písemná forma souhlasu</vt:lpstr>
      <vt:lpstr>Prezentace aplikace PowerPoint</vt:lpstr>
      <vt:lpstr>Obecné pravidlo</vt:lpstr>
      <vt:lpstr>Zdravotnický zákrok a informovaný souhlas</vt:lpstr>
      <vt:lpstr>Forma souhlasu</vt:lpstr>
      <vt:lpstr>Nesouhlas s poskytnutím zdravotních služeb</vt:lpstr>
      <vt:lpstr>Nesouhlas</vt:lpstr>
      <vt:lpstr>REVERS</vt:lpstr>
      <vt:lpstr>Odvolání souhlasu</vt:lpstr>
      <vt:lpstr>Záznam</vt:lpstr>
      <vt:lpstr>Dříve vyslovené přání </vt:lpstr>
      <vt:lpstr>Poskytovatel bude brát zřetel na dříve vyslovené přání pacienta,  </vt:lpstr>
      <vt:lpstr>Bude respektováno jen takové dříve vyslovené přání, které bylo</vt:lpstr>
      <vt:lpstr>Dříve vyslovené přání </vt:lpstr>
      <vt:lpstr>Seminar paRT</vt:lpstr>
      <vt:lpstr>Příklad</vt:lpstr>
      <vt:lpstr>Praktický příklad – dá se respektovat?</vt:lpstr>
      <vt:lpstr>Další příklad</vt:lpstr>
      <vt:lpstr>Hospitalizace a poskytnutí služeb bez souhlasu</vt:lpstr>
      <vt:lpstr>  Hospitalizace pacienta a poskytování zdravotních služeb bez souhlasu</vt:lpstr>
      <vt:lpstr>Pacienta lze bez souhlasu hospitalizovat, jestliže </vt:lpstr>
      <vt:lpstr>Povinnost informovat</vt:lpstr>
      <vt:lpstr>Pacientovi lze bez jeho souhlasu</vt:lpstr>
      <vt:lpstr>Agresivní/nespolupracující pacienti</vt:lpstr>
      <vt:lpstr>K omezení volného pohybu pacienta při poskytování zdravotních služeb lze použít </vt:lpstr>
      <vt:lpstr>Omezovací prostředky lze použít </vt:lpstr>
      <vt:lpstr>Poskytovatel je povinen zajistit, aby </vt:lpstr>
      <vt:lpstr>Příklad k řešení</vt:lpstr>
      <vt:lpstr>Vyústění</vt:lpstr>
      <vt:lpstr>Právní specifika dětských a nesvéprávných pacientů</vt:lpstr>
      <vt:lpstr>Nezletilý pacient</vt:lpstr>
      <vt:lpstr>Prezentace aplikace PowerPoint</vt:lpstr>
      <vt:lpstr>Subjektivita nenarozených dětí</vt:lpstr>
      <vt:lpstr>Svéprávnost a zletilost</vt:lpstr>
      <vt:lpstr>Omezení svéprávnosti</vt:lpstr>
      <vt:lpstr>Rozsah omezení svéprávnosti</vt:lpstr>
      <vt:lpstr>Opatrovník</vt:lpstr>
      <vt:lpstr>Praktická situace</vt:lpstr>
      <vt:lpstr>Nezletilí</vt:lpstr>
      <vt:lpstr>Zákonní zástupci nezletilého</vt:lpstr>
      <vt:lpstr>Rodičovství</vt:lpstr>
      <vt:lpstr>Osvojení</vt:lpstr>
      <vt:lpstr>Poručenství</vt:lpstr>
      <vt:lpstr>Opatrovnictví dítěte</vt:lpstr>
      <vt:lpstr>Pěstounství</vt:lpstr>
      <vt:lpstr>Kritické stiuace</vt:lpstr>
      <vt:lpstr>Odmítnutí služeb osobou v kritickém stavu  </vt:lpstr>
      <vt:lpstr>Akutní stav – poskytování zdravotních služeb dítěti/nesvéprávnému bez souhlasu</vt:lpstr>
      <vt:lpstr>§38 Služba bez souhlasu pacienta</vt:lpstr>
      <vt:lpstr>Medializovaný Případ – Domácí porod a odnětí dítěte</vt:lpstr>
      <vt:lpstr>Prezentace aplikace PowerPoint</vt:lpstr>
      <vt:lpstr>Prezentace aplikace PowerPoint</vt:lpstr>
      <vt:lpstr>Hospitalizace bez souhlasu</vt:lpstr>
      <vt:lpstr>Hospitalizace i bez souhlasu zákonného zástupce</vt:lpstr>
      <vt:lpstr>Součinnost s policií</vt:lpstr>
      <vt:lpstr>„Záchytka“ podnapilé osoby</vt:lpstr>
      <vt:lpstr>§17 o opatřeních k ochraně před škodami působenými tabákovými výrobky, alkoholem a jinými návykovými látkami</vt:lpstr>
      <vt:lpstr>Týrání dětí/svěřené osoby</vt:lpstr>
      <vt:lpstr>Týrání svěřené osoby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Michal Koščík</dc:creator>
  <cp:lastModifiedBy>Michal Koščík</cp:lastModifiedBy>
  <cp:revision>8</cp:revision>
  <dcterms:created xsi:type="dcterms:W3CDTF">2016-10-11T21:30:20Z</dcterms:created>
  <dcterms:modified xsi:type="dcterms:W3CDTF">2016-10-12T10:45:26Z</dcterms:modified>
</cp:coreProperties>
</file>