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6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93" r:id="rId18"/>
    <p:sldId id="284" r:id="rId19"/>
    <p:sldId id="285" r:id="rId20"/>
    <p:sldId id="286" r:id="rId21"/>
    <p:sldId id="287" r:id="rId22"/>
    <p:sldId id="288" r:id="rId23"/>
    <p:sldId id="289" r:id="rId24"/>
    <p:sldId id="290" r:id="rId25"/>
    <p:sldId id="291" r:id="rId26"/>
    <p:sldId id="292" r:id="rId27"/>
    <p:sldId id="294" r:id="rId28"/>
    <p:sldId id="295" r:id="rId29"/>
    <p:sldId id="296" r:id="rId30"/>
    <p:sldId id="297" r:id="rId31"/>
    <p:sldId id="306" r:id="rId32"/>
    <p:sldId id="262" r:id="rId33"/>
    <p:sldId id="263" r:id="rId34"/>
    <p:sldId id="264" r:id="rId35"/>
    <p:sldId id="265" r:id="rId36"/>
    <p:sldId id="266" r:id="rId37"/>
    <p:sldId id="267" r:id="rId38"/>
    <p:sldId id="268" r:id="rId39"/>
    <p:sldId id="269" r:id="rId40"/>
    <p:sldId id="270" r:id="rId41"/>
    <p:sldId id="298" r:id="rId42"/>
    <p:sldId id="299" r:id="rId43"/>
    <p:sldId id="300" r:id="rId44"/>
    <p:sldId id="301" r:id="rId45"/>
    <p:sldId id="302" r:id="rId46"/>
    <p:sldId id="303" r:id="rId47"/>
    <p:sldId id="304" r:id="rId48"/>
    <p:sldId id="305" r:id="rId4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18EEB-5346-44A4-9BFB-4F903507DF8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ECC37BDE-CF60-4F7B-8369-58395541CF56}">
      <dgm:prSet/>
      <dgm:spPr/>
      <dgm:t>
        <a:bodyPr/>
        <a:lstStyle/>
        <a:p>
          <a:pPr rtl="0"/>
          <a:r>
            <a:rPr lang="cs-CZ" dirty="0" smtClean="0"/>
            <a:t>Ochrana osobnosti dle Občanského Z.</a:t>
          </a:r>
          <a:endParaRPr lang="cs-CZ" dirty="0"/>
        </a:p>
      </dgm:t>
    </dgm:pt>
    <dgm:pt modelId="{B9A08928-5EDA-42AE-ADBD-F151A93D63AF}" type="parTrans" cxnId="{BD439826-B8B8-44B6-B185-4CD9896FFB09}">
      <dgm:prSet/>
      <dgm:spPr/>
      <dgm:t>
        <a:bodyPr/>
        <a:lstStyle/>
        <a:p>
          <a:endParaRPr lang="cs-CZ"/>
        </a:p>
      </dgm:t>
    </dgm:pt>
    <dgm:pt modelId="{5C9C6761-368C-4F62-96DD-0789DB063AA3}" type="sibTrans" cxnId="{BD439826-B8B8-44B6-B185-4CD9896FFB09}">
      <dgm:prSet/>
      <dgm:spPr/>
      <dgm:t>
        <a:bodyPr/>
        <a:lstStyle/>
        <a:p>
          <a:endParaRPr lang="cs-CZ"/>
        </a:p>
      </dgm:t>
    </dgm:pt>
    <dgm:pt modelId="{D9A3AA35-7892-467A-9F2B-52915ABCA732}">
      <dgm:prSet/>
      <dgm:spPr/>
      <dgm:t>
        <a:bodyPr/>
        <a:lstStyle/>
        <a:p>
          <a:pPr rtl="0"/>
          <a:r>
            <a:rPr lang="cs-CZ" dirty="0" smtClean="0"/>
            <a:t>Ochrana osobních údajů</a:t>
          </a:r>
          <a:endParaRPr lang="cs-CZ" dirty="0"/>
        </a:p>
      </dgm:t>
    </dgm:pt>
    <dgm:pt modelId="{E2E1B056-DE1B-4521-8BF6-5F9EAE0FECC1}" type="parTrans" cxnId="{FB45D7E6-AD49-45BD-8FDB-3A8C9EB7D846}">
      <dgm:prSet/>
      <dgm:spPr/>
      <dgm:t>
        <a:bodyPr/>
        <a:lstStyle/>
        <a:p>
          <a:endParaRPr lang="cs-CZ"/>
        </a:p>
      </dgm:t>
    </dgm:pt>
    <dgm:pt modelId="{AF6F2965-DB0E-4841-B4B3-B090FE3EFB3E}" type="sibTrans" cxnId="{FB45D7E6-AD49-45BD-8FDB-3A8C9EB7D846}">
      <dgm:prSet/>
      <dgm:spPr/>
      <dgm:t>
        <a:bodyPr/>
        <a:lstStyle/>
        <a:p>
          <a:endParaRPr lang="cs-CZ"/>
        </a:p>
      </dgm:t>
    </dgm:pt>
    <dgm:pt modelId="{9BEAF417-BE02-4217-A5B3-5C197886C997}">
      <dgm:prSet/>
      <dgm:spPr/>
      <dgm:t>
        <a:bodyPr/>
        <a:lstStyle/>
        <a:p>
          <a:pPr rtl="0"/>
          <a:r>
            <a:rPr lang="cs-CZ" dirty="0" smtClean="0"/>
            <a:t>Úprava mlčenlivosti zdravotnického pracovníka</a:t>
          </a:r>
          <a:endParaRPr lang="cs-CZ" dirty="0"/>
        </a:p>
      </dgm:t>
    </dgm:pt>
    <dgm:pt modelId="{EF70AF3F-22F7-4386-B01A-1FB557591652}" type="parTrans" cxnId="{5D46C7C4-3118-4A3C-89B1-B65534D82614}">
      <dgm:prSet/>
      <dgm:spPr/>
      <dgm:t>
        <a:bodyPr/>
        <a:lstStyle/>
        <a:p>
          <a:endParaRPr lang="cs-CZ"/>
        </a:p>
      </dgm:t>
    </dgm:pt>
    <dgm:pt modelId="{38EB395D-3882-4E16-BBE9-9B8746FE56B8}" type="sibTrans" cxnId="{5D46C7C4-3118-4A3C-89B1-B65534D82614}">
      <dgm:prSet/>
      <dgm:spPr/>
      <dgm:t>
        <a:bodyPr/>
        <a:lstStyle/>
        <a:p>
          <a:endParaRPr lang="cs-CZ"/>
        </a:p>
      </dgm:t>
    </dgm:pt>
    <dgm:pt modelId="{757D8793-2F5C-4AEF-AFA5-DACCB572AFE7}">
      <dgm:prSet/>
      <dgm:spPr/>
      <dgm:t>
        <a:bodyPr/>
        <a:lstStyle/>
        <a:p>
          <a:pPr rtl="0"/>
          <a:r>
            <a:rPr lang="cs-CZ" dirty="0" smtClean="0"/>
            <a:t>Trestné činy proti právům na ochranu osobnosti, soukromí a listovního tajemství</a:t>
          </a:r>
          <a:endParaRPr lang="cs-CZ" dirty="0"/>
        </a:p>
      </dgm:t>
    </dgm:pt>
    <dgm:pt modelId="{626C92A8-C8ED-4FBD-831E-EEB6801F2C7A}" type="parTrans" cxnId="{CC3585B6-5454-487D-A4E1-CF4CA7718866}">
      <dgm:prSet/>
      <dgm:spPr/>
      <dgm:t>
        <a:bodyPr/>
        <a:lstStyle/>
        <a:p>
          <a:endParaRPr lang="cs-CZ"/>
        </a:p>
      </dgm:t>
    </dgm:pt>
    <dgm:pt modelId="{F9182F94-1381-4B0B-BD79-ED388F62DCB4}" type="sibTrans" cxnId="{CC3585B6-5454-487D-A4E1-CF4CA7718866}">
      <dgm:prSet/>
      <dgm:spPr/>
      <dgm:t>
        <a:bodyPr/>
        <a:lstStyle/>
        <a:p>
          <a:endParaRPr lang="cs-CZ"/>
        </a:p>
      </dgm:t>
    </dgm:pt>
    <dgm:pt modelId="{C3F14051-4A99-459D-9370-2D4F3155100A}" type="pres">
      <dgm:prSet presAssocID="{F9218EEB-5346-44A4-9BFB-4F903507DF89}" presName="Name0" presStyleCnt="0">
        <dgm:presLayoutVars>
          <dgm:chMax val="7"/>
          <dgm:chPref val="7"/>
          <dgm:dir/>
        </dgm:presLayoutVars>
      </dgm:prSet>
      <dgm:spPr/>
      <dgm:t>
        <a:bodyPr/>
        <a:lstStyle/>
        <a:p>
          <a:endParaRPr lang="cs-CZ"/>
        </a:p>
      </dgm:t>
    </dgm:pt>
    <dgm:pt modelId="{C806FFF2-8644-4EF0-975A-9CFCEE481E2F}" type="pres">
      <dgm:prSet presAssocID="{F9218EEB-5346-44A4-9BFB-4F903507DF89}" presName="Name1" presStyleCnt="0"/>
      <dgm:spPr/>
    </dgm:pt>
    <dgm:pt modelId="{BBCDA9C8-189E-48F6-B285-824422756E23}" type="pres">
      <dgm:prSet presAssocID="{F9218EEB-5346-44A4-9BFB-4F903507DF89}" presName="cycle" presStyleCnt="0"/>
      <dgm:spPr/>
    </dgm:pt>
    <dgm:pt modelId="{FF152A01-9AE6-4A89-A89D-4769EB96E3E7}" type="pres">
      <dgm:prSet presAssocID="{F9218EEB-5346-44A4-9BFB-4F903507DF89}" presName="srcNode" presStyleLbl="node1" presStyleIdx="0" presStyleCnt="4"/>
      <dgm:spPr/>
    </dgm:pt>
    <dgm:pt modelId="{36FF1CF0-C0AC-49E4-B1DF-541A6EB86774}" type="pres">
      <dgm:prSet presAssocID="{F9218EEB-5346-44A4-9BFB-4F903507DF89}" presName="conn" presStyleLbl="parChTrans1D2" presStyleIdx="0" presStyleCnt="1"/>
      <dgm:spPr/>
      <dgm:t>
        <a:bodyPr/>
        <a:lstStyle/>
        <a:p>
          <a:endParaRPr lang="cs-CZ"/>
        </a:p>
      </dgm:t>
    </dgm:pt>
    <dgm:pt modelId="{A504C98E-F8DE-4317-B140-B92ACD5D79EB}" type="pres">
      <dgm:prSet presAssocID="{F9218EEB-5346-44A4-9BFB-4F903507DF89}" presName="extraNode" presStyleLbl="node1" presStyleIdx="0" presStyleCnt="4"/>
      <dgm:spPr/>
    </dgm:pt>
    <dgm:pt modelId="{CDABCF44-CDC8-45B9-AEA6-4495C8D49086}" type="pres">
      <dgm:prSet presAssocID="{F9218EEB-5346-44A4-9BFB-4F903507DF89}" presName="dstNode" presStyleLbl="node1" presStyleIdx="0" presStyleCnt="4"/>
      <dgm:spPr/>
    </dgm:pt>
    <dgm:pt modelId="{1C351F6E-800E-43AA-84C4-FF52DBE849D5}" type="pres">
      <dgm:prSet presAssocID="{ECC37BDE-CF60-4F7B-8369-58395541CF56}" presName="text_1" presStyleLbl="node1" presStyleIdx="0" presStyleCnt="4">
        <dgm:presLayoutVars>
          <dgm:bulletEnabled val="1"/>
        </dgm:presLayoutVars>
      </dgm:prSet>
      <dgm:spPr/>
      <dgm:t>
        <a:bodyPr/>
        <a:lstStyle/>
        <a:p>
          <a:endParaRPr lang="cs-CZ"/>
        </a:p>
      </dgm:t>
    </dgm:pt>
    <dgm:pt modelId="{99F90052-9B05-4A4E-B6E9-41F152BCD677}" type="pres">
      <dgm:prSet presAssocID="{ECC37BDE-CF60-4F7B-8369-58395541CF56}" presName="accent_1" presStyleCnt="0"/>
      <dgm:spPr/>
    </dgm:pt>
    <dgm:pt modelId="{EF8573F0-530D-4C7E-86D5-E97653FAB8A3}" type="pres">
      <dgm:prSet presAssocID="{ECC37BDE-CF60-4F7B-8369-58395541CF56}" presName="accentRepeatNode" presStyleLbl="solidFgAcc1" presStyleIdx="0" presStyleCnt="4"/>
      <dgm:spPr/>
    </dgm:pt>
    <dgm:pt modelId="{94D179FE-F24D-42C7-8DE3-2AB6EADD4468}" type="pres">
      <dgm:prSet presAssocID="{D9A3AA35-7892-467A-9F2B-52915ABCA732}" presName="text_2" presStyleLbl="node1" presStyleIdx="1" presStyleCnt="4">
        <dgm:presLayoutVars>
          <dgm:bulletEnabled val="1"/>
        </dgm:presLayoutVars>
      </dgm:prSet>
      <dgm:spPr/>
      <dgm:t>
        <a:bodyPr/>
        <a:lstStyle/>
        <a:p>
          <a:endParaRPr lang="cs-CZ"/>
        </a:p>
      </dgm:t>
    </dgm:pt>
    <dgm:pt modelId="{115E5ACE-5816-40B5-8FDF-DBECD6F87C58}" type="pres">
      <dgm:prSet presAssocID="{D9A3AA35-7892-467A-9F2B-52915ABCA732}" presName="accent_2" presStyleCnt="0"/>
      <dgm:spPr/>
    </dgm:pt>
    <dgm:pt modelId="{08604738-3928-43A3-90D5-C9DBD1983B87}" type="pres">
      <dgm:prSet presAssocID="{D9A3AA35-7892-467A-9F2B-52915ABCA732}" presName="accentRepeatNode" presStyleLbl="solidFgAcc1" presStyleIdx="1" presStyleCnt="4"/>
      <dgm:spPr/>
    </dgm:pt>
    <dgm:pt modelId="{4823AE79-55B9-44F7-A7AC-B31376279EB0}" type="pres">
      <dgm:prSet presAssocID="{9BEAF417-BE02-4217-A5B3-5C197886C997}" presName="text_3" presStyleLbl="node1" presStyleIdx="2" presStyleCnt="4">
        <dgm:presLayoutVars>
          <dgm:bulletEnabled val="1"/>
        </dgm:presLayoutVars>
      </dgm:prSet>
      <dgm:spPr/>
      <dgm:t>
        <a:bodyPr/>
        <a:lstStyle/>
        <a:p>
          <a:endParaRPr lang="cs-CZ"/>
        </a:p>
      </dgm:t>
    </dgm:pt>
    <dgm:pt modelId="{C027A7D3-AAA6-4BF5-B5E3-0C4161BEE1C7}" type="pres">
      <dgm:prSet presAssocID="{9BEAF417-BE02-4217-A5B3-5C197886C997}" presName="accent_3" presStyleCnt="0"/>
      <dgm:spPr/>
    </dgm:pt>
    <dgm:pt modelId="{90901240-127D-4AC1-9BBA-CEAE51E462AD}" type="pres">
      <dgm:prSet presAssocID="{9BEAF417-BE02-4217-A5B3-5C197886C997}" presName="accentRepeatNode" presStyleLbl="solidFgAcc1" presStyleIdx="2" presStyleCnt="4"/>
      <dgm:spPr/>
    </dgm:pt>
    <dgm:pt modelId="{820354A7-876C-4D78-B674-F36549AE87AB}" type="pres">
      <dgm:prSet presAssocID="{757D8793-2F5C-4AEF-AFA5-DACCB572AFE7}" presName="text_4" presStyleLbl="node1" presStyleIdx="3" presStyleCnt="4">
        <dgm:presLayoutVars>
          <dgm:bulletEnabled val="1"/>
        </dgm:presLayoutVars>
      </dgm:prSet>
      <dgm:spPr/>
      <dgm:t>
        <a:bodyPr/>
        <a:lstStyle/>
        <a:p>
          <a:endParaRPr lang="cs-CZ"/>
        </a:p>
      </dgm:t>
    </dgm:pt>
    <dgm:pt modelId="{E401F811-56EC-4346-8342-439A213A54B0}" type="pres">
      <dgm:prSet presAssocID="{757D8793-2F5C-4AEF-AFA5-DACCB572AFE7}" presName="accent_4" presStyleCnt="0"/>
      <dgm:spPr/>
    </dgm:pt>
    <dgm:pt modelId="{E338B7B1-17D5-408B-9354-1BFE32735C0B}" type="pres">
      <dgm:prSet presAssocID="{757D8793-2F5C-4AEF-AFA5-DACCB572AFE7}" presName="accentRepeatNode" presStyleLbl="solidFgAcc1" presStyleIdx="3" presStyleCnt="4"/>
      <dgm:spPr/>
    </dgm:pt>
  </dgm:ptLst>
  <dgm:cxnLst>
    <dgm:cxn modelId="{CC3585B6-5454-487D-A4E1-CF4CA7718866}" srcId="{F9218EEB-5346-44A4-9BFB-4F903507DF89}" destId="{757D8793-2F5C-4AEF-AFA5-DACCB572AFE7}" srcOrd="3" destOrd="0" parTransId="{626C92A8-C8ED-4FBD-831E-EEB6801F2C7A}" sibTransId="{F9182F94-1381-4B0B-BD79-ED388F62DCB4}"/>
    <dgm:cxn modelId="{FB45D7E6-AD49-45BD-8FDB-3A8C9EB7D846}" srcId="{F9218EEB-5346-44A4-9BFB-4F903507DF89}" destId="{D9A3AA35-7892-467A-9F2B-52915ABCA732}" srcOrd="1" destOrd="0" parTransId="{E2E1B056-DE1B-4521-8BF6-5F9EAE0FECC1}" sibTransId="{AF6F2965-DB0E-4841-B4B3-B090FE3EFB3E}"/>
    <dgm:cxn modelId="{3E2F2DEC-4566-43A7-9455-D6C2A8B2709F}" type="presOf" srcId="{ECC37BDE-CF60-4F7B-8369-58395541CF56}" destId="{1C351F6E-800E-43AA-84C4-FF52DBE849D5}" srcOrd="0" destOrd="0" presId="urn:microsoft.com/office/officeart/2008/layout/VerticalCurvedList"/>
    <dgm:cxn modelId="{4D818BDB-F62E-4EBC-8AD5-E2098A8E9D9F}" type="presOf" srcId="{F9218EEB-5346-44A4-9BFB-4F903507DF89}" destId="{C3F14051-4A99-459D-9370-2D4F3155100A}" srcOrd="0" destOrd="0" presId="urn:microsoft.com/office/officeart/2008/layout/VerticalCurvedList"/>
    <dgm:cxn modelId="{4C774BFD-0BEC-4E1A-9D72-2FDBD2E8659B}" type="presOf" srcId="{757D8793-2F5C-4AEF-AFA5-DACCB572AFE7}" destId="{820354A7-876C-4D78-B674-F36549AE87AB}" srcOrd="0" destOrd="0" presId="urn:microsoft.com/office/officeart/2008/layout/VerticalCurvedList"/>
    <dgm:cxn modelId="{AB14A72F-A746-4603-8BF3-118466D28217}" type="presOf" srcId="{D9A3AA35-7892-467A-9F2B-52915ABCA732}" destId="{94D179FE-F24D-42C7-8DE3-2AB6EADD4468}" srcOrd="0" destOrd="0" presId="urn:microsoft.com/office/officeart/2008/layout/VerticalCurvedList"/>
    <dgm:cxn modelId="{17C17F75-C732-4B5C-8153-B196A17B4D83}" type="presOf" srcId="{5C9C6761-368C-4F62-96DD-0789DB063AA3}" destId="{36FF1CF0-C0AC-49E4-B1DF-541A6EB86774}" srcOrd="0" destOrd="0" presId="urn:microsoft.com/office/officeart/2008/layout/VerticalCurvedList"/>
    <dgm:cxn modelId="{5D46C7C4-3118-4A3C-89B1-B65534D82614}" srcId="{F9218EEB-5346-44A4-9BFB-4F903507DF89}" destId="{9BEAF417-BE02-4217-A5B3-5C197886C997}" srcOrd="2" destOrd="0" parTransId="{EF70AF3F-22F7-4386-B01A-1FB557591652}" sibTransId="{38EB395D-3882-4E16-BBE9-9B8746FE56B8}"/>
    <dgm:cxn modelId="{B7468FF5-45E9-48CA-B5D3-B0648CC0517C}" type="presOf" srcId="{9BEAF417-BE02-4217-A5B3-5C197886C997}" destId="{4823AE79-55B9-44F7-A7AC-B31376279EB0}" srcOrd="0" destOrd="0" presId="urn:microsoft.com/office/officeart/2008/layout/VerticalCurvedList"/>
    <dgm:cxn modelId="{BD439826-B8B8-44B6-B185-4CD9896FFB09}" srcId="{F9218EEB-5346-44A4-9BFB-4F903507DF89}" destId="{ECC37BDE-CF60-4F7B-8369-58395541CF56}" srcOrd="0" destOrd="0" parTransId="{B9A08928-5EDA-42AE-ADBD-F151A93D63AF}" sibTransId="{5C9C6761-368C-4F62-96DD-0789DB063AA3}"/>
    <dgm:cxn modelId="{09FF3EFC-6764-4A04-956D-323D5E2D2922}" type="presParOf" srcId="{C3F14051-4A99-459D-9370-2D4F3155100A}" destId="{C806FFF2-8644-4EF0-975A-9CFCEE481E2F}" srcOrd="0" destOrd="0" presId="urn:microsoft.com/office/officeart/2008/layout/VerticalCurvedList"/>
    <dgm:cxn modelId="{99AF7D50-510E-4512-82A7-86FEB829C28C}" type="presParOf" srcId="{C806FFF2-8644-4EF0-975A-9CFCEE481E2F}" destId="{BBCDA9C8-189E-48F6-B285-824422756E23}" srcOrd="0" destOrd="0" presId="urn:microsoft.com/office/officeart/2008/layout/VerticalCurvedList"/>
    <dgm:cxn modelId="{930D066E-A5EA-4215-AFCD-831E6F145A90}" type="presParOf" srcId="{BBCDA9C8-189E-48F6-B285-824422756E23}" destId="{FF152A01-9AE6-4A89-A89D-4769EB96E3E7}" srcOrd="0" destOrd="0" presId="urn:microsoft.com/office/officeart/2008/layout/VerticalCurvedList"/>
    <dgm:cxn modelId="{7FA0AC50-2E97-40DE-B556-AF2E332DCE35}" type="presParOf" srcId="{BBCDA9C8-189E-48F6-B285-824422756E23}" destId="{36FF1CF0-C0AC-49E4-B1DF-541A6EB86774}" srcOrd="1" destOrd="0" presId="urn:microsoft.com/office/officeart/2008/layout/VerticalCurvedList"/>
    <dgm:cxn modelId="{6B12568D-203E-4E7B-B9B1-2F4A1B137938}" type="presParOf" srcId="{BBCDA9C8-189E-48F6-B285-824422756E23}" destId="{A504C98E-F8DE-4317-B140-B92ACD5D79EB}" srcOrd="2" destOrd="0" presId="urn:microsoft.com/office/officeart/2008/layout/VerticalCurvedList"/>
    <dgm:cxn modelId="{980C3C11-CB88-4777-8179-FE700F1F2F07}" type="presParOf" srcId="{BBCDA9C8-189E-48F6-B285-824422756E23}" destId="{CDABCF44-CDC8-45B9-AEA6-4495C8D49086}" srcOrd="3" destOrd="0" presId="urn:microsoft.com/office/officeart/2008/layout/VerticalCurvedList"/>
    <dgm:cxn modelId="{9BE8A9E1-C2CC-486A-9554-3E50CE33A20F}" type="presParOf" srcId="{C806FFF2-8644-4EF0-975A-9CFCEE481E2F}" destId="{1C351F6E-800E-43AA-84C4-FF52DBE849D5}" srcOrd="1" destOrd="0" presId="urn:microsoft.com/office/officeart/2008/layout/VerticalCurvedList"/>
    <dgm:cxn modelId="{C00ACADB-F229-4A17-A778-5EB54234FD7B}" type="presParOf" srcId="{C806FFF2-8644-4EF0-975A-9CFCEE481E2F}" destId="{99F90052-9B05-4A4E-B6E9-41F152BCD677}" srcOrd="2" destOrd="0" presId="urn:microsoft.com/office/officeart/2008/layout/VerticalCurvedList"/>
    <dgm:cxn modelId="{550144FD-3475-479E-980F-AE7ED7D6E540}" type="presParOf" srcId="{99F90052-9B05-4A4E-B6E9-41F152BCD677}" destId="{EF8573F0-530D-4C7E-86D5-E97653FAB8A3}" srcOrd="0" destOrd="0" presId="urn:microsoft.com/office/officeart/2008/layout/VerticalCurvedList"/>
    <dgm:cxn modelId="{770CC205-3EEC-4A4D-86E5-FD6F43107422}" type="presParOf" srcId="{C806FFF2-8644-4EF0-975A-9CFCEE481E2F}" destId="{94D179FE-F24D-42C7-8DE3-2AB6EADD4468}" srcOrd="3" destOrd="0" presId="urn:microsoft.com/office/officeart/2008/layout/VerticalCurvedList"/>
    <dgm:cxn modelId="{95FBBE90-70C0-41E4-AE64-18A8466D177F}" type="presParOf" srcId="{C806FFF2-8644-4EF0-975A-9CFCEE481E2F}" destId="{115E5ACE-5816-40B5-8FDF-DBECD6F87C58}" srcOrd="4" destOrd="0" presId="urn:microsoft.com/office/officeart/2008/layout/VerticalCurvedList"/>
    <dgm:cxn modelId="{38ADE70F-560C-4BBC-B9E0-103508145066}" type="presParOf" srcId="{115E5ACE-5816-40B5-8FDF-DBECD6F87C58}" destId="{08604738-3928-43A3-90D5-C9DBD1983B87}" srcOrd="0" destOrd="0" presId="urn:microsoft.com/office/officeart/2008/layout/VerticalCurvedList"/>
    <dgm:cxn modelId="{3C897AC0-D38E-476A-A148-A3459D1483C0}" type="presParOf" srcId="{C806FFF2-8644-4EF0-975A-9CFCEE481E2F}" destId="{4823AE79-55B9-44F7-A7AC-B31376279EB0}" srcOrd="5" destOrd="0" presId="urn:microsoft.com/office/officeart/2008/layout/VerticalCurvedList"/>
    <dgm:cxn modelId="{7CAB3119-DB12-465F-AABC-CFEBBB5C7913}" type="presParOf" srcId="{C806FFF2-8644-4EF0-975A-9CFCEE481E2F}" destId="{C027A7D3-AAA6-4BF5-B5E3-0C4161BEE1C7}" srcOrd="6" destOrd="0" presId="urn:microsoft.com/office/officeart/2008/layout/VerticalCurvedList"/>
    <dgm:cxn modelId="{3186351B-1723-4749-BCF3-93E67AC7AC91}" type="presParOf" srcId="{C027A7D3-AAA6-4BF5-B5E3-0C4161BEE1C7}" destId="{90901240-127D-4AC1-9BBA-CEAE51E462AD}" srcOrd="0" destOrd="0" presId="urn:microsoft.com/office/officeart/2008/layout/VerticalCurvedList"/>
    <dgm:cxn modelId="{6F166CAC-466D-4D2E-9959-321E82F68DEE}" type="presParOf" srcId="{C806FFF2-8644-4EF0-975A-9CFCEE481E2F}" destId="{820354A7-876C-4D78-B674-F36549AE87AB}" srcOrd="7" destOrd="0" presId="urn:microsoft.com/office/officeart/2008/layout/VerticalCurvedList"/>
    <dgm:cxn modelId="{9AE5E65E-EAEC-413C-9D8D-0F888AA3E399}" type="presParOf" srcId="{C806FFF2-8644-4EF0-975A-9CFCEE481E2F}" destId="{E401F811-56EC-4346-8342-439A213A54B0}" srcOrd="8" destOrd="0" presId="urn:microsoft.com/office/officeart/2008/layout/VerticalCurvedList"/>
    <dgm:cxn modelId="{EB5D61A3-E1C7-4768-84DD-B46C43AE5B68}" type="presParOf" srcId="{E401F811-56EC-4346-8342-439A213A54B0}" destId="{E338B7B1-17D5-408B-9354-1BFE32735C0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087A8B-AB0C-48C9-A786-B32ECFC202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8F8D310E-AF84-4589-A32A-FB89D5EF909C}">
      <dgm:prSet/>
      <dgm:spPr/>
      <dgm:t>
        <a:bodyPr/>
        <a:lstStyle/>
        <a:p>
          <a:pPr rtl="0"/>
          <a:r>
            <a:rPr lang="cs-CZ" dirty="0" smtClean="0"/>
            <a:t>Trestný čin</a:t>
          </a:r>
          <a:endParaRPr lang="cs-CZ" dirty="0"/>
        </a:p>
      </dgm:t>
    </dgm:pt>
    <dgm:pt modelId="{A7A0CCC5-CC8C-47E3-A7DA-F60651F60C90}" type="parTrans" cxnId="{50880294-53A6-41AC-BD24-E26EF4E9128D}">
      <dgm:prSet/>
      <dgm:spPr/>
      <dgm:t>
        <a:bodyPr/>
        <a:lstStyle/>
        <a:p>
          <a:endParaRPr lang="cs-CZ"/>
        </a:p>
      </dgm:t>
    </dgm:pt>
    <dgm:pt modelId="{D42D1F91-AC76-4732-A990-BDE3FF3ADBCB}" type="sibTrans" cxnId="{50880294-53A6-41AC-BD24-E26EF4E9128D}">
      <dgm:prSet/>
      <dgm:spPr/>
      <dgm:t>
        <a:bodyPr/>
        <a:lstStyle/>
        <a:p>
          <a:endParaRPr lang="cs-CZ"/>
        </a:p>
      </dgm:t>
    </dgm:pt>
    <dgm:pt modelId="{82C37242-1A3C-448A-B3F0-42732A691F83}" type="pres">
      <dgm:prSet presAssocID="{DD087A8B-AB0C-48C9-A786-B32ECFC20242}" presName="linear" presStyleCnt="0">
        <dgm:presLayoutVars>
          <dgm:animLvl val="lvl"/>
          <dgm:resizeHandles val="exact"/>
        </dgm:presLayoutVars>
      </dgm:prSet>
      <dgm:spPr/>
      <dgm:t>
        <a:bodyPr/>
        <a:lstStyle/>
        <a:p>
          <a:endParaRPr lang="cs-CZ"/>
        </a:p>
      </dgm:t>
    </dgm:pt>
    <dgm:pt modelId="{86E42471-986F-488F-BBCF-03C922157494}" type="pres">
      <dgm:prSet presAssocID="{8F8D310E-AF84-4589-A32A-FB89D5EF909C}" presName="parentText" presStyleLbl="node1" presStyleIdx="0" presStyleCnt="1">
        <dgm:presLayoutVars>
          <dgm:chMax val="0"/>
          <dgm:bulletEnabled val="1"/>
        </dgm:presLayoutVars>
      </dgm:prSet>
      <dgm:spPr/>
      <dgm:t>
        <a:bodyPr/>
        <a:lstStyle/>
        <a:p>
          <a:endParaRPr lang="cs-CZ"/>
        </a:p>
      </dgm:t>
    </dgm:pt>
  </dgm:ptLst>
  <dgm:cxnLst>
    <dgm:cxn modelId="{6B483769-52FD-4569-8A0F-F13B1888539C}" type="presOf" srcId="{DD087A8B-AB0C-48C9-A786-B32ECFC20242}" destId="{82C37242-1A3C-448A-B3F0-42732A691F83}" srcOrd="0" destOrd="0" presId="urn:microsoft.com/office/officeart/2005/8/layout/vList2"/>
    <dgm:cxn modelId="{50880294-53A6-41AC-BD24-E26EF4E9128D}" srcId="{DD087A8B-AB0C-48C9-A786-B32ECFC20242}" destId="{8F8D310E-AF84-4589-A32A-FB89D5EF909C}" srcOrd="0" destOrd="0" parTransId="{A7A0CCC5-CC8C-47E3-A7DA-F60651F60C90}" sibTransId="{D42D1F91-AC76-4732-A990-BDE3FF3ADBCB}"/>
    <dgm:cxn modelId="{110EA2AC-E561-4B2A-9CF9-E2FB46FE9445}" type="presOf" srcId="{8F8D310E-AF84-4589-A32A-FB89D5EF909C}" destId="{86E42471-986F-488F-BBCF-03C922157494}" srcOrd="0" destOrd="0" presId="urn:microsoft.com/office/officeart/2005/8/layout/vList2"/>
    <dgm:cxn modelId="{7651DC85-D509-4769-83C3-B52A3D86C782}" type="presParOf" srcId="{82C37242-1A3C-448A-B3F0-42732A691F83}" destId="{86E42471-986F-488F-BBCF-03C9221574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26F0A4-C64A-43AC-889F-3C575F3597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7622ADF1-D747-4BE4-A818-A056D3838551}">
      <dgm:prSet/>
      <dgm:spPr/>
      <dgm:t>
        <a:bodyPr/>
        <a:lstStyle/>
        <a:p>
          <a:pPr rtl="0"/>
          <a:r>
            <a:rPr lang="cs-CZ" dirty="0" smtClean="0"/>
            <a:t>Fakultní předpis</a:t>
          </a:r>
          <a:endParaRPr lang="cs-CZ" dirty="0"/>
        </a:p>
      </dgm:t>
    </dgm:pt>
    <dgm:pt modelId="{0C05D5CE-D2CA-45AF-980A-A69EEA78FE4D}" type="parTrans" cxnId="{668B3F44-20F0-4EA1-A76C-BB8235462979}">
      <dgm:prSet/>
      <dgm:spPr/>
      <dgm:t>
        <a:bodyPr/>
        <a:lstStyle/>
        <a:p>
          <a:endParaRPr lang="cs-CZ"/>
        </a:p>
      </dgm:t>
    </dgm:pt>
    <dgm:pt modelId="{193A0CE2-C944-4BCB-A594-1FFFE3D63A92}" type="sibTrans" cxnId="{668B3F44-20F0-4EA1-A76C-BB8235462979}">
      <dgm:prSet/>
      <dgm:spPr/>
      <dgm:t>
        <a:bodyPr/>
        <a:lstStyle/>
        <a:p>
          <a:endParaRPr lang="cs-CZ"/>
        </a:p>
      </dgm:t>
    </dgm:pt>
    <dgm:pt modelId="{D4435EBC-EDB4-4CE3-8B31-893D77357964}" type="pres">
      <dgm:prSet presAssocID="{0126F0A4-C64A-43AC-889F-3C575F3597B1}" presName="linear" presStyleCnt="0">
        <dgm:presLayoutVars>
          <dgm:animLvl val="lvl"/>
          <dgm:resizeHandles val="exact"/>
        </dgm:presLayoutVars>
      </dgm:prSet>
      <dgm:spPr/>
      <dgm:t>
        <a:bodyPr/>
        <a:lstStyle/>
        <a:p>
          <a:endParaRPr lang="cs-CZ"/>
        </a:p>
      </dgm:t>
    </dgm:pt>
    <dgm:pt modelId="{D9653A00-DA0A-4041-AF2A-D800DC574524}" type="pres">
      <dgm:prSet presAssocID="{7622ADF1-D747-4BE4-A818-A056D3838551}" presName="parentText" presStyleLbl="node1" presStyleIdx="0" presStyleCnt="1">
        <dgm:presLayoutVars>
          <dgm:chMax val="0"/>
          <dgm:bulletEnabled val="1"/>
        </dgm:presLayoutVars>
      </dgm:prSet>
      <dgm:spPr/>
      <dgm:t>
        <a:bodyPr/>
        <a:lstStyle/>
        <a:p>
          <a:endParaRPr lang="cs-CZ"/>
        </a:p>
      </dgm:t>
    </dgm:pt>
  </dgm:ptLst>
  <dgm:cxnLst>
    <dgm:cxn modelId="{668B3F44-20F0-4EA1-A76C-BB8235462979}" srcId="{0126F0A4-C64A-43AC-889F-3C575F3597B1}" destId="{7622ADF1-D747-4BE4-A818-A056D3838551}" srcOrd="0" destOrd="0" parTransId="{0C05D5CE-D2CA-45AF-980A-A69EEA78FE4D}" sibTransId="{193A0CE2-C944-4BCB-A594-1FFFE3D63A92}"/>
    <dgm:cxn modelId="{8FAD03EA-77F2-4D2A-B32D-812CB7EA4946}" type="presOf" srcId="{7622ADF1-D747-4BE4-A818-A056D3838551}" destId="{D9653A00-DA0A-4041-AF2A-D800DC574524}" srcOrd="0" destOrd="0" presId="urn:microsoft.com/office/officeart/2005/8/layout/vList2"/>
    <dgm:cxn modelId="{42141020-4991-4D89-9C18-19F1DFBBFDF2}" type="presOf" srcId="{0126F0A4-C64A-43AC-889F-3C575F3597B1}" destId="{D4435EBC-EDB4-4CE3-8B31-893D77357964}" srcOrd="0" destOrd="0" presId="urn:microsoft.com/office/officeart/2005/8/layout/vList2"/>
    <dgm:cxn modelId="{2F0E2348-39FB-47F4-BD71-F4C545BE12B4}" type="presParOf" srcId="{D4435EBC-EDB4-4CE3-8B31-893D77357964}" destId="{D9653A00-DA0A-4041-AF2A-D800DC57452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378FEE-7B97-4A3C-8BB8-78FD3C5B7755}"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cs-CZ"/>
        </a:p>
      </dgm:t>
    </dgm:pt>
    <dgm:pt modelId="{A3E991A6-93F5-4A29-9F3A-48C14AEDBEE0}">
      <dgm:prSet/>
      <dgm:spPr/>
      <dgm:t>
        <a:bodyPr/>
        <a:lstStyle/>
        <a:p>
          <a:pPr rtl="0"/>
          <a:r>
            <a:rPr lang="cs-CZ" dirty="0" smtClean="0"/>
            <a:t> Poskytovatel je povinen zachovat mlčenlivost o všech skutečnostech, o kterých se dozvěděl v souvislosti s poskytováním zdravotních služeb.</a:t>
          </a:r>
          <a:endParaRPr lang="cs-CZ" dirty="0"/>
        </a:p>
      </dgm:t>
    </dgm:pt>
    <dgm:pt modelId="{09AA381E-A7CC-46E2-A805-8EF667F6AB5D}" type="parTrans" cxnId="{C4174B86-0A74-4BDA-A9E1-952FAEFE05CA}">
      <dgm:prSet/>
      <dgm:spPr/>
      <dgm:t>
        <a:bodyPr/>
        <a:lstStyle/>
        <a:p>
          <a:endParaRPr lang="cs-CZ"/>
        </a:p>
      </dgm:t>
    </dgm:pt>
    <dgm:pt modelId="{60262485-BA19-4DAC-B620-9472796FF07D}" type="sibTrans" cxnId="{C4174B86-0A74-4BDA-A9E1-952FAEFE05CA}">
      <dgm:prSet/>
      <dgm:spPr/>
      <dgm:t>
        <a:bodyPr/>
        <a:lstStyle/>
        <a:p>
          <a:endParaRPr lang="cs-CZ"/>
        </a:p>
      </dgm:t>
    </dgm:pt>
    <dgm:pt modelId="{2BAB8426-56EE-4290-BBFA-57AAEBDDEA3B}" type="pres">
      <dgm:prSet presAssocID="{80378FEE-7B97-4A3C-8BB8-78FD3C5B7755}" presName="hierChild1" presStyleCnt="0">
        <dgm:presLayoutVars>
          <dgm:orgChart val="1"/>
          <dgm:chPref val="1"/>
          <dgm:dir/>
          <dgm:animOne val="branch"/>
          <dgm:animLvl val="lvl"/>
          <dgm:resizeHandles/>
        </dgm:presLayoutVars>
      </dgm:prSet>
      <dgm:spPr/>
      <dgm:t>
        <a:bodyPr/>
        <a:lstStyle/>
        <a:p>
          <a:endParaRPr lang="cs-CZ"/>
        </a:p>
      </dgm:t>
    </dgm:pt>
    <dgm:pt modelId="{26E7301B-89EF-4C99-9680-02BD78252337}" type="pres">
      <dgm:prSet presAssocID="{A3E991A6-93F5-4A29-9F3A-48C14AEDBEE0}" presName="hierRoot1" presStyleCnt="0">
        <dgm:presLayoutVars>
          <dgm:hierBranch val="init"/>
        </dgm:presLayoutVars>
      </dgm:prSet>
      <dgm:spPr/>
    </dgm:pt>
    <dgm:pt modelId="{C28FE085-8088-43C0-9E65-CC6B152CD2E5}" type="pres">
      <dgm:prSet presAssocID="{A3E991A6-93F5-4A29-9F3A-48C14AEDBEE0}" presName="rootComposite1" presStyleCnt="0"/>
      <dgm:spPr/>
    </dgm:pt>
    <dgm:pt modelId="{9DF8DF0D-C9A1-4D9C-A1A3-86D50695C6AC}" type="pres">
      <dgm:prSet presAssocID="{A3E991A6-93F5-4A29-9F3A-48C14AEDBEE0}" presName="rootText1" presStyleLbl="node0" presStyleIdx="0" presStyleCnt="1" custScaleX="121004" custScaleY="100143" custLinFactNeighborX="637" custLinFactNeighborY="-29870">
        <dgm:presLayoutVars>
          <dgm:chPref val="3"/>
        </dgm:presLayoutVars>
      </dgm:prSet>
      <dgm:spPr/>
      <dgm:t>
        <a:bodyPr/>
        <a:lstStyle/>
        <a:p>
          <a:endParaRPr lang="cs-CZ"/>
        </a:p>
      </dgm:t>
    </dgm:pt>
    <dgm:pt modelId="{E7F510CD-DAA7-4C9D-B8AD-6AD9F8801F8C}" type="pres">
      <dgm:prSet presAssocID="{A3E991A6-93F5-4A29-9F3A-48C14AEDBEE0}" presName="rootConnector1" presStyleLbl="node1" presStyleIdx="0" presStyleCnt="0"/>
      <dgm:spPr/>
      <dgm:t>
        <a:bodyPr/>
        <a:lstStyle/>
        <a:p>
          <a:endParaRPr lang="cs-CZ"/>
        </a:p>
      </dgm:t>
    </dgm:pt>
    <dgm:pt modelId="{30E99284-9D74-4F5B-88C0-B18FD2B119C5}" type="pres">
      <dgm:prSet presAssocID="{A3E991A6-93F5-4A29-9F3A-48C14AEDBEE0}" presName="hierChild2" presStyleCnt="0"/>
      <dgm:spPr/>
    </dgm:pt>
    <dgm:pt modelId="{E971E199-14D3-410B-8336-6DDDFCBC0521}" type="pres">
      <dgm:prSet presAssocID="{A3E991A6-93F5-4A29-9F3A-48C14AEDBEE0}" presName="hierChild3" presStyleCnt="0"/>
      <dgm:spPr/>
    </dgm:pt>
  </dgm:ptLst>
  <dgm:cxnLst>
    <dgm:cxn modelId="{8D2C7F61-C33A-430C-8DF1-06834C3192DA}" type="presOf" srcId="{A3E991A6-93F5-4A29-9F3A-48C14AEDBEE0}" destId="{E7F510CD-DAA7-4C9D-B8AD-6AD9F8801F8C}" srcOrd="1" destOrd="0" presId="urn:microsoft.com/office/officeart/2005/8/layout/orgChart1"/>
    <dgm:cxn modelId="{68A1B769-4F3A-4503-BA5C-F4A55FC8E1AA}" type="presOf" srcId="{A3E991A6-93F5-4A29-9F3A-48C14AEDBEE0}" destId="{9DF8DF0D-C9A1-4D9C-A1A3-86D50695C6AC}" srcOrd="0" destOrd="0" presId="urn:microsoft.com/office/officeart/2005/8/layout/orgChart1"/>
    <dgm:cxn modelId="{C4174B86-0A74-4BDA-A9E1-952FAEFE05CA}" srcId="{80378FEE-7B97-4A3C-8BB8-78FD3C5B7755}" destId="{A3E991A6-93F5-4A29-9F3A-48C14AEDBEE0}" srcOrd="0" destOrd="0" parTransId="{09AA381E-A7CC-46E2-A805-8EF667F6AB5D}" sibTransId="{60262485-BA19-4DAC-B620-9472796FF07D}"/>
    <dgm:cxn modelId="{7C059455-7EED-4F7F-94D2-3F78806EC835}" type="presOf" srcId="{80378FEE-7B97-4A3C-8BB8-78FD3C5B7755}" destId="{2BAB8426-56EE-4290-BBFA-57AAEBDDEA3B}" srcOrd="0" destOrd="0" presId="urn:microsoft.com/office/officeart/2005/8/layout/orgChart1"/>
    <dgm:cxn modelId="{BC5CA5F8-38A0-40E9-8310-DFFF0A6EB915}" type="presParOf" srcId="{2BAB8426-56EE-4290-BBFA-57AAEBDDEA3B}" destId="{26E7301B-89EF-4C99-9680-02BD78252337}" srcOrd="0" destOrd="0" presId="urn:microsoft.com/office/officeart/2005/8/layout/orgChart1"/>
    <dgm:cxn modelId="{A12C85AF-B320-4983-A518-8FA12F25342B}" type="presParOf" srcId="{26E7301B-89EF-4C99-9680-02BD78252337}" destId="{C28FE085-8088-43C0-9E65-CC6B152CD2E5}" srcOrd="0" destOrd="0" presId="urn:microsoft.com/office/officeart/2005/8/layout/orgChart1"/>
    <dgm:cxn modelId="{39B0D905-5E30-49E1-95F7-28F54FA52557}" type="presParOf" srcId="{C28FE085-8088-43C0-9E65-CC6B152CD2E5}" destId="{9DF8DF0D-C9A1-4D9C-A1A3-86D50695C6AC}" srcOrd="0" destOrd="0" presId="urn:microsoft.com/office/officeart/2005/8/layout/orgChart1"/>
    <dgm:cxn modelId="{9D9406F2-6D90-4974-BE06-D8E2A7BB911E}" type="presParOf" srcId="{C28FE085-8088-43C0-9E65-CC6B152CD2E5}" destId="{E7F510CD-DAA7-4C9D-B8AD-6AD9F8801F8C}" srcOrd="1" destOrd="0" presId="urn:microsoft.com/office/officeart/2005/8/layout/orgChart1"/>
    <dgm:cxn modelId="{F94D57E7-0F30-4CF2-B101-98C47A9A0963}" type="presParOf" srcId="{26E7301B-89EF-4C99-9680-02BD78252337}" destId="{30E99284-9D74-4F5B-88C0-B18FD2B119C5}" srcOrd="1" destOrd="0" presId="urn:microsoft.com/office/officeart/2005/8/layout/orgChart1"/>
    <dgm:cxn modelId="{871268E1-02EC-48EA-A7A0-90FD28C964FB}" type="presParOf" srcId="{26E7301B-89EF-4C99-9680-02BD78252337}" destId="{E971E199-14D3-410B-8336-6DDDFCBC052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4C7FDA-534A-4BD3-8161-983B7B58E2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953336B6-4554-494B-A5D3-CC9F34E727AD}">
      <dgm:prSet phldrT="[Text]"/>
      <dgm:spPr>
        <a:solidFill>
          <a:schemeClr val="accent3"/>
        </a:solidFill>
      </dgm:spPr>
      <dgm:t>
        <a:bodyPr/>
        <a:lstStyle/>
        <a:p>
          <a:r>
            <a:rPr lang="cs-CZ" dirty="0" smtClean="0"/>
            <a:t>Listinná</a:t>
          </a:r>
          <a:endParaRPr lang="cs-CZ" dirty="0"/>
        </a:p>
      </dgm:t>
    </dgm:pt>
    <dgm:pt modelId="{3F6A8629-96D4-44FB-8E69-CBAA6A5163CD}" type="parTrans" cxnId="{B1273C55-2B38-46A7-A797-D09D5AEA8EE4}">
      <dgm:prSet/>
      <dgm:spPr/>
      <dgm:t>
        <a:bodyPr/>
        <a:lstStyle/>
        <a:p>
          <a:endParaRPr lang="cs-CZ"/>
        </a:p>
      </dgm:t>
    </dgm:pt>
    <dgm:pt modelId="{568193C6-493E-4595-B328-2A1C8D003152}" type="sibTrans" cxnId="{B1273C55-2B38-46A7-A797-D09D5AEA8EE4}">
      <dgm:prSet/>
      <dgm:spPr/>
      <dgm:t>
        <a:bodyPr/>
        <a:lstStyle/>
        <a:p>
          <a:endParaRPr lang="cs-CZ"/>
        </a:p>
      </dgm:t>
    </dgm:pt>
    <dgm:pt modelId="{DD713758-4C2F-4AC2-AAA4-A411801B0C29}">
      <dgm:prSet phldrT="[Text]"/>
      <dgm:spPr>
        <a:solidFill>
          <a:schemeClr val="accent3"/>
        </a:solidFill>
      </dgm:spPr>
      <dgm:t>
        <a:bodyPr/>
        <a:lstStyle/>
        <a:p>
          <a:r>
            <a:rPr lang="cs-CZ" dirty="0" smtClean="0"/>
            <a:t>Elektronická</a:t>
          </a:r>
          <a:endParaRPr lang="cs-CZ" dirty="0"/>
        </a:p>
      </dgm:t>
    </dgm:pt>
    <dgm:pt modelId="{FB63EBFC-4039-4968-B195-9552EDC14BB9}" type="parTrans" cxnId="{1CC1EA00-F41A-4604-BF13-E8E34950BE48}">
      <dgm:prSet/>
      <dgm:spPr/>
      <dgm:t>
        <a:bodyPr/>
        <a:lstStyle/>
        <a:p>
          <a:endParaRPr lang="cs-CZ"/>
        </a:p>
      </dgm:t>
    </dgm:pt>
    <dgm:pt modelId="{3AF342D9-98FC-4A0A-B597-886C439A4E60}" type="sibTrans" cxnId="{1CC1EA00-F41A-4604-BF13-E8E34950BE48}">
      <dgm:prSet/>
      <dgm:spPr/>
      <dgm:t>
        <a:bodyPr/>
        <a:lstStyle/>
        <a:p>
          <a:endParaRPr lang="cs-CZ"/>
        </a:p>
      </dgm:t>
    </dgm:pt>
    <dgm:pt modelId="{94D5640B-B60C-4B58-9A85-528E993C3DB5}">
      <dgm:prSet phldrT="[Text]"/>
      <dgm:spPr/>
      <dgm:t>
        <a:bodyPr/>
        <a:lstStyle/>
        <a:p>
          <a:r>
            <a:rPr lang="cs-CZ" dirty="0" smtClean="0"/>
            <a:t>Souběžná</a:t>
          </a:r>
          <a:endParaRPr lang="cs-CZ" dirty="0"/>
        </a:p>
      </dgm:t>
    </dgm:pt>
    <dgm:pt modelId="{227AD9E1-7461-4471-992C-19B2211B7641}" type="parTrans" cxnId="{69638604-DFD9-4F60-BBB6-0C51ACF45035}">
      <dgm:prSet/>
      <dgm:spPr/>
      <dgm:t>
        <a:bodyPr/>
        <a:lstStyle/>
        <a:p>
          <a:endParaRPr lang="cs-CZ"/>
        </a:p>
      </dgm:t>
    </dgm:pt>
    <dgm:pt modelId="{5FF4B9CF-0B4B-492F-BC34-1FAAFA77DB91}" type="sibTrans" cxnId="{69638604-DFD9-4F60-BBB6-0C51ACF45035}">
      <dgm:prSet/>
      <dgm:spPr/>
      <dgm:t>
        <a:bodyPr/>
        <a:lstStyle/>
        <a:p>
          <a:endParaRPr lang="cs-CZ"/>
        </a:p>
      </dgm:t>
    </dgm:pt>
    <dgm:pt modelId="{2F77A4FE-30CD-4477-BF94-2F39A1E26A7C}" type="pres">
      <dgm:prSet presAssocID="{3C4C7FDA-534A-4BD3-8161-983B7B58E253}" presName="diagram" presStyleCnt="0">
        <dgm:presLayoutVars>
          <dgm:dir/>
          <dgm:resizeHandles val="exact"/>
        </dgm:presLayoutVars>
      </dgm:prSet>
      <dgm:spPr/>
      <dgm:t>
        <a:bodyPr/>
        <a:lstStyle/>
        <a:p>
          <a:endParaRPr lang="cs-CZ"/>
        </a:p>
      </dgm:t>
    </dgm:pt>
    <dgm:pt modelId="{6D76C729-2A5D-47C8-AA22-40D98618C878}" type="pres">
      <dgm:prSet presAssocID="{953336B6-4554-494B-A5D3-CC9F34E727AD}" presName="node" presStyleLbl="node1" presStyleIdx="0" presStyleCnt="3">
        <dgm:presLayoutVars>
          <dgm:bulletEnabled val="1"/>
        </dgm:presLayoutVars>
      </dgm:prSet>
      <dgm:spPr/>
      <dgm:t>
        <a:bodyPr/>
        <a:lstStyle/>
        <a:p>
          <a:endParaRPr lang="cs-CZ"/>
        </a:p>
      </dgm:t>
    </dgm:pt>
    <dgm:pt modelId="{D9DB3E9B-751F-4458-B42D-8D46508A5281}" type="pres">
      <dgm:prSet presAssocID="{568193C6-493E-4595-B328-2A1C8D003152}" presName="sibTrans" presStyleCnt="0"/>
      <dgm:spPr/>
    </dgm:pt>
    <dgm:pt modelId="{B49913F4-EDDF-453A-BF63-F6858F49742B}" type="pres">
      <dgm:prSet presAssocID="{DD713758-4C2F-4AC2-AAA4-A411801B0C29}" presName="node" presStyleLbl="node1" presStyleIdx="1" presStyleCnt="3">
        <dgm:presLayoutVars>
          <dgm:bulletEnabled val="1"/>
        </dgm:presLayoutVars>
      </dgm:prSet>
      <dgm:spPr/>
      <dgm:t>
        <a:bodyPr/>
        <a:lstStyle/>
        <a:p>
          <a:endParaRPr lang="cs-CZ"/>
        </a:p>
      </dgm:t>
    </dgm:pt>
    <dgm:pt modelId="{9EA4FF2A-020C-481C-AA06-F1CDD5A9AF65}" type="pres">
      <dgm:prSet presAssocID="{3AF342D9-98FC-4A0A-B597-886C439A4E60}" presName="sibTrans" presStyleCnt="0"/>
      <dgm:spPr/>
    </dgm:pt>
    <dgm:pt modelId="{7E6DD58B-A8A7-48E6-A922-F3E1F2B52163}" type="pres">
      <dgm:prSet presAssocID="{94D5640B-B60C-4B58-9A85-528E993C3DB5}" presName="node" presStyleLbl="node1" presStyleIdx="2" presStyleCnt="3">
        <dgm:presLayoutVars>
          <dgm:bulletEnabled val="1"/>
        </dgm:presLayoutVars>
      </dgm:prSet>
      <dgm:spPr/>
      <dgm:t>
        <a:bodyPr/>
        <a:lstStyle/>
        <a:p>
          <a:endParaRPr lang="cs-CZ"/>
        </a:p>
      </dgm:t>
    </dgm:pt>
  </dgm:ptLst>
  <dgm:cxnLst>
    <dgm:cxn modelId="{2CAB0BB8-ADD7-4E8D-8C70-C0197094E40A}" type="presOf" srcId="{DD713758-4C2F-4AC2-AAA4-A411801B0C29}" destId="{B49913F4-EDDF-453A-BF63-F6858F49742B}" srcOrd="0" destOrd="0" presId="urn:microsoft.com/office/officeart/2005/8/layout/default"/>
    <dgm:cxn modelId="{B1273C55-2B38-46A7-A797-D09D5AEA8EE4}" srcId="{3C4C7FDA-534A-4BD3-8161-983B7B58E253}" destId="{953336B6-4554-494B-A5D3-CC9F34E727AD}" srcOrd="0" destOrd="0" parTransId="{3F6A8629-96D4-44FB-8E69-CBAA6A5163CD}" sibTransId="{568193C6-493E-4595-B328-2A1C8D003152}"/>
    <dgm:cxn modelId="{390CE3C5-AEC7-42E6-B580-D679C13F0636}" type="presOf" srcId="{3C4C7FDA-534A-4BD3-8161-983B7B58E253}" destId="{2F77A4FE-30CD-4477-BF94-2F39A1E26A7C}" srcOrd="0" destOrd="0" presId="urn:microsoft.com/office/officeart/2005/8/layout/default"/>
    <dgm:cxn modelId="{1CC1EA00-F41A-4604-BF13-E8E34950BE48}" srcId="{3C4C7FDA-534A-4BD3-8161-983B7B58E253}" destId="{DD713758-4C2F-4AC2-AAA4-A411801B0C29}" srcOrd="1" destOrd="0" parTransId="{FB63EBFC-4039-4968-B195-9552EDC14BB9}" sibTransId="{3AF342D9-98FC-4A0A-B597-886C439A4E60}"/>
    <dgm:cxn modelId="{F3B1A7B1-6341-4370-BDBC-1B55C47B032A}" type="presOf" srcId="{953336B6-4554-494B-A5D3-CC9F34E727AD}" destId="{6D76C729-2A5D-47C8-AA22-40D98618C878}" srcOrd="0" destOrd="0" presId="urn:microsoft.com/office/officeart/2005/8/layout/default"/>
    <dgm:cxn modelId="{470177D1-7548-4A4F-B3FD-E5AED50FB7A7}" type="presOf" srcId="{94D5640B-B60C-4B58-9A85-528E993C3DB5}" destId="{7E6DD58B-A8A7-48E6-A922-F3E1F2B52163}" srcOrd="0" destOrd="0" presId="urn:microsoft.com/office/officeart/2005/8/layout/default"/>
    <dgm:cxn modelId="{69638604-DFD9-4F60-BBB6-0C51ACF45035}" srcId="{3C4C7FDA-534A-4BD3-8161-983B7B58E253}" destId="{94D5640B-B60C-4B58-9A85-528E993C3DB5}" srcOrd="2" destOrd="0" parTransId="{227AD9E1-7461-4471-992C-19B2211B7641}" sibTransId="{5FF4B9CF-0B4B-492F-BC34-1FAAFA77DB91}"/>
    <dgm:cxn modelId="{A00C33FC-9D3E-4966-B3D1-57867499F156}" type="presParOf" srcId="{2F77A4FE-30CD-4477-BF94-2F39A1E26A7C}" destId="{6D76C729-2A5D-47C8-AA22-40D98618C878}" srcOrd="0" destOrd="0" presId="urn:microsoft.com/office/officeart/2005/8/layout/default"/>
    <dgm:cxn modelId="{FF361FA6-3648-4080-BC13-FE52ADF48DB4}" type="presParOf" srcId="{2F77A4FE-30CD-4477-BF94-2F39A1E26A7C}" destId="{D9DB3E9B-751F-4458-B42D-8D46508A5281}" srcOrd="1" destOrd="0" presId="urn:microsoft.com/office/officeart/2005/8/layout/default"/>
    <dgm:cxn modelId="{76CAAD5C-C09D-4999-AA84-D8F711CB1C25}" type="presParOf" srcId="{2F77A4FE-30CD-4477-BF94-2F39A1E26A7C}" destId="{B49913F4-EDDF-453A-BF63-F6858F49742B}" srcOrd="2" destOrd="0" presId="urn:microsoft.com/office/officeart/2005/8/layout/default"/>
    <dgm:cxn modelId="{A04240B0-0A40-455C-93A8-9611D33227D3}" type="presParOf" srcId="{2F77A4FE-30CD-4477-BF94-2F39A1E26A7C}" destId="{9EA4FF2A-020C-481C-AA06-F1CDD5A9AF65}" srcOrd="3" destOrd="0" presId="urn:microsoft.com/office/officeart/2005/8/layout/default"/>
    <dgm:cxn modelId="{D8883CE3-4D3F-4360-96FA-6A5039088554}" type="presParOf" srcId="{2F77A4FE-30CD-4477-BF94-2F39A1E26A7C}" destId="{7E6DD58B-A8A7-48E6-A922-F3E1F2B5216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4E76E8-5404-451B-9243-2F50BF69BB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6029BEC5-8796-4EC1-BA92-35C00815B998}">
      <dgm:prSet>
        <dgm:style>
          <a:lnRef idx="3">
            <a:schemeClr val="lt1"/>
          </a:lnRef>
          <a:fillRef idx="1">
            <a:schemeClr val="accent2"/>
          </a:fillRef>
          <a:effectRef idx="1">
            <a:schemeClr val="accent2"/>
          </a:effectRef>
          <a:fontRef idx="minor">
            <a:schemeClr val="lt1"/>
          </a:fontRef>
        </dgm:style>
      </dgm:prSet>
      <dgm:spPr/>
      <dgm:t>
        <a:bodyPr/>
        <a:lstStyle/>
        <a:p>
          <a:pPr rtl="0"/>
          <a:r>
            <a:rPr lang="cs-CZ" dirty="0" smtClean="0"/>
            <a:t>Rodina, příbuzní, pozůstalí</a:t>
          </a:r>
          <a:endParaRPr lang="cs-CZ" dirty="0"/>
        </a:p>
      </dgm:t>
    </dgm:pt>
    <dgm:pt modelId="{52813FE2-D858-476B-BEF3-E1EAB225479D}" type="parTrans" cxnId="{CFD5D6EB-4D4F-47C6-AAF8-B6CEF2BC997A}">
      <dgm:prSet/>
      <dgm:spPr/>
      <dgm:t>
        <a:bodyPr/>
        <a:lstStyle/>
        <a:p>
          <a:endParaRPr lang="cs-CZ"/>
        </a:p>
      </dgm:t>
    </dgm:pt>
    <dgm:pt modelId="{665625C8-5DD5-4FD7-9ABB-60F9C858E7CF}" type="sibTrans" cxnId="{CFD5D6EB-4D4F-47C6-AAF8-B6CEF2BC997A}">
      <dgm:prSet/>
      <dgm:spPr/>
      <dgm:t>
        <a:bodyPr/>
        <a:lstStyle/>
        <a:p>
          <a:endParaRPr lang="cs-CZ"/>
        </a:p>
      </dgm:t>
    </dgm:pt>
    <dgm:pt modelId="{1C3BA6CE-F9D1-4AEF-9059-48FD69F7AC42}" type="pres">
      <dgm:prSet presAssocID="{BC4E76E8-5404-451B-9243-2F50BF69BB34}" presName="linear" presStyleCnt="0">
        <dgm:presLayoutVars>
          <dgm:animLvl val="lvl"/>
          <dgm:resizeHandles val="exact"/>
        </dgm:presLayoutVars>
      </dgm:prSet>
      <dgm:spPr/>
      <dgm:t>
        <a:bodyPr/>
        <a:lstStyle/>
        <a:p>
          <a:endParaRPr lang="cs-CZ"/>
        </a:p>
      </dgm:t>
    </dgm:pt>
    <dgm:pt modelId="{260C94BA-5C19-4254-881A-F6294678AB46}" type="pres">
      <dgm:prSet presAssocID="{6029BEC5-8796-4EC1-BA92-35C00815B998}" presName="parentText" presStyleLbl="node1" presStyleIdx="0" presStyleCnt="1">
        <dgm:presLayoutVars>
          <dgm:chMax val="0"/>
          <dgm:bulletEnabled val="1"/>
        </dgm:presLayoutVars>
      </dgm:prSet>
      <dgm:spPr/>
      <dgm:t>
        <a:bodyPr/>
        <a:lstStyle/>
        <a:p>
          <a:endParaRPr lang="cs-CZ"/>
        </a:p>
      </dgm:t>
    </dgm:pt>
  </dgm:ptLst>
  <dgm:cxnLst>
    <dgm:cxn modelId="{3F4FC9C8-7AFE-418E-A266-1AFC8733FB7B}" type="presOf" srcId="{6029BEC5-8796-4EC1-BA92-35C00815B998}" destId="{260C94BA-5C19-4254-881A-F6294678AB46}" srcOrd="0" destOrd="0" presId="urn:microsoft.com/office/officeart/2005/8/layout/vList2"/>
    <dgm:cxn modelId="{CFD5D6EB-4D4F-47C6-AAF8-B6CEF2BC997A}" srcId="{BC4E76E8-5404-451B-9243-2F50BF69BB34}" destId="{6029BEC5-8796-4EC1-BA92-35C00815B998}" srcOrd="0" destOrd="0" parTransId="{52813FE2-D858-476B-BEF3-E1EAB225479D}" sibTransId="{665625C8-5DD5-4FD7-9ABB-60F9C858E7CF}"/>
    <dgm:cxn modelId="{7D9380AB-1366-447E-91F5-CBED04842731}" type="presOf" srcId="{BC4E76E8-5404-451B-9243-2F50BF69BB34}" destId="{1C3BA6CE-F9D1-4AEF-9059-48FD69F7AC42}" srcOrd="0" destOrd="0" presId="urn:microsoft.com/office/officeart/2005/8/layout/vList2"/>
    <dgm:cxn modelId="{FA650CFB-6684-418D-81F8-F233A991CE94}" type="presParOf" srcId="{1C3BA6CE-F9D1-4AEF-9059-48FD69F7AC42}" destId="{260C94BA-5C19-4254-881A-F6294678AB4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B2FC3FF-91DE-4B11-B9DA-934EEA6C43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66902585-05C5-430C-9B97-0040232A0379}">
      <dgm:prSet/>
      <dgm:spPr>
        <a:solidFill>
          <a:schemeClr val="bg2">
            <a:lumMod val="50000"/>
          </a:schemeClr>
        </a:solidFill>
      </dgm:spPr>
      <dgm:t>
        <a:bodyPr/>
        <a:lstStyle/>
        <a:p>
          <a:pPr rtl="0"/>
          <a:r>
            <a:rPr lang="cs-CZ" smtClean="0"/>
            <a:t>V zásadě pořizuje poskytovatel</a:t>
          </a:r>
          <a:endParaRPr lang="cs-CZ"/>
        </a:p>
      </dgm:t>
    </dgm:pt>
    <dgm:pt modelId="{0C38ABB6-4630-49D5-9F00-DDB52A5023D3}" type="parTrans" cxnId="{F359C7F1-65E6-4582-BCB8-2C084FEA6536}">
      <dgm:prSet/>
      <dgm:spPr/>
      <dgm:t>
        <a:bodyPr/>
        <a:lstStyle/>
        <a:p>
          <a:endParaRPr lang="cs-CZ"/>
        </a:p>
      </dgm:t>
    </dgm:pt>
    <dgm:pt modelId="{D1B75FEA-A8A1-4C51-B54D-183511054D6B}" type="sibTrans" cxnId="{F359C7F1-65E6-4582-BCB8-2C084FEA6536}">
      <dgm:prSet/>
      <dgm:spPr/>
      <dgm:t>
        <a:bodyPr/>
        <a:lstStyle/>
        <a:p>
          <a:endParaRPr lang="cs-CZ"/>
        </a:p>
      </dgm:t>
    </dgm:pt>
    <dgm:pt modelId="{1F8D0EF0-3358-447A-8149-033BC2D195CC}">
      <dgm:prSet/>
      <dgm:spPr/>
      <dgm:t>
        <a:bodyPr/>
        <a:lstStyle/>
        <a:p>
          <a:pPr rtl="0"/>
          <a:r>
            <a:rPr lang="cs-CZ" smtClean="0"/>
            <a:t>úhradu ve výši, která nesmí přesáhnout náklady spojené s pořízením výpisu</a:t>
          </a:r>
          <a:endParaRPr lang="cs-CZ"/>
        </a:p>
      </dgm:t>
    </dgm:pt>
    <dgm:pt modelId="{A470D983-10DB-4B33-91F8-7034D68CE275}" type="parTrans" cxnId="{3A6D3E93-CE52-4066-BD8F-ED13052AE055}">
      <dgm:prSet/>
      <dgm:spPr/>
      <dgm:t>
        <a:bodyPr/>
        <a:lstStyle/>
        <a:p>
          <a:endParaRPr lang="cs-CZ"/>
        </a:p>
      </dgm:t>
    </dgm:pt>
    <dgm:pt modelId="{2A784278-0827-4080-AAAE-117A3549C660}" type="sibTrans" cxnId="{3A6D3E93-CE52-4066-BD8F-ED13052AE055}">
      <dgm:prSet/>
      <dgm:spPr/>
      <dgm:t>
        <a:bodyPr/>
        <a:lstStyle/>
        <a:p>
          <a:endParaRPr lang="cs-CZ"/>
        </a:p>
      </dgm:t>
    </dgm:pt>
    <dgm:pt modelId="{F3D2288F-F084-4E63-A8FE-9B7F225EC296}">
      <dgm:prSet/>
      <dgm:spPr/>
      <dgm:t>
        <a:bodyPr/>
        <a:lstStyle/>
        <a:p>
          <a:pPr rtl="0"/>
          <a:r>
            <a:rPr lang="cs-CZ" smtClean="0"/>
            <a:t>vpřípadě, že je zdravotnická dokumentace vedena pouze v elektronické podobě, má pacient nebo jiná osoba oprávněná podle § 65 právo nahlížet dálkovým přístupem nebo na pořízení její kopie na technickém nosiči dat, který si určí, nebrání-li tomu technické možnosti poskytovatele; to neplatí, požaduje-li listinnou podobu.</a:t>
          </a:r>
          <a:endParaRPr lang="cs-CZ"/>
        </a:p>
      </dgm:t>
    </dgm:pt>
    <dgm:pt modelId="{B1B89C26-8B0F-47B2-9E9B-AC006BB0A7FB}" type="parTrans" cxnId="{D3BDB9D3-5860-4D7E-B174-12659C30CD14}">
      <dgm:prSet/>
      <dgm:spPr/>
      <dgm:t>
        <a:bodyPr/>
        <a:lstStyle/>
        <a:p>
          <a:endParaRPr lang="cs-CZ"/>
        </a:p>
      </dgm:t>
    </dgm:pt>
    <dgm:pt modelId="{BE996EE5-3AC0-4F6F-A6B2-37C944E7587A}" type="sibTrans" cxnId="{D3BDB9D3-5860-4D7E-B174-12659C30CD14}">
      <dgm:prSet/>
      <dgm:spPr/>
      <dgm:t>
        <a:bodyPr/>
        <a:lstStyle/>
        <a:p>
          <a:endParaRPr lang="cs-CZ"/>
        </a:p>
      </dgm:t>
    </dgm:pt>
    <dgm:pt modelId="{D5048EFC-AE1C-4D11-9285-47A38A49908D}">
      <dgm:prSet/>
      <dgm:spPr>
        <a:solidFill>
          <a:schemeClr val="bg2">
            <a:lumMod val="50000"/>
          </a:schemeClr>
        </a:solidFill>
      </dgm:spPr>
      <dgm:t>
        <a:bodyPr/>
        <a:lstStyle/>
        <a:p>
          <a:pPr rtl="0"/>
          <a:r>
            <a:rPr lang="cs-CZ" smtClean="0"/>
            <a:t>Na místě může i osoba oprávněna ze zákona</a:t>
          </a:r>
          <a:endParaRPr lang="cs-CZ"/>
        </a:p>
      </dgm:t>
    </dgm:pt>
    <dgm:pt modelId="{6F6BE1CE-1E8B-4D23-8EB7-E43FA42152C1}" type="parTrans" cxnId="{241276A0-9DCE-4A98-A947-4DE2F6A79675}">
      <dgm:prSet/>
      <dgm:spPr/>
      <dgm:t>
        <a:bodyPr/>
        <a:lstStyle/>
        <a:p>
          <a:endParaRPr lang="cs-CZ"/>
        </a:p>
      </dgm:t>
    </dgm:pt>
    <dgm:pt modelId="{267820F6-04E9-4832-81DD-5E486C76A297}" type="sibTrans" cxnId="{241276A0-9DCE-4A98-A947-4DE2F6A79675}">
      <dgm:prSet/>
      <dgm:spPr/>
      <dgm:t>
        <a:bodyPr/>
        <a:lstStyle/>
        <a:p>
          <a:endParaRPr lang="cs-CZ"/>
        </a:p>
      </dgm:t>
    </dgm:pt>
    <dgm:pt modelId="{8B86AC64-9EB0-4043-AADA-FD662965E739}">
      <dgm:prSet/>
      <dgm:spPr>
        <a:solidFill>
          <a:schemeClr val="bg2">
            <a:lumMod val="50000"/>
          </a:schemeClr>
        </a:solidFill>
      </dgm:spPr>
      <dgm:t>
        <a:bodyPr/>
        <a:lstStyle/>
        <a:p>
          <a:pPr rtl="0"/>
          <a:r>
            <a:rPr lang="cs-CZ" dirty="0" smtClean="0"/>
            <a:t>O každém pořízení učinit záznam ( s výjimkou zdrav. pracovníka) </a:t>
          </a:r>
          <a:endParaRPr lang="cs-CZ" dirty="0"/>
        </a:p>
      </dgm:t>
    </dgm:pt>
    <dgm:pt modelId="{83D80048-930A-45D4-875D-2DFBB0CF8090}" type="parTrans" cxnId="{63E70FCF-B6E7-4EC3-96A9-6D33E7E73812}">
      <dgm:prSet/>
      <dgm:spPr/>
      <dgm:t>
        <a:bodyPr/>
        <a:lstStyle/>
        <a:p>
          <a:endParaRPr lang="cs-CZ"/>
        </a:p>
      </dgm:t>
    </dgm:pt>
    <dgm:pt modelId="{E24C7F71-C735-4CB4-8757-AD371EE46213}" type="sibTrans" cxnId="{63E70FCF-B6E7-4EC3-96A9-6D33E7E73812}">
      <dgm:prSet/>
      <dgm:spPr/>
      <dgm:t>
        <a:bodyPr/>
        <a:lstStyle/>
        <a:p>
          <a:endParaRPr lang="cs-CZ"/>
        </a:p>
      </dgm:t>
    </dgm:pt>
    <dgm:pt modelId="{A7CBFBF0-B085-48DF-930B-45F4D7305979}" type="pres">
      <dgm:prSet presAssocID="{5B2FC3FF-91DE-4B11-B9DA-934EEA6C4336}" presName="linear" presStyleCnt="0">
        <dgm:presLayoutVars>
          <dgm:animLvl val="lvl"/>
          <dgm:resizeHandles val="exact"/>
        </dgm:presLayoutVars>
      </dgm:prSet>
      <dgm:spPr/>
      <dgm:t>
        <a:bodyPr/>
        <a:lstStyle/>
        <a:p>
          <a:endParaRPr lang="cs-CZ"/>
        </a:p>
      </dgm:t>
    </dgm:pt>
    <dgm:pt modelId="{086CE8E4-D9B9-4A9B-8FF7-ACFB29A8FE30}" type="pres">
      <dgm:prSet presAssocID="{66902585-05C5-430C-9B97-0040232A0379}" presName="parentText" presStyleLbl="node1" presStyleIdx="0" presStyleCnt="3">
        <dgm:presLayoutVars>
          <dgm:chMax val="0"/>
          <dgm:bulletEnabled val="1"/>
        </dgm:presLayoutVars>
      </dgm:prSet>
      <dgm:spPr/>
      <dgm:t>
        <a:bodyPr/>
        <a:lstStyle/>
        <a:p>
          <a:endParaRPr lang="cs-CZ"/>
        </a:p>
      </dgm:t>
    </dgm:pt>
    <dgm:pt modelId="{FB339325-7BDA-4BA6-9E46-FC3F227534B9}" type="pres">
      <dgm:prSet presAssocID="{66902585-05C5-430C-9B97-0040232A0379}" presName="childText" presStyleLbl="revTx" presStyleIdx="0" presStyleCnt="1">
        <dgm:presLayoutVars>
          <dgm:bulletEnabled val="1"/>
        </dgm:presLayoutVars>
      </dgm:prSet>
      <dgm:spPr/>
      <dgm:t>
        <a:bodyPr/>
        <a:lstStyle/>
        <a:p>
          <a:endParaRPr lang="cs-CZ"/>
        </a:p>
      </dgm:t>
    </dgm:pt>
    <dgm:pt modelId="{98F9AC88-69C3-4886-A6F2-4CFB02F3EDEC}" type="pres">
      <dgm:prSet presAssocID="{D5048EFC-AE1C-4D11-9285-47A38A49908D}" presName="parentText" presStyleLbl="node1" presStyleIdx="1" presStyleCnt="3">
        <dgm:presLayoutVars>
          <dgm:chMax val="0"/>
          <dgm:bulletEnabled val="1"/>
        </dgm:presLayoutVars>
      </dgm:prSet>
      <dgm:spPr/>
      <dgm:t>
        <a:bodyPr/>
        <a:lstStyle/>
        <a:p>
          <a:endParaRPr lang="cs-CZ"/>
        </a:p>
      </dgm:t>
    </dgm:pt>
    <dgm:pt modelId="{1D1699F1-92B2-4714-95A9-4247A825D37F}" type="pres">
      <dgm:prSet presAssocID="{267820F6-04E9-4832-81DD-5E486C76A297}" presName="spacer" presStyleCnt="0"/>
      <dgm:spPr/>
    </dgm:pt>
    <dgm:pt modelId="{4AE9C4C8-3CFE-4D58-A619-6841CF63B8E6}" type="pres">
      <dgm:prSet presAssocID="{8B86AC64-9EB0-4043-AADA-FD662965E739}" presName="parentText" presStyleLbl="node1" presStyleIdx="2" presStyleCnt="3">
        <dgm:presLayoutVars>
          <dgm:chMax val="0"/>
          <dgm:bulletEnabled val="1"/>
        </dgm:presLayoutVars>
      </dgm:prSet>
      <dgm:spPr/>
      <dgm:t>
        <a:bodyPr/>
        <a:lstStyle/>
        <a:p>
          <a:endParaRPr lang="cs-CZ"/>
        </a:p>
      </dgm:t>
    </dgm:pt>
  </dgm:ptLst>
  <dgm:cxnLst>
    <dgm:cxn modelId="{9B8AB853-8D44-4BFB-8930-336BF2756A91}" type="presOf" srcId="{F3D2288F-F084-4E63-A8FE-9B7F225EC296}" destId="{FB339325-7BDA-4BA6-9E46-FC3F227534B9}" srcOrd="0" destOrd="1" presId="urn:microsoft.com/office/officeart/2005/8/layout/vList2"/>
    <dgm:cxn modelId="{3053EC06-DE7C-4539-AE2C-F483480D331B}" type="presOf" srcId="{8B86AC64-9EB0-4043-AADA-FD662965E739}" destId="{4AE9C4C8-3CFE-4D58-A619-6841CF63B8E6}" srcOrd="0" destOrd="0" presId="urn:microsoft.com/office/officeart/2005/8/layout/vList2"/>
    <dgm:cxn modelId="{0BE06CEC-8734-47E4-BA54-189F7D8DB445}" type="presOf" srcId="{66902585-05C5-430C-9B97-0040232A0379}" destId="{086CE8E4-D9B9-4A9B-8FF7-ACFB29A8FE30}" srcOrd="0" destOrd="0" presId="urn:microsoft.com/office/officeart/2005/8/layout/vList2"/>
    <dgm:cxn modelId="{F359C7F1-65E6-4582-BCB8-2C084FEA6536}" srcId="{5B2FC3FF-91DE-4B11-B9DA-934EEA6C4336}" destId="{66902585-05C5-430C-9B97-0040232A0379}" srcOrd="0" destOrd="0" parTransId="{0C38ABB6-4630-49D5-9F00-DDB52A5023D3}" sibTransId="{D1B75FEA-A8A1-4C51-B54D-183511054D6B}"/>
    <dgm:cxn modelId="{3A6D3E93-CE52-4066-BD8F-ED13052AE055}" srcId="{66902585-05C5-430C-9B97-0040232A0379}" destId="{1F8D0EF0-3358-447A-8149-033BC2D195CC}" srcOrd="0" destOrd="0" parTransId="{A470D983-10DB-4B33-91F8-7034D68CE275}" sibTransId="{2A784278-0827-4080-AAAE-117A3549C660}"/>
    <dgm:cxn modelId="{DFC84EA4-A642-4839-8623-9D3D4D8EDAEA}" type="presOf" srcId="{1F8D0EF0-3358-447A-8149-033BC2D195CC}" destId="{FB339325-7BDA-4BA6-9E46-FC3F227534B9}" srcOrd="0" destOrd="0" presId="urn:microsoft.com/office/officeart/2005/8/layout/vList2"/>
    <dgm:cxn modelId="{7618AA88-A4B6-4C24-AEEA-B6CF29525646}" type="presOf" srcId="{D5048EFC-AE1C-4D11-9285-47A38A49908D}" destId="{98F9AC88-69C3-4886-A6F2-4CFB02F3EDEC}" srcOrd="0" destOrd="0" presId="urn:microsoft.com/office/officeart/2005/8/layout/vList2"/>
    <dgm:cxn modelId="{241276A0-9DCE-4A98-A947-4DE2F6A79675}" srcId="{5B2FC3FF-91DE-4B11-B9DA-934EEA6C4336}" destId="{D5048EFC-AE1C-4D11-9285-47A38A49908D}" srcOrd="1" destOrd="0" parTransId="{6F6BE1CE-1E8B-4D23-8EB7-E43FA42152C1}" sibTransId="{267820F6-04E9-4832-81DD-5E486C76A297}"/>
    <dgm:cxn modelId="{26D5E832-3E9D-431E-B12C-368E38001062}" type="presOf" srcId="{5B2FC3FF-91DE-4B11-B9DA-934EEA6C4336}" destId="{A7CBFBF0-B085-48DF-930B-45F4D7305979}" srcOrd="0" destOrd="0" presId="urn:microsoft.com/office/officeart/2005/8/layout/vList2"/>
    <dgm:cxn modelId="{D3BDB9D3-5860-4D7E-B174-12659C30CD14}" srcId="{66902585-05C5-430C-9B97-0040232A0379}" destId="{F3D2288F-F084-4E63-A8FE-9B7F225EC296}" srcOrd="1" destOrd="0" parTransId="{B1B89C26-8B0F-47B2-9E9B-AC006BB0A7FB}" sibTransId="{BE996EE5-3AC0-4F6F-A6B2-37C944E7587A}"/>
    <dgm:cxn modelId="{63E70FCF-B6E7-4EC3-96A9-6D33E7E73812}" srcId="{5B2FC3FF-91DE-4B11-B9DA-934EEA6C4336}" destId="{8B86AC64-9EB0-4043-AADA-FD662965E739}" srcOrd="2" destOrd="0" parTransId="{83D80048-930A-45D4-875D-2DFBB0CF8090}" sibTransId="{E24C7F71-C735-4CB4-8757-AD371EE46213}"/>
    <dgm:cxn modelId="{386C07CA-E49E-4F6B-8D30-B5D0417EA619}" type="presParOf" srcId="{A7CBFBF0-B085-48DF-930B-45F4D7305979}" destId="{086CE8E4-D9B9-4A9B-8FF7-ACFB29A8FE30}" srcOrd="0" destOrd="0" presId="urn:microsoft.com/office/officeart/2005/8/layout/vList2"/>
    <dgm:cxn modelId="{B37EDA33-3322-4471-B16E-FD91B461AFB7}" type="presParOf" srcId="{A7CBFBF0-B085-48DF-930B-45F4D7305979}" destId="{FB339325-7BDA-4BA6-9E46-FC3F227534B9}" srcOrd="1" destOrd="0" presId="urn:microsoft.com/office/officeart/2005/8/layout/vList2"/>
    <dgm:cxn modelId="{B2E72877-5BB9-485A-888B-D78934F8ADBA}" type="presParOf" srcId="{A7CBFBF0-B085-48DF-930B-45F4D7305979}" destId="{98F9AC88-69C3-4886-A6F2-4CFB02F3EDEC}" srcOrd="2" destOrd="0" presId="urn:microsoft.com/office/officeart/2005/8/layout/vList2"/>
    <dgm:cxn modelId="{40F4D19D-C37B-40DE-843A-13DFC9519F6C}" type="presParOf" srcId="{A7CBFBF0-B085-48DF-930B-45F4D7305979}" destId="{1D1699F1-92B2-4714-95A9-4247A825D37F}" srcOrd="3" destOrd="0" presId="urn:microsoft.com/office/officeart/2005/8/layout/vList2"/>
    <dgm:cxn modelId="{190EF0EC-7852-4F6A-931E-3C4A31DB5288}" type="presParOf" srcId="{A7CBFBF0-B085-48DF-930B-45F4D7305979}" destId="{4AE9C4C8-3CFE-4D58-A619-6841CF63B8E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0B21B3-7BEF-41F1-986E-6A6EDF7CC1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5033E0BB-6A31-471C-8011-2A1289EED917}">
      <dgm:prSet/>
      <dgm:spPr/>
      <dgm:t>
        <a:bodyPr/>
        <a:lstStyle/>
        <a:p>
          <a:pPr rtl="0"/>
          <a:r>
            <a:rPr lang="cs-CZ" dirty="0" smtClean="0"/>
            <a:t>Za porušení povinné mlčenlivosti se nepovažuje</a:t>
          </a:r>
          <a:endParaRPr lang="cs-CZ" dirty="0"/>
        </a:p>
      </dgm:t>
    </dgm:pt>
    <dgm:pt modelId="{2BF10DB9-AD02-47F2-BC3C-C5CEAA7DE793}" type="parTrans" cxnId="{2016E575-9149-4D92-97A0-F969B992100E}">
      <dgm:prSet/>
      <dgm:spPr/>
      <dgm:t>
        <a:bodyPr/>
        <a:lstStyle/>
        <a:p>
          <a:endParaRPr lang="cs-CZ"/>
        </a:p>
      </dgm:t>
    </dgm:pt>
    <dgm:pt modelId="{12B9DD4A-F007-4402-AE99-C4B5F2CE0B7C}" type="sibTrans" cxnId="{2016E575-9149-4D92-97A0-F969B992100E}">
      <dgm:prSet/>
      <dgm:spPr/>
      <dgm:t>
        <a:bodyPr/>
        <a:lstStyle/>
        <a:p>
          <a:endParaRPr lang="cs-CZ"/>
        </a:p>
      </dgm:t>
    </dgm:pt>
    <dgm:pt modelId="{C71F09A4-7461-4634-8B63-C06C506E6812}">
      <dgm:prSet/>
      <dgm:spPr/>
      <dgm:t>
        <a:bodyPr/>
        <a:lstStyle/>
        <a:p>
          <a:pPr rtl="0"/>
          <a:r>
            <a:rPr lang="cs-CZ" dirty="0" smtClean="0"/>
            <a:t>předávání informací nezbytných pro zajištění návaznosti poskytovaných zdravotních služeb,</a:t>
          </a:r>
          <a:endParaRPr lang="cs-CZ" dirty="0"/>
        </a:p>
      </dgm:t>
    </dgm:pt>
    <dgm:pt modelId="{E975A70B-C3E3-41FB-82F6-EC2571E0F331}" type="parTrans" cxnId="{F8A66855-4EC7-4B2E-B703-EA99E3F7C021}">
      <dgm:prSet/>
      <dgm:spPr/>
      <dgm:t>
        <a:bodyPr/>
        <a:lstStyle/>
        <a:p>
          <a:endParaRPr lang="cs-CZ"/>
        </a:p>
      </dgm:t>
    </dgm:pt>
    <dgm:pt modelId="{5AF32D22-416F-441A-9C16-F287816ABA9F}" type="sibTrans" cxnId="{F8A66855-4EC7-4B2E-B703-EA99E3F7C021}">
      <dgm:prSet/>
      <dgm:spPr/>
      <dgm:t>
        <a:bodyPr/>
        <a:lstStyle/>
        <a:p>
          <a:endParaRPr lang="cs-CZ"/>
        </a:p>
      </dgm:t>
    </dgm:pt>
    <dgm:pt modelId="{D5CFBB17-31C5-40D2-BA3F-3FBCCFC1195F}">
      <dgm:prSet/>
      <dgm:spPr/>
      <dgm:t>
        <a:bodyPr/>
        <a:lstStyle/>
        <a:p>
          <a:pPr rtl="0"/>
          <a:r>
            <a:rPr lang="cs-CZ" dirty="0" smtClean="0"/>
            <a:t>sdělování údajů nebo jiných skutečností, je-li poskytovatel zproštěn pacientem mlčenlivosti</a:t>
          </a:r>
          <a:endParaRPr lang="cs-CZ" dirty="0"/>
        </a:p>
      </dgm:t>
    </dgm:pt>
    <dgm:pt modelId="{FF81F181-1CAC-44FC-A5D6-BFE205005DE6}" type="parTrans" cxnId="{3321E138-5643-4321-85BC-A18241A21A90}">
      <dgm:prSet/>
      <dgm:spPr/>
      <dgm:t>
        <a:bodyPr/>
        <a:lstStyle/>
        <a:p>
          <a:endParaRPr lang="cs-CZ"/>
        </a:p>
      </dgm:t>
    </dgm:pt>
    <dgm:pt modelId="{0E8BA229-5B0B-4FAA-89B7-81213ECA1DA8}" type="sibTrans" cxnId="{3321E138-5643-4321-85BC-A18241A21A90}">
      <dgm:prSet/>
      <dgm:spPr/>
      <dgm:t>
        <a:bodyPr/>
        <a:lstStyle/>
        <a:p>
          <a:endParaRPr lang="cs-CZ"/>
        </a:p>
      </dgm:t>
    </dgm:pt>
    <dgm:pt modelId="{56707239-6BE2-46BB-BE64-86AB3F5AA7D7}">
      <dgm:prSet/>
      <dgm:spPr/>
      <dgm:t>
        <a:bodyPr/>
        <a:lstStyle/>
        <a:p>
          <a:pPr rtl="0"/>
          <a:r>
            <a:rPr lang="cs-CZ" dirty="0" smtClean="0"/>
            <a:t>pro potřeby trestního řízení</a:t>
          </a:r>
          <a:endParaRPr lang="cs-CZ" dirty="0"/>
        </a:p>
      </dgm:t>
    </dgm:pt>
    <dgm:pt modelId="{EFE92A7A-862A-45B7-9182-6836D0BD7C85}" type="parTrans" cxnId="{1C2F1EFA-9FE0-4E3A-807D-5A9DCD19E8EE}">
      <dgm:prSet/>
      <dgm:spPr/>
      <dgm:t>
        <a:bodyPr/>
        <a:lstStyle/>
        <a:p>
          <a:endParaRPr lang="cs-CZ"/>
        </a:p>
      </dgm:t>
    </dgm:pt>
    <dgm:pt modelId="{551DFA25-4F2D-451E-AED1-84E5B46B08A1}" type="sibTrans" cxnId="{1C2F1EFA-9FE0-4E3A-807D-5A9DCD19E8EE}">
      <dgm:prSet/>
      <dgm:spPr/>
      <dgm:t>
        <a:bodyPr/>
        <a:lstStyle/>
        <a:p>
          <a:endParaRPr lang="cs-CZ"/>
        </a:p>
      </dgm:t>
    </dgm:pt>
    <dgm:pt modelId="{5691280F-1129-4D26-81D4-9933EB1E1CC3}">
      <dgm:prSet/>
      <dgm:spPr/>
      <dgm:t>
        <a:bodyPr/>
        <a:lstStyle/>
        <a:p>
          <a:pPr rtl="0"/>
          <a:r>
            <a:rPr lang="cs-CZ" b="0" i="0" dirty="0" smtClean="0"/>
            <a:t>v nezbytném rozsahu pro ochranu vlastních práv</a:t>
          </a:r>
          <a:endParaRPr lang="cs-CZ" dirty="0"/>
        </a:p>
      </dgm:t>
    </dgm:pt>
    <dgm:pt modelId="{9E1AF508-5877-4539-9F74-2C9D9E93F2D7}" type="parTrans" cxnId="{23BFF520-997F-44CE-8C5D-A7E902A67F90}">
      <dgm:prSet/>
      <dgm:spPr/>
    </dgm:pt>
    <dgm:pt modelId="{E9AD7E63-2084-404D-8BC8-AE5EDDF565CE}" type="sibTrans" cxnId="{23BFF520-997F-44CE-8C5D-A7E902A67F90}">
      <dgm:prSet/>
      <dgm:spPr/>
    </dgm:pt>
    <dgm:pt modelId="{1AE091F2-A26F-40E0-8142-4B2E1BDA2B6E}" type="pres">
      <dgm:prSet presAssocID="{740B21B3-7BEF-41F1-986E-6A6EDF7CC1D7}" presName="linear" presStyleCnt="0">
        <dgm:presLayoutVars>
          <dgm:animLvl val="lvl"/>
          <dgm:resizeHandles val="exact"/>
        </dgm:presLayoutVars>
      </dgm:prSet>
      <dgm:spPr/>
      <dgm:t>
        <a:bodyPr/>
        <a:lstStyle/>
        <a:p>
          <a:endParaRPr lang="cs-CZ"/>
        </a:p>
      </dgm:t>
    </dgm:pt>
    <dgm:pt modelId="{C298FEDD-A036-4A0F-AE5C-EE1E1A550685}" type="pres">
      <dgm:prSet presAssocID="{5033E0BB-6A31-471C-8011-2A1289EED917}" presName="parentText" presStyleLbl="node1" presStyleIdx="0" presStyleCnt="1">
        <dgm:presLayoutVars>
          <dgm:chMax val="0"/>
          <dgm:bulletEnabled val="1"/>
        </dgm:presLayoutVars>
      </dgm:prSet>
      <dgm:spPr/>
      <dgm:t>
        <a:bodyPr/>
        <a:lstStyle/>
        <a:p>
          <a:endParaRPr lang="cs-CZ"/>
        </a:p>
      </dgm:t>
    </dgm:pt>
    <dgm:pt modelId="{62A483D5-F9EA-4769-8FD9-3AAE92123221}" type="pres">
      <dgm:prSet presAssocID="{5033E0BB-6A31-471C-8011-2A1289EED917}" presName="childText" presStyleLbl="revTx" presStyleIdx="0" presStyleCnt="1">
        <dgm:presLayoutVars>
          <dgm:bulletEnabled val="1"/>
        </dgm:presLayoutVars>
      </dgm:prSet>
      <dgm:spPr/>
      <dgm:t>
        <a:bodyPr/>
        <a:lstStyle/>
        <a:p>
          <a:endParaRPr lang="cs-CZ"/>
        </a:p>
      </dgm:t>
    </dgm:pt>
  </dgm:ptLst>
  <dgm:cxnLst>
    <dgm:cxn modelId="{F8A66855-4EC7-4B2E-B703-EA99E3F7C021}" srcId="{5033E0BB-6A31-471C-8011-2A1289EED917}" destId="{C71F09A4-7461-4634-8B63-C06C506E6812}" srcOrd="0" destOrd="0" parTransId="{E975A70B-C3E3-41FB-82F6-EC2571E0F331}" sibTransId="{5AF32D22-416F-441A-9C16-F287816ABA9F}"/>
    <dgm:cxn modelId="{CA14AD81-ADC6-45BE-A626-8B1D5A0EEE92}" type="presOf" srcId="{D5CFBB17-31C5-40D2-BA3F-3FBCCFC1195F}" destId="{62A483D5-F9EA-4769-8FD9-3AAE92123221}" srcOrd="0" destOrd="1" presId="urn:microsoft.com/office/officeart/2005/8/layout/vList2"/>
    <dgm:cxn modelId="{ADB1ABA8-7F97-49EA-96C2-D992902FF9E6}" type="presOf" srcId="{5691280F-1129-4D26-81D4-9933EB1E1CC3}" destId="{62A483D5-F9EA-4769-8FD9-3AAE92123221}" srcOrd="0" destOrd="3" presId="urn:microsoft.com/office/officeart/2005/8/layout/vList2"/>
    <dgm:cxn modelId="{A0044D15-A56F-4B38-BF10-24BE0358038F}" type="presOf" srcId="{5033E0BB-6A31-471C-8011-2A1289EED917}" destId="{C298FEDD-A036-4A0F-AE5C-EE1E1A550685}" srcOrd="0" destOrd="0" presId="urn:microsoft.com/office/officeart/2005/8/layout/vList2"/>
    <dgm:cxn modelId="{1C2F1EFA-9FE0-4E3A-807D-5A9DCD19E8EE}" srcId="{5033E0BB-6A31-471C-8011-2A1289EED917}" destId="{56707239-6BE2-46BB-BE64-86AB3F5AA7D7}" srcOrd="2" destOrd="0" parTransId="{EFE92A7A-862A-45B7-9182-6836D0BD7C85}" sibTransId="{551DFA25-4F2D-451E-AED1-84E5B46B08A1}"/>
    <dgm:cxn modelId="{9761DFD0-161F-46A8-BA26-974B24D1215C}" type="presOf" srcId="{56707239-6BE2-46BB-BE64-86AB3F5AA7D7}" destId="{62A483D5-F9EA-4769-8FD9-3AAE92123221}" srcOrd="0" destOrd="2" presId="urn:microsoft.com/office/officeart/2005/8/layout/vList2"/>
    <dgm:cxn modelId="{2E1479F4-EF14-44CC-821A-DF3CEFB4FA3F}" type="presOf" srcId="{740B21B3-7BEF-41F1-986E-6A6EDF7CC1D7}" destId="{1AE091F2-A26F-40E0-8142-4B2E1BDA2B6E}" srcOrd="0" destOrd="0" presId="urn:microsoft.com/office/officeart/2005/8/layout/vList2"/>
    <dgm:cxn modelId="{2016E575-9149-4D92-97A0-F969B992100E}" srcId="{740B21B3-7BEF-41F1-986E-6A6EDF7CC1D7}" destId="{5033E0BB-6A31-471C-8011-2A1289EED917}" srcOrd="0" destOrd="0" parTransId="{2BF10DB9-AD02-47F2-BC3C-C5CEAA7DE793}" sibTransId="{12B9DD4A-F007-4402-AE99-C4B5F2CE0B7C}"/>
    <dgm:cxn modelId="{23BFF520-997F-44CE-8C5D-A7E902A67F90}" srcId="{5033E0BB-6A31-471C-8011-2A1289EED917}" destId="{5691280F-1129-4D26-81D4-9933EB1E1CC3}" srcOrd="3" destOrd="0" parTransId="{9E1AF508-5877-4539-9F74-2C9D9E93F2D7}" sibTransId="{E9AD7E63-2084-404D-8BC8-AE5EDDF565CE}"/>
    <dgm:cxn modelId="{3321E138-5643-4321-85BC-A18241A21A90}" srcId="{5033E0BB-6A31-471C-8011-2A1289EED917}" destId="{D5CFBB17-31C5-40D2-BA3F-3FBCCFC1195F}" srcOrd="1" destOrd="0" parTransId="{FF81F181-1CAC-44FC-A5D6-BFE205005DE6}" sibTransId="{0E8BA229-5B0B-4FAA-89B7-81213ECA1DA8}"/>
    <dgm:cxn modelId="{389B98C6-7D54-44E4-AB7A-846B0726036E}" type="presOf" srcId="{C71F09A4-7461-4634-8B63-C06C506E6812}" destId="{62A483D5-F9EA-4769-8FD9-3AAE92123221}" srcOrd="0" destOrd="0" presId="urn:microsoft.com/office/officeart/2005/8/layout/vList2"/>
    <dgm:cxn modelId="{8515F960-A960-4365-8A2E-4CF4C33B909F}" type="presParOf" srcId="{1AE091F2-A26F-40E0-8142-4B2E1BDA2B6E}" destId="{C298FEDD-A036-4A0F-AE5C-EE1E1A550685}" srcOrd="0" destOrd="0" presId="urn:microsoft.com/office/officeart/2005/8/layout/vList2"/>
    <dgm:cxn modelId="{9B04B750-F989-4E4A-92DC-A82586CABF11}" type="presParOf" srcId="{1AE091F2-A26F-40E0-8142-4B2E1BDA2B6E}" destId="{62A483D5-F9EA-4769-8FD9-3AAE9212322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E04F112-AEBB-4F85-A635-9CCCBFEFCA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C0AD4EE9-E604-4412-B9C8-F150452F9BCC}">
      <dgm:prSet/>
      <dgm:spPr/>
      <dgm:t>
        <a:bodyPr/>
        <a:lstStyle/>
        <a:p>
          <a:pPr rtl="0"/>
          <a:r>
            <a:rPr lang="cs-CZ" dirty="0" smtClean="0"/>
            <a:t>Občanský zákoník (platí souběžně se ZZS)</a:t>
          </a:r>
          <a:endParaRPr lang="cs-CZ" dirty="0"/>
        </a:p>
      </dgm:t>
    </dgm:pt>
    <dgm:pt modelId="{50E157ED-2F65-4AB3-A5F9-39A22D670727}" type="parTrans" cxnId="{5D7018AF-E9A5-4893-A777-815A59ECAB9C}">
      <dgm:prSet/>
      <dgm:spPr/>
      <dgm:t>
        <a:bodyPr/>
        <a:lstStyle/>
        <a:p>
          <a:endParaRPr lang="cs-CZ"/>
        </a:p>
      </dgm:t>
    </dgm:pt>
    <dgm:pt modelId="{0029B9E0-C195-42A8-A0A8-0A21FF05B281}" type="sibTrans" cxnId="{5D7018AF-E9A5-4893-A777-815A59ECAB9C}">
      <dgm:prSet/>
      <dgm:spPr/>
      <dgm:t>
        <a:bodyPr/>
        <a:lstStyle/>
        <a:p>
          <a:endParaRPr lang="cs-CZ"/>
        </a:p>
      </dgm:t>
    </dgm:pt>
    <dgm:pt modelId="{1607D1B4-A045-455B-BDF5-6ADCAD26AF72}" type="pres">
      <dgm:prSet presAssocID="{EE04F112-AEBB-4F85-A635-9CCCBFEFCA00}" presName="linear" presStyleCnt="0">
        <dgm:presLayoutVars>
          <dgm:animLvl val="lvl"/>
          <dgm:resizeHandles val="exact"/>
        </dgm:presLayoutVars>
      </dgm:prSet>
      <dgm:spPr/>
      <dgm:t>
        <a:bodyPr/>
        <a:lstStyle/>
        <a:p>
          <a:endParaRPr lang="cs-CZ"/>
        </a:p>
      </dgm:t>
    </dgm:pt>
    <dgm:pt modelId="{A9427E72-9E33-4118-A88D-B641D0C91822}" type="pres">
      <dgm:prSet presAssocID="{C0AD4EE9-E604-4412-B9C8-F150452F9BCC}" presName="parentText" presStyleLbl="node1" presStyleIdx="0" presStyleCnt="1">
        <dgm:presLayoutVars>
          <dgm:chMax val="0"/>
          <dgm:bulletEnabled val="1"/>
        </dgm:presLayoutVars>
      </dgm:prSet>
      <dgm:spPr/>
      <dgm:t>
        <a:bodyPr/>
        <a:lstStyle/>
        <a:p>
          <a:endParaRPr lang="cs-CZ"/>
        </a:p>
      </dgm:t>
    </dgm:pt>
  </dgm:ptLst>
  <dgm:cxnLst>
    <dgm:cxn modelId="{5D7018AF-E9A5-4893-A777-815A59ECAB9C}" srcId="{EE04F112-AEBB-4F85-A635-9CCCBFEFCA00}" destId="{C0AD4EE9-E604-4412-B9C8-F150452F9BCC}" srcOrd="0" destOrd="0" parTransId="{50E157ED-2F65-4AB3-A5F9-39A22D670727}" sibTransId="{0029B9E0-C195-42A8-A0A8-0A21FF05B281}"/>
    <dgm:cxn modelId="{D21B617D-3C04-4286-A63A-A15C7BC198A9}" type="presOf" srcId="{EE04F112-AEBB-4F85-A635-9CCCBFEFCA00}" destId="{1607D1B4-A045-455B-BDF5-6ADCAD26AF72}" srcOrd="0" destOrd="0" presId="urn:microsoft.com/office/officeart/2005/8/layout/vList2"/>
    <dgm:cxn modelId="{10A7AC6F-9B02-4996-AAB1-640CFCCA8237}" type="presOf" srcId="{C0AD4EE9-E604-4412-B9C8-F150452F9BCC}" destId="{A9427E72-9E33-4118-A88D-B641D0C91822}" srcOrd="0" destOrd="0" presId="urn:microsoft.com/office/officeart/2005/8/layout/vList2"/>
    <dgm:cxn modelId="{B1183C4C-B0E8-46BE-ADE7-510AD7B768C8}" type="presParOf" srcId="{1607D1B4-A045-455B-BDF5-6ADCAD26AF72}" destId="{A9427E72-9E33-4118-A88D-B641D0C918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076689B-A83E-4DF6-ADAA-6DAF9D6C925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81C33254-A68A-44B1-897C-F845FF62D03C}">
      <dgm:prSet/>
      <dgm:spPr/>
      <dgm:t>
        <a:bodyPr/>
        <a:lstStyle/>
        <a:p>
          <a:pPr rtl="0"/>
          <a:r>
            <a:rPr lang="cs-CZ" smtClean="0"/>
            <a:t>Ochrana osobních údajů</a:t>
          </a:r>
          <a:endParaRPr lang="cs-CZ"/>
        </a:p>
      </dgm:t>
    </dgm:pt>
    <dgm:pt modelId="{267BC3EC-3CB8-4568-AF12-CD183D2915AE}" type="parTrans" cxnId="{08886068-2940-4B3D-A4D8-853E1704A410}">
      <dgm:prSet/>
      <dgm:spPr/>
      <dgm:t>
        <a:bodyPr/>
        <a:lstStyle/>
        <a:p>
          <a:endParaRPr lang="cs-CZ"/>
        </a:p>
      </dgm:t>
    </dgm:pt>
    <dgm:pt modelId="{FA236EE8-25E1-45B8-ADF8-47C586915752}" type="sibTrans" cxnId="{08886068-2940-4B3D-A4D8-853E1704A410}">
      <dgm:prSet/>
      <dgm:spPr/>
      <dgm:t>
        <a:bodyPr/>
        <a:lstStyle/>
        <a:p>
          <a:endParaRPr lang="cs-CZ"/>
        </a:p>
      </dgm:t>
    </dgm:pt>
    <dgm:pt modelId="{3E429000-4A32-4EB2-B17D-EA302E96A2BC}" type="pres">
      <dgm:prSet presAssocID="{5076689B-A83E-4DF6-ADAA-6DAF9D6C9256}" presName="linear" presStyleCnt="0">
        <dgm:presLayoutVars>
          <dgm:animLvl val="lvl"/>
          <dgm:resizeHandles val="exact"/>
        </dgm:presLayoutVars>
      </dgm:prSet>
      <dgm:spPr/>
      <dgm:t>
        <a:bodyPr/>
        <a:lstStyle/>
        <a:p>
          <a:endParaRPr lang="cs-CZ"/>
        </a:p>
      </dgm:t>
    </dgm:pt>
    <dgm:pt modelId="{38ABEF92-8851-47BF-B74E-B914A2DC73BA}" type="pres">
      <dgm:prSet presAssocID="{81C33254-A68A-44B1-897C-F845FF62D03C}" presName="parentText" presStyleLbl="node1" presStyleIdx="0" presStyleCnt="1">
        <dgm:presLayoutVars>
          <dgm:chMax val="0"/>
          <dgm:bulletEnabled val="1"/>
        </dgm:presLayoutVars>
      </dgm:prSet>
      <dgm:spPr/>
      <dgm:t>
        <a:bodyPr/>
        <a:lstStyle/>
        <a:p>
          <a:endParaRPr lang="cs-CZ"/>
        </a:p>
      </dgm:t>
    </dgm:pt>
  </dgm:ptLst>
  <dgm:cxnLst>
    <dgm:cxn modelId="{B7911BE9-E06C-4330-BA56-3847170A09B2}" type="presOf" srcId="{81C33254-A68A-44B1-897C-F845FF62D03C}" destId="{38ABEF92-8851-47BF-B74E-B914A2DC73BA}" srcOrd="0" destOrd="0" presId="urn:microsoft.com/office/officeart/2005/8/layout/vList2"/>
    <dgm:cxn modelId="{33A5594F-8D04-4638-85C3-02FB5B8540D3}" type="presOf" srcId="{5076689B-A83E-4DF6-ADAA-6DAF9D6C9256}" destId="{3E429000-4A32-4EB2-B17D-EA302E96A2BC}" srcOrd="0" destOrd="0" presId="urn:microsoft.com/office/officeart/2005/8/layout/vList2"/>
    <dgm:cxn modelId="{08886068-2940-4B3D-A4D8-853E1704A410}" srcId="{5076689B-A83E-4DF6-ADAA-6DAF9D6C9256}" destId="{81C33254-A68A-44B1-897C-F845FF62D03C}" srcOrd="0" destOrd="0" parTransId="{267BC3EC-3CB8-4568-AF12-CD183D2915AE}" sibTransId="{FA236EE8-25E1-45B8-ADF8-47C586915752}"/>
    <dgm:cxn modelId="{F5C1028C-5927-4150-8EA3-75659E118445}" type="presParOf" srcId="{3E429000-4A32-4EB2-B17D-EA302E96A2BC}" destId="{38ABEF92-8851-47BF-B74E-B914A2DC73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853EBD-EA09-4DFB-AF47-0755BBFBC88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BC5F9238-4DB7-4B62-B97B-0029F6DB09BD}">
      <dgm:prSet/>
      <dgm:spPr/>
      <dgm:t>
        <a:bodyPr/>
        <a:lstStyle/>
        <a:p>
          <a:pPr rtl="0"/>
          <a:r>
            <a:rPr lang="cs-CZ" dirty="0" smtClean="0"/>
            <a:t>Každý má právo, aby byla zachována jeho lidská důstojnost, osobní čest, dobrá pověst a chráněno jeho jméno.</a:t>
          </a:r>
          <a:endParaRPr lang="cs-CZ" dirty="0"/>
        </a:p>
      </dgm:t>
    </dgm:pt>
    <dgm:pt modelId="{2F9F74CE-0003-412A-9338-60FDB52490BF}" type="parTrans" cxnId="{E192DFED-F8B7-4277-8099-007FEB72EFB0}">
      <dgm:prSet/>
      <dgm:spPr/>
      <dgm:t>
        <a:bodyPr/>
        <a:lstStyle/>
        <a:p>
          <a:endParaRPr lang="cs-CZ"/>
        </a:p>
      </dgm:t>
    </dgm:pt>
    <dgm:pt modelId="{25BFC909-085E-48DD-9C13-772EA97DAB52}" type="sibTrans" cxnId="{E192DFED-F8B7-4277-8099-007FEB72EFB0}">
      <dgm:prSet/>
      <dgm:spPr/>
      <dgm:t>
        <a:bodyPr/>
        <a:lstStyle/>
        <a:p>
          <a:endParaRPr lang="cs-CZ"/>
        </a:p>
      </dgm:t>
    </dgm:pt>
    <dgm:pt modelId="{85C52C24-BCE8-4797-A620-63D7FD629297}">
      <dgm:prSet/>
      <dgm:spPr/>
      <dgm:t>
        <a:bodyPr/>
        <a:lstStyle/>
        <a:p>
          <a:pPr rtl="0"/>
          <a:r>
            <a:rPr lang="cs-CZ" dirty="0" smtClean="0"/>
            <a:t>Každý má právo na ochranu před neoprávněným zasahováním do soukromého a rodinného života.</a:t>
          </a:r>
          <a:endParaRPr lang="cs-CZ" dirty="0"/>
        </a:p>
      </dgm:t>
    </dgm:pt>
    <dgm:pt modelId="{AEA1DCCD-448B-49A0-9B83-AE9982679115}" type="parTrans" cxnId="{39A41FF9-4A76-418B-84B4-C5E2B3564D8C}">
      <dgm:prSet/>
      <dgm:spPr/>
      <dgm:t>
        <a:bodyPr/>
        <a:lstStyle/>
        <a:p>
          <a:endParaRPr lang="cs-CZ"/>
        </a:p>
      </dgm:t>
    </dgm:pt>
    <dgm:pt modelId="{FF9BC1D4-B316-4D2F-A962-C96D2085C208}" type="sibTrans" cxnId="{39A41FF9-4A76-418B-84B4-C5E2B3564D8C}">
      <dgm:prSet/>
      <dgm:spPr/>
      <dgm:t>
        <a:bodyPr/>
        <a:lstStyle/>
        <a:p>
          <a:endParaRPr lang="cs-CZ"/>
        </a:p>
      </dgm:t>
    </dgm:pt>
    <dgm:pt modelId="{4B40CB1F-6B6E-4777-ADD7-6563D18F990C}">
      <dgm:prSet/>
      <dgm:spPr/>
      <dgm:t>
        <a:bodyPr/>
        <a:lstStyle/>
        <a:p>
          <a:pPr rtl="0"/>
          <a:r>
            <a:rPr lang="cs-CZ" dirty="0" smtClean="0"/>
            <a:t>Každý má právo na ochranu před neoprávněným shromažďováním, zveřejňováním nebo jiným zneužíváním údajů o své osobě.</a:t>
          </a:r>
          <a:endParaRPr lang="cs-CZ" dirty="0"/>
        </a:p>
      </dgm:t>
    </dgm:pt>
    <dgm:pt modelId="{D72E5FF1-C063-419E-9964-052B5FC1F9A8}" type="parTrans" cxnId="{C1B88924-D158-4538-95D2-D1EBCC44BB9B}">
      <dgm:prSet/>
      <dgm:spPr/>
      <dgm:t>
        <a:bodyPr/>
        <a:lstStyle/>
        <a:p>
          <a:endParaRPr lang="cs-CZ"/>
        </a:p>
      </dgm:t>
    </dgm:pt>
    <dgm:pt modelId="{D975E690-CB61-4F26-9C5C-18F191B96BE8}" type="sibTrans" cxnId="{C1B88924-D158-4538-95D2-D1EBCC44BB9B}">
      <dgm:prSet/>
      <dgm:spPr/>
      <dgm:t>
        <a:bodyPr/>
        <a:lstStyle/>
        <a:p>
          <a:endParaRPr lang="cs-CZ"/>
        </a:p>
      </dgm:t>
    </dgm:pt>
    <dgm:pt modelId="{C26F8F43-3674-45AB-88ED-93F373C3137F}" type="pres">
      <dgm:prSet presAssocID="{20853EBD-EA09-4DFB-AF47-0755BBFBC889}" presName="Name0" presStyleCnt="0">
        <dgm:presLayoutVars>
          <dgm:chMax val="7"/>
          <dgm:chPref val="7"/>
          <dgm:dir/>
        </dgm:presLayoutVars>
      </dgm:prSet>
      <dgm:spPr/>
      <dgm:t>
        <a:bodyPr/>
        <a:lstStyle/>
        <a:p>
          <a:endParaRPr lang="cs-CZ"/>
        </a:p>
      </dgm:t>
    </dgm:pt>
    <dgm:pt modelId="{E22DD9E7-1805-4BB3-8911-3DC4027A1570}" type="pres">
      <dgm:prSet presAssocID="{20853EBD-EA09-4DFB-AF47-0755BBFBC889}" presName="Name1" presStyleCnt="0"/>
      <dgm:spPr/>
    </dgm:pt>
    <dgm:pt modelId="{8F951B10-57DF-4982-9263-E7DA8A1F7913}" type="pres">
      <dgm:prSet presAssocID="{20853EBD-EA09-4DFB-AF47-0755BBFBC889}" presName="cycle" presStyleCnt="0"/>
      <dgm:spPr/>
    </dgm:pt>
    <dgm:pt modelId="{FA4A0A44-2338-42B4-B54A-616F024C355D}" type="pres">
      <dgm:prSet presAssocID="{20853EBD-EA09-4DFB-AF47-0755BBFBC889}" presName="srcNode" presStyleLbl="node1" presStyleIdx="0" presStyleCnt="3"/>
      <dgm:spPr/>
    </dgm:pt>
    <dgm:pt modelId="{0559F198-C55D-40B2-A8AE-F1888FE55366}" type="pres">
      <dgm:prSet presAssocID="{20853EBD-EA09-4DFB-AF47-0755BBFBC889}" presName="conn" presStyleLbl="parChTrans1D2" presStyleIdx="0" presStyleCnt="1"/>
      <dgm:spPr/>
      <dgm:t>
        <a:bodyPr/>
        <a:lstStyle/>
        <a:p>
          <a:endParaRPr lang="cs-CZ"/>
        </a:p>
      </dgm:t>
    </dgm:pt>
    <dgm:pt modelId="{050940D5-4623-4345-83B7-BE472AD747B4}" type="pres">
      <dgm:prSet presAssocID="{20853EBD-EA09-4DFB-AF47-0755BBFBC889}" presName="extraNode" presStyleLbl="node1" presStyleIdx="0" presStyleCnt="3"/>
      <dgm:spPr/>
    </dgm:pt>
    <dgm:pt modelId="{767C1C8C-C057-4736-8D5C-D83BB41B769B}" type="pres">
      <dgm:prSet presAssocID="{20853EBD-EA09-4DFB-AF47-0755BBFBC889}" presName="dstNode" presStyleLbl="node1" presStyleIdx="0" presStyleCnt="3"/>
      <dgm:spPr/>
    </dgm:pt>
    <dgm:pt modelId="{2122A2F5-2191-485D-9BE6-4D08F59F9551}" type="pres">
      <dgm:prSet presAssocID="{BC5F9238-4DB7-4B62-B97B-0029F6DB09BD}" presName="text_1" presStyleLbl="node1" presStyleIdx="0" presStyleCnt="3">
        <dgm:presLayoutVars>
          <dgm:bulletEnabled val="1"/>
        </dgm:presLayoutVars>
      </dgm:prSet>
      <dgm:spPr/>
      <dgm:t>
        <a:bodyPr/>
        <a:lstStyle/>
        <a:p>
          <a:endParaRPr lang="cs-CZ"/>
        </a:p>
      </dgm:t>
    </dgm:pt>
    <dgm:pt modelId="{9D8378D3-4EC8-4E3C-83BC-6D9C97891728}" type="pres">
      <dgm:prSet presAssocID="{BC5F9238-4DB7-4B62-B97B-0029F6DB09BD}" presName="accent_1" presStyleCnt="0"/>
      <dgm:spPr/>
    </dgm:pt>
    <dgm:pt modelId="{95987724-5E62-4B1C-B3BC-C1B3260AA50A}" type="pres">
      <dgm:prSet presAssocID="{BC5F9238-4DB7-4B62-B97B-0029F6DB09BD}" presName="accentRepeatNode" presStyleLbl="solidFgAcc1" presStyleIdx="0" presStyleCnt="3"/>
      <dgm:spPr/>
    </dgm:pt>
    <dgm:pt modelId="{1B59E1C7-6B67-45A3-BB5D-C7AD2D6F2BFB}" type="pres">
      <dgm:prSet presAssocID="{85C52C24-BCE8-4797-A620-63D7FD629297}" presName="text_2" presStyleLbl="node1" presStyleIdx="1" presStyleCnt="3">
        <dgm:presLayoutVars>
          <dgm:bulletEnabled val="1"/>
        </dgm:presLayoutVars>
      </dgm:prSet>
      <dgm:spPr/>
      <dgm:t>
        <a:bodyPr/>
        <a:lstStyle/>
        <a:p>
          <a:endParaRPr lang="cs-CZ"/>
        </a:p>
      </dgm:t>
    </dgm:pt>
    <dgm:pt modelId="{70063D36-2D6D-4680-9579-81ED633F2E78}" type="pres">
      <dgm:prSet presAssocID="{85C52C24-BCE8-4797-A620-63D7FD629297}" presName="accent_2" presStyleCnt="0"/>
      <dgm:spPr/>
    </dgm:pt>
    <dgm:pt modelId="{055D30EC-F777-4C21-8297-B8A36A4099E9}" type="pres">
      <dgm:prSet presAssocID="{85C52C24-BCE8-4797-A620-63D7FD629297}" presName="accentRepeatNode" presStyleLbl="solidFgAcc1" presStyleIdx="1" presStyleCnt="3"/>
      <dgm:spPr/>
    </dgm:pt>
    <dgm:pt modelId="{03AA9192-3FBA-4089-9EA0-232F67208FA9}" type="pres">
      <dgm:prSet presAssocID="{4B40CB1F-6B6E-4777-ADD7-6563D18F990C}" presName="text_3" presStyleLbl="node1" presStyleIdx="2" presStyleCnt="3">
        <dgm:presLayoutVars>
          <dgm:bulletEnabled val="1"/>
        </dgm:presLayoutVars>
      </dgm:prSet>
      <dgm:spPr/>
      <dgm:t>
        <a:bodyPr/>
        <a:lstStyle/>
        <a:p>
          <a:endParaRPr lang="cs-CZ"/>
        </a:p>
      </dgm:t>
    </dgm:pt>
    <dgm:pt modelId="{24EBC4E0-4371-417F-9DF0-C8F867FE7AFF}" type="pres">
      <dgm:prSet presAssocID="{4B40CB1F-6B6E-4777-ADD7-6563D18F990C}" presName="accent_3" presStyleCnt="0"/>
      <dgm:spPr/>
    </dgm:pt>
    <dgm:pt modelId="{F6E77126-1DB0-44D7-B0F0-249DFB3B5438}" type="pres">
      <dgm:prSet presAssocID="{4B40CB1F-6B6E-4777-ADD7-6563D18F990C}" presName="accentRepeatNode" presStyleLbl="solidFgAcc1" presStyleIdx="2" presStyleCnt="3"/>
      <dgm:spPr/>
    </dgm:pt>
  </dgm:ptLst>
  <dgm:cxnLst>
    <dgm:cxn modelId="{39A41FF9-4A76-418B-84B4-C5E2B3564D8C}" srcId="{20853EBD-EA09-4DFB-AF47-0755BBFBC889}" destId="{85C52C24-BCE8-4797-A620-63D7FD629297}" srcOrd="1" destOrd="0" parTransId="{AEA1DCCD-448B-49A0-9B83-AE9982679115}" sibTransId="{FF9BC1D4-B316-4D2F-A962-C96D2085C208}"/>
    <dgm:cxn modelId="{46149158-790A-4EFD-823C-EA9C0601D95C}" type="presOf" srcId="{25BFC909-085E-48DD-9C13-772EA97DAB52}" destId="{0559F198-C55D-40B2-A8AE-F1888FE55366}" srcOrd="0" destOrd="0" presId="urn:microsoft.com/office/officeart/2008/layout/VerticalCurvedList"/>
    <dgm:cxn modelId="{46C6896C-B50E-49C6-881C-94A73409F223}" type="presOf" srcId="{4B40CB1F-6B6E-4777-ADD7-6563D18F990C}" destId="{03AA9192-3FBA-4089-9EA0-232F67208FA9}" srcOrd="0" destOrd="0" presId="urn:microsoft.com/office/officeart/2008/layout/VerticalCurvedList"/>
    <dgm:cxn modelId="{A7DF0508-78D7-4B61-A21F-1363FF6C47BE}" type="presOf" srcId="{20853EBD-EA09-4DFB-AF47-0755BBFBC889}" destId="{C26F8F43-3674-45AB-88ED-93F373C3137F}" srcOrd="0" destOrd="0" presId="urn:microsoft.com/office/officeart/2008/layout/VerticalCurvedList"/>
    <dgm:cxn modelId="{C1B88924-D158-4538-95D2-D1EBCC44BB9B}" srcId="{20853EBD-EA09-4DFB-AF47-0755BBFBC889}" destId="{4B40CB1F-6B6E-4777-ADD7-6563D18F990C}" srcOrd="2" destOrd="0" parTransId="{D72E5FF1-C063-419E-9964-052B5FC1F9A8}" sibTransId="{D975E690-CB61-4F26-9C5C-18F191B96BE8}"/>
    <dgm:cxn modelId="{E192DFED-F8B7-4277-8099-007FEB72EFB0}" srcId="{20853EBD-EA09-4DFB-AF47-0755BBFBC889}" destId="{BC5F9238-4DB7-4B62-B97B-0029F6DB09BD}" srcOrd="0" destOrd="0" parTransId="{2F9F74CE-0003-412A-9338-60FDB52490BF}" sibTransId="{25BFC909-085E-48DD-9C13-772EA97DAB52}"/>
    <dgm:cxn modelId="{3506FFAF-CBDB-43C0-A912-1C2ED2BE0CF6}" type="presOf" srcId="{BC5F9238-4DB7-4B62-B97B-0029F6DB09BD}" destId="{2122A2F5-2191-485D-9BE6-4D08F59F9551}" srcOrd="0" destOrd="0" presId="urn:microsoft.com/office/officeart/2008/layout/VerticalCurvedList"/>
    <dgm:cxn modelId="{7CCB13AC-E21D-4947-8AF9-0349E7A18A51}" type="presOf" srcId="{85C52C24-BCE8-4797-A620-63D7FD629297}" destId="{1B59E1C7-6B67-45A3-BB5D-C7AD2D6F2BFB}" srcOrd="0" destOrd="0" presId="urn:microsoft.com/office/officeart/2008/layout/VerticalCurvedList"/>
    <dgm:cxn modelId="{E753D062-9463-4325-896A-9E551AB5D5B9}" type="presParOf" srcId="{C26F8F43-3674-45AB-88ED-93F373C3137F}" destId="{E22DD9E7-1805-4BB3-8911-3DC4027A1570}" srcOrd="0" destOrd="0" presId="urn:microsoft.com/office/officeart/2008/layout/VerticalCurvedList"/>
    <dgm:cxn modelId="{136544D0-C6AF-4760-8180-AB9F3E5A43DB}" type="presParOf" srcId="{E22DD9E7-1805-4BB3-8911-3DC4027A1570}" destId="{8F951B10-57DF-4982-9263-E7DA8A1F7913}" srcOrd="0" destOrd="0" presId="urn:microsoft.com/office/officeart/2008/layout/VerticalCurvedList"/>
    <dgm:cxn modelId="{C8B48EFE-F6D7-4183-A15C-6CB10CD350F7}" type="presParOf" srcId="{8F951B10-57DF-4982-9263-E7DA8A1F7913}" destId="{FA4A0A44-2338-42B4-B54A-616F024C355D}" srcOrd="0" destOrd="0" presId="urn:microsoft.com/office/officeart/2008/layout/VerticalCurvedList"/>
    <dgm:cxn modelId="{DF8F82DE-AA21-4E26-9E89-5E4EA13B8988}" type="presParOf" srcId="{8F951B10-57DF-4982-9263-E7DA8A1F7913}" destId="{0559F198-C55D-40B2-A8AE-F1888FE55366}" srcOrd="1" destOrd="0" presId="urn:microsoft.com/office/officeart/2008/layout/VerticalCurvedList"/>
    <dgm:cxn modelId="{F2E9D8D7-C1CD-4324-B92B-B0D3046055BD}" type="presParOf" srcId="{8F951B10-57DF-4982-9263-E7DA8A1F7913}" destId="{050940D5-4623-4345-83B7-BE472AD747B4}" srcOrd="2" destOrd="0" presId="urn:microsoft.com/office/officeart/2008/layout/VerticalCurvedList"/>
    <dgm:cxn modelId="{94CB43DE-D791-4844-98F9-A4E3F09CB70E}" type="presParOf" srcId="{8F951B10-57DF-4982-9263-E7DA8A1F7913}" destId="{767C1C8C-C057-4736-8D5C-D83BB41B769B}" srcOrd="3" destOrd="0" presId="urn:microsoft.com/office/officeart/2008/layout/VerticalCurvedList"/>
    <dgm:cxn modelId="{D4C541E1-BF84-4416-8433-D1214E20D976}" type="presParOf" srcId="{E22DD9E7-1805-4BB3-8911-3DC4027A1570}" destId="{2122A2F5-2191-485D-9BE6-4D08F59F9551}" srcOrd="1" destOrd="0" presId="urn:microsoft.com/office/officeart/2008/layout/VerticalCurvedList"/>
    <dgm:cxn modelId="{6973FD0D-6007-4AF7-A289-9CE167D32DBC}" type="presParOf" srcId="{E22DD9E7-1805-4BB3-8911-3DC4027A1570}" destId="{9D8378D3-4EC8-4E3C-83BC-6D9C97891728}" srcOrd="2" destOrd="0" presId="urn:microsoft.com/office/officeart/2008/layout/VerticalCurvedList"/>
    <dgm:cxn modelId="{3DC9D36D-E941-4118-A560-784E3497D9E7}" type="presParOf" srcId="{9D8378D3-4EC8-4E3C-83BC-6D9C97891728}" destId="{95987724-5E62-4B1C-B3BC-C1B3260AA50A}" srcOrd="0" destOrd="0" presId="urn:microsoft.com/office/officeart/2008/layout/VerticalCurvedList"/>
    <dgm:cxn modelId="{9F4BADD6-8177-4CF7-BFF0-6E0BB5CC753D}" type="presParOf" srcId="{E22DD9E7-1805-4BB3-8911-3DC4027A1570}" destId="{1B59E1C7-6B67-45A3-BB5D-C7AD2D6F2BFB}" srcOrd="3" destOrd="0" presId="urn:microsoft.com/office/officeart/2008/layout/VerticalCurvedList"/>
    <dgm:cxn modelId="{04E551BE-CB16-4890-88F7-908520D09B8D}" type="presParOf" srcId="{E22DD9E7-1805-4BB3-8911-3DC4027A1570}" destId="{70063D36-2D6D-4680-9579-81ED633F2E78}" srcOrd="4" destOrd="0" presId="urn:microsoft.com/office/officeart/2008/layout/VerticalCurvedList"/>
    <dgm:cxn modelId="{42E076AE-07A6-43F2-A543-CE0EAA14ECEA}" type="presParOf" srcId="{70063D36-2D6D-4680-9579-81ED633F2E78}" destId="{055D30EC-F777-4C21-8297-B8A36A4099E9}" srcOrd="0" destOrd="0" presId="urn:microsoft.com/office/officeart/2008/layout/VerticalCurvedList"/>
    <dgm:cxn modelId="{B6C511E7-BB91-46B2-BA55-5CD6B846E287}" type="presParOf" srcId="{E22DD9E7-1805-4BB3-8911-3DC4027A1570}" destId="{03AA9192-3FBA-4089-9EA0-232F67208FA9}" srcOrd="5" destOrd="0" presId="urn:microsoft.com/office/officeart/2008/layout/VerticalCurvedList"/>
    <dgm:cxn modelId="{3B5D2139-AE54-420F-9D02-AC2DDAB363FB}" type="presParOf" srcId="{E22DD9E7-1805-4BB3-8911-3DC4027A1570}" destId="{24EBC4E0-4371-417F-9DF0-C8F867FE7AFF}" srcOrd="6" destOrd="0" presId="urn:microsoft.com/office/officeart/2008/layout/VerticalCurvedList"/>
    <dgm:cxn modelId="{E4339AD6-4678-4B7A-9FE7-03A5C08BFD31}" type="presParOf" srcId="{24EBC4E0-4371-417F-9DF0-C8F867FE7AFF}" destId="{F6E77126-1DB0-44D7-B0F0-249DFB3B543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B506B8-C2D9-4DFC-8416-1ECCC198E183}"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cs-CZ"/>
        </a:p>
      </dgm:t>
    </dgm:pt>
    <dgm:pt modelId="{453C3D7A-729B-40D5-9755-1CD93AA39FA9}">
      <dgm:prSet/>
      <dgm:spPr/>
      <dgm:t>
        <a:bodyPr/>
        <a:lstStyle/>
        <a:p>
          <a:pPr rtl="0"/>
          <a:r>
            <a:rPr lang="cs-CZ" dirty="0" smtClean="0"/>
            <a:t>Osobnost</a:t>
          </a:r>
          <a:endParaRPr lang="cs-CZ" dirty="0"/>
        </a:p>
      </dgm:t>
    </dgm:pt>
    <dgm:pt modelId="{BC87FE68-83CF-4BC2-BFD2-4F8D395A11D6}" type="parTrans" cxnId="{BC163BAE-9268-407D-905C-469F34CA7A1F}">
      <dgm:prSet/>
      <dgm:spPr/>
      <dgm:t>
        <a:bodyPr/>
        <a:lstStyle/>
        <a:p>
          <a:endParaRPr lang="cs-CZ"/>
        </a:p>
      </dgm:t>
    </dgm:pt>
    <dgm:pt modelId="{3C7F024A-0349-4AAB-BC32-C4075FE6D4F6}" type="sibTrans" cxnId="{BC163BAE-9268-407D-905C-469F34CA7A1F}">
      <dgm:prSet/>
      <dgm:spPr/>
      <dgm:t>
        <a:bodyPr/>
        <a:lstStyle/>
        <a:p>
          <a:endParaRPr lang="cs-CZ"/>
        </a:p>
      </dgm:t>
    </dgm:pt>
    <dgm:pt modelId="{A83A6D5A-58F9-4B79-835D-CA33A89A27E1}">
      <dgm:prSet/>
      <dgm:spPr/>
      <dgm:t>
        <a:bodyPr/>
        <a:lstStyle/>
        <a:p>
          <a:pPr rtl="0"/>
          <a:r>
            <a:rPr lang="cs-CZ" smtClean="0"/>
            <a:t>Život</a:t>
          </a:r>
          <a:endParaRPr lang="cs-CZ"/>
        </a:p>
      </dgm:t>
    </dgm:pt>
    <dgm:pt modelId="{77E0E757-EDC4-4640-B8F9-2A683EDD6728}" type="parTrans" cxnId="{1B1BCF7D-BAD9-4F77-B235-C77CACDD07B7}">
      <dgm:prSet/>
      <dgm:spPr/>
      <dgm:t>
        <a:bodyPr/>
        <a:lstStyle/>
        <a:p>
          <a:endParaRPr lang="cs-CZ"/>
        </a:p>
      </dgm:t>
    </dgm:pt>
    <dgm:pt modelId="{419E29FF-C3B4-439B-8F75-CDF0F812D709}" type="sibTrans" cxnId="{1B1BCF7D-BAD9-4F77-B235-C77CACDD07B7}">
      <dgm:prSet/>
      <dgm:spPr/>
      <dgm:t>
        <a:bodyPr/>
        <a:lstStyle/>
        <a:p>
          <a:endParaRPr lang="cs-CZ"/>
        </a:p>
      </dgm:t>
    </dgm:pt>
    <dgm:pt modelId="{BE98E162-FE58-4C03-9449-E4C9851E06F9}">
      <dgm:prSet/>
      <dgm:spPr/>
      <dgm:t>
        <a:bodyPr/>
        <a:lstStyle/>
        <a:p>
          <a:pPr rtl="0"/>
          <a:r>
            <a:rPr lang="cs-CZ" smtClean="0"/>
            <a:t>Důstojnost</a:t>
          </a:r>
          <a:endParaRPr lang="cs-CZ"/>
        </a:p>
      </dgm:t>
    </dgm:pt>
    <dgm:pt modelId="{D5C8606A-14D0-405D-964C-5282502598CC}" type="parTrans" cxnId="{1A6FB221-95B8-4D43-A1C4-FF7C6CE9F36A}">
      <dgm:prSet/>
      <dgm:spPr/>
      <dgm:t>
        <a:bodyPr/>
        <a:lstStyle/>
        <a:p>
          <a:endParaRPr lang="cs-CZ"/>
        </a:p>
      </dgm:t>
    </dgm:pt>
    <dgm:pt modelId="{B43D31A0-5C6E-47E9-A266-C688B9C77E4A}" type="sibTrans" cxnId="{1A6FB221-95B8-4D43-A1C4-FF7C6CE9F36A}">
      <dgm:prSet/>
      <dgm:spPr/>
      <dgm:t>
        <a:bodyPr/>
        <a:lstStyle/>
        <a:p>
          <a:endParaRPr lang="cs-CZ"/>
        </a:p>
      </dgm:t>
    </dgm:pt>
    <dgm:pt modelId="{D9A4B951-292F-4F12-815F-66B040A8198E}">
      <dgm:prSet/>
      <dgm:spPr/>
      <dgm:t>
        <a:bodyPr/>
        <a:lstStyle/>
        <a:p>
          <a:pPr rtl="0"/>
          <a:r>
            <a:rPr lang="cs-CZ" smtClean="0"/>
            <a:t>Zdraví </a:t>
          </a:r>
          <a:endParaRPr lang="cs-CZ"/>
        </a:p>
      </dgm:t>
    </dgm:pt>
    <dgm:pt modelId="{5F64F619-E9A4-4254-B5A8-6CAB955D7DDA}" type="parTrans" cxnId="{D7DA9ECF-ECD2-431F-83E6-0C16E99E1403}">
      <dgm:prSet/>
      <dgm:spPr/>
      <dgm:t>
        <a:bodyPr/>
        <a:lstStyle/>
        <a:p>
          <a:endParaRPr lang="cs-CZ"/>
        </a:p>
      </dgm:t>
    </dgm:pt>
    <dgm:pt modelId="{A09EA750-6FD4-47B6-8181-1902AD2ED29D}" type="sibTrans" cxnId="{D7DA9ECF-ECD2-431F-83E6-0C16E99E1403}">
      <dgm:prSet/>
      <dgm:spPr/>
      <dgm:t>
        <a:bodyPr/>
        <a:lstStyle/>
        <a:p>
          <a:endParaRPr lang="cs-CZ"/>
        </a:p>
      </dgm:t>
    </dgm:pt>
    <dgm:pt modelId="{F4D1912F-511C-40DE-898B-19AE2829E9EF}">
      <dgm:prSet/>
      <dgm:spPr/>
      <dgm:t>
        <a:bodyPr/>
        <a:lstStyle/>
        <a:p>
          <a:pPr rtl="0"/>
          <a:r>
            <a:rPr lang="cs-CZ" smtClean="0"/>
            <a:t>Právo žít v příznivém životním prostředí, </a:t>
          </a:r>
          <a:endParaRPr lang="cs-CZ"/>
        </a:p>
      </dgm:t>
    </dgm:pt>
    <dgm:pt modelId="{97839106-E893-496F-A386-E8ED272D37D9}" type="parTrans" cxnId="{5FB776F8-C07F-4140-A142-C17F47CA03ED}">
      <dgm:prSet/>
      <dgm:spPr/>
      <dgm:t>
        <a:bodyPr/>
        <a:lstStyle/>
        <a:p>
          <a:endParaRPr lang="cs-CZ"/>
        </a:p>
      </dgm:t>
    </dgm:pt>
    <dgm:pt modelId="{97E1A2A3-760E-4D38-AE84-A9862AE7FCE0}" type="sibTrans" cxnId="{5FB776F8-C07F-4140-A142-C17F47CA03ED}">
      <dgm:prSet/>
      <dgm:spPr/>
      <dgm:t>
        <a:bodyPr/>
        <a:lstStyle/>
        <a:p>
          <a:endParaRPr lang="cs-CZ"/>
        </a:p>
      </dgm:t>
    </dgm:pt>
    <dgm:pt modelId="{F2EC94A7-81C9-45D4-BF25-EE477F3FC58B}">
      <dgm:prSet/>
      <dgm:spPr/>
      <dgm:t>
        <a:bodyPr/>
        <a:lstStyle/>
        <a:p>
          <a:pPr rtl="0"/>
          <a:r>
            <a:rPr lang="cs-CZ" smtClean="0"/>
            <a:t>Vážnost, čest, </a:t>
          </a:r>
          <a:endParaRPr lang="cs-CZ"/>
        </a:p>
      </dgm:t>
    </dgm:pt>
    <dgm:pt modelId="{2C156F66-8F3F-4300-BFE3-9D3F1F4EC37E}" type="parTrans" cxnId="{CE166B7C-8E21-4B24-B519-65726493C347}">
      <dgm:prSet/>
      <dgm:spPr/>
      <dgm:t>
        <a:bodyPr/>
        <a:lstStyle/>
        <a:p>
          <a:endParaRPr lang="cs-CZ"/>
        </a:p>
      </dgm:t>
    </dgm:pt>
    <dgm:pt modelId="{703D3DDE-3B16-43FD-8001-E6594B9CAA30}" type="sibTrans" cxnId="{CE166B7C-8E21-4B24-B519-65726493C347}">
      <dgm:prSet/>
      <dgm:spPr/>
      <dgm:t>
        <a:bodyPr/>
        <a:lstStyle/>
        <a:p>
          <a:endParaRPr lang="cs-CZ"/>
        </a:p>
      </dgm:t>
    </dgm:pt>
    <dgm:pt modelId="{411C667F-059B-4B16-BEB1-4CACDBF6DEB6}">
      <dgm:prSet/>
      <dgm:spPr/>
      <dgm:t>
        <a:bodyPr/>
        <a:lstStyle/>
        <a:p>
          <a:pPr rtl="0"/>
          <a:r>
            <a:rPr lang="cs-CZ" smtClean="0"/>
            <a:t>soukromí </a:t>
          </a:r>
          <a:endParaRPr lang="cs-CZ"/>
        </a:p>
      </dgm:t>
    </dgm:pt>
    <dgm:pt modelId="{EC49AD46-16F1-4C0A-907F-5DA34BCC1471}" type="parTrans" cxnId="{638CF338-060B-49E4-9689-1EE95E8BA007}">
      <dgm:prSet/>
      <dgm:spPr/>
      <dgm:t>
        <a:bodyPr/>
        <a:lstStyle/>
        <a:p>
          <a:endParaRPr lang="cs-CZ"/>
        </a:p>
      </dgm:t>
    </dgm:pt>
    <dgm:pt modelId="{60F2294F-0A11-4ADB-838C-B2B555DEEA47}" type="sibTrans" cxnId="{638CF338-060B-49E4-9689-1EE95E8BA007}">
      <dgm:prSet/>
      <dgm:spPr/>
      <dgm:t>
        <a:bodyPr/>
        <a:lstStyle/>
        <a:p>
          <a:endParaRPr lang="cs-CZ"/>
        </a:p>
      </dgm:t>
    </dgm:pt>
    <dgm:pt modelId="{1B74C938-34C8-44C8-8AD6-AC5A0D3D1284}">
      <dgm:prSet/>
      <dgm:spPr/>
      <dgm:t>
        <a:bodyPr/>
        <a:lstStyle/>
        <a:p>
          <a:pPr rtl="0"/>
          <a:r>
            <a:rPr lang="cs-CZ" smtClean="0"/>
            <a:t>projevy osobní povahy.</a:t>
          </a:r>
          <a:endParaRPr lang="cs-CZ"/>
        </a:p>
      </dgm:t>
    </dgm:pt>
    <dgm:pt modelId="{9EC28934-DD77-47B3-89DA-67E176954C30}" type="parTrans" cxnId="{AB9039BD-5B80-432B-89B9-14CFCE540958}">
      <dgm:prSet/>
      <dgm:spPr/>
      <dgm:t>
        <a:bodyPr/>
        <a:lstStyle/>
        <a:p>
          <a:endParaRPr lang="cs-CZ"/>
        </a:p>
      </dgm:t>
    </dgm:pt>
    <dgm:pt modelId="{782A3A9E-75F5-43B3-9171-B0CC24442411}" type="sibTrans" cxnId="{AB9039BD-5B80-432B-89B9-14CFCE540958}">
      <dgm:prSet/>
      <dgm:spPr/>
      <dgm:t>
        <a:bodyPr/>
        <a:lstStyle/>
        <a:p>
          <a:endParaRPr lang="cs-CZ"/>
        </a:p>
      </dgm:t>
    </dgm:pt>
    <dgm:pt modelId="{F3FD2AC9-F0D8-43BF-BCD0-8BD1ED70D59E}" type="pres">
      <dgm:prSet presAssocID="{44B506B8-C2D9-4DFC-8416-1ECCC198E183}" presName="cycle" presStyleCnt="0">
        <dgm:presLayoutVars>
          <dgm:chMax val="1"/>
          <dgm:dir/>
          <dgm:animLvl val="ctr"/>
          <dgm:resizeHandles val="exact"/>
        </dgm:presLayoutVars>
      </dgm:prSet>
      <dgm:spPr/>
      <dgm:t>
        <a:bodyPr/>
        <a:lstStyle/>
        <a:p>
          <a:endParaRPr lang="cs-CZ"/>
        </a:p>
      </dgm:t>
    </dgm:pt>
    <dgm:pt modelId="{357F4E19-5497-461A-BAA7-6C6F7C030E85}" type="pres">
      <dgm:prSet presAssocID="{453C3D7A-729B-40D5-9755-1CD93AA39FA9}" presName="centerShape" presStyleLbl="node0" presStyleIdx="0" presStyleCnt="1"/>
      <dgm:spPr/>
      <dgm:t>
        <a:bodyPr/>
        <a:lstStyle/>
        <a:p>
          <a:endParaRPr lang="cs-CZ"/>
        </a:p>
      </dgm:t>
    </dgm:pt>
    <dgm:pt modelId="{4E814970-15FC-4218-A896-1AF0A3CB9F73}" type="pres">
      <dgm:prSet presAssocID="{77E0E757-EDC4-4640-B8F9-2A683EDD6728}" presName="Name9" presStyleLbl="parChTrans1D2" presStyleIdx="0" presStyleCnt="7"/>
      <dgm:spPr/>
      <dgm:t>
        <a:bodyPr/>
        <a:lstStyle/>
        <a:p>
          <a:endParaRPr lang="cs-CZ"/>
        </a:p>
      </dgm:t>
    </dgm:pt>
    <dgm:pt modelId="{F0659221-EB97-43DB-A2AE-462686EC32AB}" type="pres">
      <dgm:prSet presAssocID="{77E0E757-EDC4-4640-B8F9-2A683EDD6728}" presName="connTx" presStyleLbl="parChTrans1D2" presStyleIdx="0" presStyleCnt="7"/>
      <dgm:spPr/>
      <dgm:t>
        <a:bodyPr/>
        <a:lstStyle/>
        <a:p>
          <a:endParaRPr lang="cs-CZ"/>
        </a:p>
      </dgm:t>
    </dgm:pt>
    <dgm:pt modelId="{CDCE0DD1-C57D-4D47-9B88-ACC5CAD4EFAC}" type="pres">
      <dgm:prSet presAssocID="{A83A6D5A-58F9-4B79-835D-CA33A89A27E1}" presName="node" presStyleLbl="node1" presStyleIdx="0" presStyleCnt="7">
        <dgm:presLayoutVars>
          <dgm:bulletEnabled val="1"/>
        </dgm:presLayoutVars>
      </dgm:prSet>
      <dgm:spPr/>
      <dgm:t>
        <a:bodyPr/>
        <a:lstStyle/>
        <a:p>
          <a:endParaRPr lang="cs-CZ"/>
        </a:p>
      </dgm:t>
    </dgm:pt>
    <dgm:pt modelId="{26DADFDB-7111-4D93-8441-3C3140210B3C}" type="pres">
      <dgm:prSet presAssocID="{D5C8606A-14D0-405D-964C-5282502598CC}" presName="Name9" presStyleLbl="parChTrans1D2" presStyleIdx="1" presStyleCnt="7"/>
      <dgm:spPr/>
      <dgm:t>
        <a:bodyPr/>
        <a:lstStyle/>
        <a:p>
          <a:endParaRPr lang="cs-CZ"/>
        </a:p>
      </dgm:t>
    </dgm:pt>
    <dgm:pt modelId="{2E67DE8A-21BB-4094-A803-D116E95FDBDD}" type="pres">
      <dgm:prSet presAssocID="{D5C8606A-14D0-405D-964C-5282502598CC}" presName="connTx" presStyleLbl="parChTrans1D2" presStyleIdx="1" presStyleCnt="7"/>
      <dgm:spPr/>
      <dgm:t>
        <a:bodyPr/>
        <a:lstStyle/>
        <a:p>
          <a:endParaRPr lang="cs-CZ"/>
        </a:p>
      </dgm:t>
    </dgm:pt>
    <dgm:pt modelId="{A0B03D83-2937-4B0B-9CE7-D2086F97412E}" type="pres">
      <dgm:prSet presAssocID="{BE98E162-FE58-4C03-9449-E4C9851E06F9}" presName="node" presStyleLbl="node1" presStyleIdx="1" presStyleCnt="7">
        <dgm:presLayoutVars>
          <dgm:bulletEnabled val="1"/>
        </dgm:presLayoutVars>
      </dgm:prSet>
      <dgm:spPr/>
      <dgm:t>
        <a:bodyPr/>
        <a:lstStyle/>
        <a:p>
          <a:endParaRPr lang="cs-CZ"/>
        </a:p>
      </dgm:t>
    </dgm:pt>
    <dgm:pt modelId="{A6B1C8AA-D301-4E45-BC10-0F6C056B0277}" type="pres">
      <dgm:prSet presAssocID="{5F64F619-E9A4-4254-B5A8-6CAB955D7DDA}" presName="Name9" presStyleLbl="parChTrans1D2" presStyleIdx="2" presStyleCnt="7"/>
      <dgm:spPr/>
      <dgm:t>
        <a:bodyPr/>
        <a:lstStyle/>
        <a:p>
          <a:endParaRPr lang="cs-CZ"/>
        </a:p>
      </dgm:t>
    </dgm:pt>
    <dgm:pt modelId="{EA9AF283-DF93-4683-BFE7-B6A6D275D64F}" type="pres">
      <dgm:prSet presAssocID="{5F64F619-E9A4-4254-B5A8-6CAB955D7DDA}" presName="connTx" presStyleLbl="parChTrans1D2" presStyleIdx="2" presStyleCnt="7"/>
      <dgm:spPr/>
      <dgm:t>
        <a:bodyPr/>
        <a:lstStyle/>
        <a:p>
          <a:endParaRPr lang="cs-CZ"/>
        </a:p>
      </dgm:t>
    </dgm:pt>
    <dgm:pt modelId="{0885B6F3-4019-4E83-97F3-BB5BC0B2AB82}" type="pres">
      <dgm:prSet presAssocID="{D9A4B951-292F-4F12-815F-66B040A8198E}" presName="node" presStyleLbl="node1" presStyleIdx="2" presStyleCnt="7">
        <dgm:presLayoutVars>
          <dgm:bulletEnabled val="1"/>
        </dgm:presLayoutVars>
      </dgm:prSet>
      <dgm:spPr/>
      <dgm:t>
        <a:bodyPr/>
        <a:lstStyle/>
        <a:p>
          <a:endParaRPr lang="cs-CZ"/>
        </a:p>
      </dgm:t>
    </dgm:pt>
    <dgm:pt modelId="{D903350A-671C-49FF-A9BD-55FF9A85F0BF}" type="pres">
      <dgm:prSet presAssocID="{97839106-E893-496F-A386-E8ED272D37D9}" presName="Name9" presStyleLbl="parChTrans1D2" presStyleIdx="3" presStyleCnt="7"/>
      <dgm:spPr/>
      <dgm:t>
        <a:bodyPr/>
        <a:lstStyle/>
        <a:p>
          <a:endParaRPr lang="cs-CZ"/>
        </a:p>
      </dgm:t>
    </dgm:pt>
    <dgm:pt modelId="{1F75BCBF-4FF7-434C-A788-8F62977C99D9}" type="pres">
      <dgm:prSet presAssocID="{97839106-E893-496F-A386-E8ED272D37D9}" presName="connTx" presStyleLbl="parChTrans1D2" presStyleIdx="3" presStyleCnt="7"/>
      <dgm:spPr/>
      <dgm:t>
        <a:bodyPr/>
        <a:lstStyle/>
        <a:p>
          <a:endParaRPr lang="cs-CZ"/>
        </a:p>
      </dgm:t>
    </dgm:pt>
    <dgm:pt modelId="{84595F47-6A68-44ED-ACDC-4A765ECD3524}" type="pres">
      <dgm:prSet presAssocID="{F4D1912F-511C-40DE-898B-19AE2829E9EF}" presName="node" presStyleLbl="node1" presStyleIdx="3" presStyleCnt="7">
        <dgm:presLayoutVars>
          <dgm:bulletEnabled val="1"/>
        </dgm:presLayoutVars>
      </dgm:prSet>
      <dgm:spPr/>
      <dgm:t>
        <a:bodyPr/>
        <a:lstStyle/>
        <a:p>
          <a:endParaRPr lang="cs-CZ"/>
        </a:p>
      </dgm:t>
    </dgm:pt>
    <dgm:pt modelId="{79ED9F62-C55D-48CD-BBA0-62D682F9551F}" type="pres">
      <dgm:prSet presAssocID="{2C156F66-8F3F-4300-BFE3-9D3F1F4EC37E}" presName="Name9" presStyleLbl="parChTrans1D2" presStyleIdx="4" presStyleCnt="7"/>
      <dgm:spPr/>
      <dgm:t>
        <a:bodyPr/>
        <a:lstStyle/>
        <a:p>
          <a:endParaRPr lang="cs-CZ"/>
        </a:p>
      </dgm:t>
    </dgm:pt>
    <dgm:pt modelId="{8BDA0E49-62EC-4FA8-9E76-E52C0A5B8C27}" type="pres">
      <dgm:prSet presAssocID="{2C156F66-8F3F-4300-BFE3-9D3F1F4EC37E}" presName="connTx" presStyleLbl="parChTrans1D2" presStyleIdx="4" presStyleCnt="7"/>
      <dgm:spPr/>
      <dgm:t>
        <a:bodyPr/>
        <a:lstStyle/>
        <a:p>
          <a:endParaRPr lang="cs-CZ"/>
        </a:p>
      </dgm:t>
    </dgm:pt>
    <dgm:pt modelId="{68C568E0-E1BE-4FE9-B51E-21BA489B4970}" type="pres">
      <dgm:prSet presAssocID="{F2EC94A7-81C9-45D4-BF25-EE477F3FC58B}" presName="node" presStyleLbl="node1" presStyleIdx="4" presStyleCnt="7">
        <dgm:presLayoutVars>
          <dgm:bulletEnabled val="1"/>
        </dgm:presLayoutVars>
      </dgm:prSet>
      <dgm:spPr/>
      <dgm:t>
        <a:bodyPr/>
        <a:lstStyle/>
        <a:p>
          <a:endParaRPr lang="cs-CZ"/>
        </a:p>
      </dgm:t>
    </dgm:pt>
    <dgm:pt modelId="{FECA2E0F-4BFE-4F62-A6BC-95AC0A9778B9}" type="pres">
      <dgm:prSet presAssocID="{EC49AD46-16F1-4C0A-907F-5DA34BCC1471}" presName="Name9" presStyleLbl="parChTrans1D2" presStyleIdx="5" presStyleCnt="7"/>
      <dgm:spPr/>
      <dgm:t>
        <a:bodyPr/>
        <a:lstStyle/>
        <a:p>
          <a:endParaRPr lang="cs-CZ"/>
        </a:p>
      </dgm:t>
    </dgm:pt>
    <dgm:pt modelId="{B991DB94-D626-4DF2-8AF2-F48A0A562F7D}" type="pres">
      <dgm:prSet presAssocID="{EC49AD46-16F1-4C0A-907F-5DA34BCC1471}" presName="connTx" presStyleLbl="parChTrans1D2" presStyleIdx="5" presStyleCnt="7"/>
      <dgm:spPr/>
      <dgm:t>
        <a:bodyPr/>
        <a:lstStyle/>
        <a:p>
          <a:endParaRPr lang="cs-CZ"/>
        </a:p>
      </dgm:t>
    </dgm:pt>
    <dgm:pt modelId="{C6599C6F-F4CA-4BBD-A63C-BEB79B093D79}" type="pres">
      <dgm:prSet presAssocID="{411C667F-059B-4B16-BEB1-4CACDBF6DEB6}" presName="node" presStyleLbl="node1" presStyleIdx="5" presStyleCnt="7">
        <dgm:presLayoutVars>
          <dgm:bulletEnabled val="1"/>
        </dgm:presLayoutVars>
      </dgm:prSet>
      <dgm:spPr/>
      <dgm:t>
        <a:bodyPr/>
        <a:lstStyle/>
        <a:p>
          <a:endParaRPr lang="cs-CZ"/>
        </a:p>
      </dgm:t>
    </dgm:pt>
    <dgm:pt modelId="{70D74EEA-8CF5-4E71-B4F2-AB30BAA0A116}" type="pres">
      <dgm:prSet presAssocID="{9EC28934-DD77-47B3-89DA-67E176954C30}" presName="Name9" presStyleLbl="parChTrans1D2" presStyleIdx="6" presStyleCnt="7"/>
      <dgm:spPr/>
      <dgm:t>
        <a:bodyPr/>
        <a:lstStyle/>
        <a:p>
          <a:endParaRPr lang="cs-CZ"/>
        </a:p>
      </dgm:t>
    </dgm:pt>
    <dgm:pt modelId="{46895A17-BC51-40CE-AFA7-F11C4FC21826}" type="pres">
      <dgm:prSet presAssocID="{9EC28934-DD77-47B3-89DA-67E176954C30}" presName="connTx" presStyleLbl="parChTrans1D2" presStyleIdx="6" presStyleCnt="7"/>
      <dgm:spPr/>
      <dgm:t>
        <a:bodyPr/>
        <a:lstStyle/>
        <a:p>
          <a:endParaRPr lang="cs-CZ"/>
        </a:p>
      </dgm:t>
    </dgm:pt>
    <dgm:pt modelId="{E3EFBA2F-CCAC-41C8-B7C0-67046D95F4A1}" type="pres">
      <dgm:prSet presAssocID="{1B74C938-34C8-44C8-8AD6-AC5A0D3D1284}" presName="node" presStyleLbl="node1" presStyleIdx="6" presStyleCnt="7">
        <dgm:presLayoutVars>
          <dgm:bulletEnabled val="1"/>
        </dgm:presLayoutVars>
      </dgm:prSet>
      <dgm:spPr/>
      <dgm:t>
        <a:bodyPr/>
        <a:lstStyle/>
        <a:p>
          <a:endParaRPr lang="cs-CZ"/>
        </a:p>
      </dgm:t>
    </dgm:pt>
  </dgm:ptLst>
  <dgm:cxnLst>
    <dgm:cxn modelId="{AD985653-D873-4B50-AED8-55F125EDE5BC}" type="presOf" srcId="{2C156F66-8F3F-4300-BFE3-9D3F1F4EC37E}" destId="{8BDA0E49-62EC-4FA8-9E76-E52C0A5B8C27}" srcOrd="1" destOrd="0" presId="urn:microsoft.com/office/officeart/2005/8/layout/radial1"/>
    <dgm:cxn modelId="{508DCA23-16C8-46E7-B1B2-63D62A7CC5A6}" type="presOf" srcId="{44B506B8-C2D9-4DFC-8416-1ECCC198E183}" destId="{F3FD2AC9-F0D8-43BF-BCD0-8BD1ED70D59E}" srcOrd="0" destOrd="0" presId="urn:microsoft.com/office/officeart/2005/8/layout/radial1"/>
    <dgm:cxn modelId="{D2F87792-E19F-49C3-B12F-1FC0533D6626}" type="presOf" srcId="{D9A4B951-292F-4F12-815F-66B040A8198E}" destId="{0885B6F3-4019-4E83-97F3-BB5BC0B2AB82}" srcOrd="0" destOrd="0" presId="urn:microsoft.com/office/officeart/2005/8/layout/radial1"/>
    <dgm:cxn modelId="{A3A31564-EF74-4D6E-8E75-4DAFC81DC62A}" type="presOf" srcId="{5F64F619-E9A4-4254-B5A8-6CAB955D7DDA}" destId="{EA9AF283-DF93-4683-BFE7-B6A6D275D64F}" srcOrd="1" destOrd="0" presId="urn:microsoft.com/office/officeart/2005/8/layout/radial1"/>
    <dgm:cxn modelId="{1A6FB221-95B8-4D43-A1C4-FF7C6CE9F36A}" srcId="{453C3D7A-729B-40D5-9755-1CD93AA39FA9}" destId="{BE98E162-FE58-4C03-9449-E4C9851E06F9}" srcOrd="1" destOrd="0" parTransId="{D5C8606A-14D0-405D-964C-5282502598CC}" sibTransId="{B43D31A0-5C6E-47E9-A266-C688B9C77E4A}"/>
    <dgm:cxn modelId="{2876CEC9-A65F-4E8D-A5B1-2DFB43E9E004}" type="presOf" srcId="{97839106-E893-496F-A386-E8ED272D37D9}" destId="{1F75BCBF-4FF7-434C-A788-8F62977C99D9}" srcOrd="1" destOrd="0" presId="urn:microsoft.com/office/officeart/2005/8/layout/radial1"/>
    <dgm:cxn modelId="{5FB776F8-C07F-4140-A142-C17F47CA03ED}" srcId="{453C3D7A-729B-40D5-9755-1CD93AA39FA9}" destId="{F4D1912F-511C-40DE-898B-19AE2829E9EF}" srcOrd="3" destOrd="0" parTransId="{97839106-E893-496F-A386-E8ED272D37D9}" sibTransId="{97E1A2A3-760E-4D38-AE84-A9862AE7FCE0}"/>
    <dgm:cxn modelId="{C6656F4C-4778-476D-9EDD-BF0F57431E57}" type="presOf" srcId="{97839106-E893-496F-A386-E8ED272D37D9}" destId="{D903350A-671C-49FF-A9BD-55FF9A85F0BF}" srcOrd="0" destOrd="0" presId="urn:microsoft.com/office/officeart/2005/8/layout/radial1"/>
    <dgm:cxn modelId="{1B1BCF7D-BAD9-4F77-B235-C77CACDD07B7}" srcId="{453C3D7A-729B-40D5-9755-1CD93AA39FA9}" destId="{A83A6D5A-58F9-4B79-835D-CA33A89A27E1}" srcOrd="0" destOrd="0" parTransId="{77E0E757-EDC4-4640-B8F9-2A683EDD6728}" sibTransId="{419E29FF-C3B4-439B-8F75-CDF0F812D709}"/>
    <dgm:cxn modelId="{4E745367-F300-4DA0-8A87-4FE4463596CD}" type="presOf" srcId="{453C3D7A-729B-40D5-9755-1CD93AA39FA9}" destId="{357F4E19-5497-461A-BAA7-6C6F7C030E85}" srcOrd="0" destOrd="0" presId="urn:microsoft.com/office/officeart/2005/8/layout/radial1"/>
    <dgm:cxn modelId="{61154757-7781-418A-A0AA-8314B448C861}" type="presOf" srcId="{9EC28934-DD77-47B3-89DA-67E176954C30}" destId="{70D74EEA-8CF5-4E71-B4F2-AB30BAA0A116}" srcOrd="0" destOrd="0" presId="urn:microsoft.com/office/officeart/2005/8/layout/radial1"/>
    <dgm:cxn modelId="{9A3FC413-3015-465E-9F4D-981E5D21C206}" type="presOf" srcId="{77E0E757-EDC4-4640-B8F9-2A683EDD6728}" destId="{F0659221-EB97-43DB-A2AE-462686EC32AB}" srcOrd="1" destOrd="0" presId="urn:microsoft.com/office/officeart/2005/8/layout/radial1"/>
    <dgm:cxn modelId="{D7DA9ECF-ECD2-431F-83E6-0C16E99E1403}" srcId="{453C3D7A-729B-40D5-9755-1CD93AA39FA9}" destId="{D9A4B951-292F-4F12-815F-66B040A8198E}" srcOrd="2" destOrd="0" parTransId="{5F64F619-E9A4-4254-B5A8-6CAB955D7DDA}" sibTransId="{A09EA750-6FD4-47B6-8181-1902AD2ED29D}"/>
    <dgm:cxn modelId="{F121AAE8-9205-40B8-B29A-1BE5CC402394}" type="presOf" srcId="{D5C8606A-14D0-405D-964C-5282502598CC}" destId="{26DADFDB-7111-4D93-8441-3C3140210B3C}" srcOrd="0" destOrd="0" presId="urn:microsoft.com/office/officeart/2005/8/layout/radial1"/>
    <dgm:cxn modelId="{25A00877-DB85-49EE-A977-4680CF0825DF}" type="presOf" srcId="{BE98E162-FE58-4C03-9449-E4C9851E06F9}" destId="{A0B03D83-2937-4B0B-9CE7-D2086F97412E}" srcOrd="0" destOrd="0" presId="urn:microsoft.com/office/officeart/2005/8/layout/radial1"/>
    <dgm:cxn modelId="{9BB6B455-8BC0-4E7B-907D-7CBB0C5F33D8}" type="presOf" srcId="{EC49AD46-16F1-4C0A-907F-5DA34BCC1471}" destId="{B991DB94-D626-4DF2-8AF2-F48A0A562F7D}" srcOrd="1" destOrd="0" presId="urn:microsoft.com/office/officeart/2005/8/layout/radial1"/>
    <dgm:cxn modelId="{423FB518-539C-4A50-B936-AF4DD51EC8CF}" type="presOf" srcId="{1B74C938-34C8-44C8-8AD6-AC5A0D3D1284}" destId="{E3EFBA2F-CCAC-41C8-B7C0-67046D95F4A1}" srcOrd="0" destOrd="0" presId="urn:microsoft.com/office/officeart/2005/8/layout/radial1"/>
    <dgm:cxn modelId="{15A82B5D-E0D4-48E2-84D9-1AE9A24586B6}" type="presOf" srcId="{F4D1912F-511C-40DE-898B-19AE2829E9EF}" destId="{84595F47-6A68-44ED-ACDC-4A765ECD3524}" srcOrd="0" destOrd="0" presId="urn:microsoft.com/office/officeart/2005/8/layout/radial1"/>
    <dgm:cxn modelId="{BC163BAE-9268-407D-905C-469F34CA7A1F}" srcId="{44B506B8-C2D9-4DFC-8416-1ECCC198E183}" destId="{453C3D7A-729B-40D5-9755-1CD93AA39FA9}" srcOrd="0" destOrd="0" parTransId="{BC87FE68-83CF-4BC2-BFD2-4F8D395A11D6}" sibTransId="{3C7F024A-0349-4AAB-BC32-C4075FE6D4F6}"/>
    <dgm:cxn modelId="{D87DCD80-CD19-4066-A019-2742E468879C}" type="presOf" srcId="{77E0E757-EDC4-4640-B8F9-2A683EDD6728}" destId="{4E814970-15FC-4218-A896-1AF0A3CB9F73}" srcOrd="0" destOrd="0" presId="urn:microsoft.com/office/officeart/2005/8/layout/radial1"/>
    <dgm:cxn modelId="{5D6BCE66-7C1E-4546-A955-05CC11D34027}" type="presOf" srcId="{A83A6D5A-58F9-4B79-835D-CA33A89A27E1}" destId="{CDCE0DD1-C57D-4D47-9B88-ACC5CAD4EFAC}" srcOrd="0" destOrd="0" presId="urn:microsoft.com/office/officeart/2005/8/layout/radial1"/>
    <dgm:cxn modelId="{CA9CF6DF-AFFE-4635-8A39-5DAC12E5CCCA}" type="presOf" srcId="{F2EC94A7-81C9-45D4-BF25-EE477F3FC58B}" destId="{68C568E0-E1BE-4FE9-B51E-21BA489B4970}" srcOrd="0" destOrd="0" presId="urn:microsoft.com/office/officeart/2005/8/layout/radial1"/>
    <dgm:cxn modelId="{638CF338-060B-49E4-9689-1EE95E8BA007}" srcId="{453C3D7A-729B-40D5-9755-1CD93AA39FA9}" destId="{411C667F-059B-4B16-BEB1-4CACDBF6DEB6}" srcOrd="5" destOrd="0" parTransId="{EC49AD46-16F1-4C0A-907F-5DA34BCC1471}" sibTransId="{60F2294F-0A11-4ADB-838C-B2B555DEEA47}"/>
    <dgm:cxn modelId="{CE166B7C-8E21-4B24-B519-65726493C347}" srcId="{453C3D7A-729B-40D5-9755-1CD93AA39FA9}" destId="{F2EC94A7-81C9-45D4-BF25-EE477F3FC58B}" srcOrd="4" destOrd="0" parTransId="{2C156F66-8F3F-4300-BFE3-9D3F1F4EC37E}" sibTransId="{703D3DDE-3B16-43FD-8001-E6594B9CAA30}"/>
    <dgm:cxn modelId="{06ED353B-7BB9-45B8-8687-C340CDCBB6EC}" type="presOf" srcId="{9EC28934-DD77-47B3-89DA-67E176954C30}" destId="{46895A17-BC51-40CE-AFA7-F11C4FC21826}" srcOrd="1" destOrd="0" presId="urn:microsoft.com/office/officeart/2005/8/layout/radial1"/>
    <dgm:cxn modelId="{C502473D-114D-4D54-ACC8-DE2B3E12A5FE}" type="presOf" srcId="{EC49AD46-16F1-4C0A-907F-5DA34BCC1471}" destId="{FECA2E0F-4BFE-4F62-A6BC-95AC0A9778B9}" srcOrd="0" destOrd="0" presId="urn:microsoft.com/office/officeart/2005/8/layout/radial1"/>
    <dgm:cxn modelId="{68F1C5AC-93CD-411C-A23D-0A73C943F6F2}" type="presOf" srcId="{D5C8606A-14D0-405D-964C-5282502598CC}" destId="{2E67DE8A-21BB-4094-A803-D116E95FDBDD}" srcOrd="1" destOrd="0" presId="urn:microsoft.com/office/officeart/2005/8/layout/radial1"/>
    <dgm:cxn modelId="{1D702622-8CDE-4C02-8AC5-D6A24347B8AD}" type="presOf" srcId="{5F64F619-E9A4-4254-B5A8-6CAB955D7DDA}" destId="{A6B1C8AA-D301-4E45-BC10-0F6C056B0277}" srcOrd="0" destOrd="0" presId="urn:microsoft.com/office/officeart/2005/8/layout/radial1"/>
    <dgm:cxn modelId="{AB9039BD-5B80-432B-89B9-14CFCE540958}" srcId="{453C3D7A-729B-40D5-9755-1CD93AA39FA9}" destId="{1B74C938-34C8-44C8-8AD6-AC5A0D3D1284}" srcOrd="6" destOrd="0" parTransId="{9EC28934-DD77-47B3-89DA-67E176954C30}" sibTransId="{782A3A9E-75F5-43B3-9171-B0CC24442411}"/>
    <dgm:cxn modelId="{005EE440-4257-47D5-8208-C97F77F72649}" type="presOf" srcId="{411C667F-059B-4B16-BEB1-4CACDBF6DEB6}" destId="{C6599C6F-F4CA-4BBD-A63C-BEB79B093D79}" srcOrd="0" destOrd="0" presId="urn:microsoft.com/office/officeart/2005/8/layout/radial1"/>
    <dgm:cxn modelId="{DA41E5F4-8121-443D-BFEB-F5C2F9309922}" type="presOf" srcId="{2C156F66-8F3F-4300-BFE3-9D3F1F4EC37E}" destId="{79ED9F62-C55D-48CD-BBA0-62D682F9551F}" srcOrd="0" destOrd="0" presId="urn:microsoft.com/office/officeart/2005/8/layout/radial1"/>
    <dgm:cxn modelId="{D3C3AAFE-29A6-4294-8EC0-6214B5990FC6}" type="presParOf" srcId="{F3FD2AC9-F0D8-43BF-BCD0-8BD1ED70D59E}" destId="{357F4E19-5497-461A-BAA7-6C6F7C030E85}" srcOrd="0" destOrd="0" presId="urn:microsoft.com/office/officeart/2005/8/layout/radial1"/>
    <dgm:cxn modelId="{0E2EE262-7D93-4412-905B-5039D0C7C157}" type="presParOf" srcId="{F3FD2AC9-F0D8-43BF-BCD0-8BD1ED70D59E}" destId="{4E814970-15FC-4218-A896-1AF0A3CB9F73}" srcOrd="1" destOrd="0" presId="urn:microsoft.com/office/officeart/2005/8/layout/radial1"/>
    <dgm:cxn modelId="{1586D9D7-512D-4700-B01D-193B46DAB43F}" type="presParOf" srcId="{4E814970-15FC-4218-A896-1AF0A3CB9F73}" destId="{F0659221-EB97-43DB-A2AE-462686EC32AB}" srcOrd="0" destOrd="0" presId="urn:microsoft.com/office/officeart/2005/8/layout/radial1"/>
    <dgm:cxn modelId="{10553D74-5FC5-4B0E-AA20-8B523730AB83}" type="presParOf" srcId="{F3FD2AC9-F0D8-43BF-BCD0-8BD1ED70D59E}" destId="{CDCE0DD1-C57D-4D47-9B88-ACC5CAD4EFAC}" srcOrd="2" destOrd="0" presId="urn:microsoft.com/office/officeart/2005/8/layout/radial1"/>
    <dgm:cxn modelId="{F43C8CB1-8040-408B-842C-C585EA0E7656}" type="presParOf" srcId="{F3FD2AC9-F0D8-43BF-BCD0-8BD1ED70D59E}" destId="{26DADFDB-7111-4D93-8441-3C3140210B3C}" srcOrd="3" destOrd="0" presId="urn:microsoft.com/office/officeart/2005/8/layout/radial1"/>
    <dgm:cxn modelId="{DD7CBD96-DDA7-427F-957F-A405C7B595D7}" type="presParOf" srcId="{26DADFDB-7111-4D93-8441-3C3140210B3C}" destId="{2E67DE8A-21BB-4094-A803-D116E95FDBDD}" srcOrd="0" destOrd="0" presId="urn:microsoft.com/office/officeart/2005/8/layout/radial1"/>
    <dgm:cxn modelId="{DEF5A354-04F9-4B1C-9953-7B7D4084779B}" type="presParOf" srcId="{F3FD2AC9-F0D8-43BF-BCD0-8BD1ED70D59E}" destId="{A0B03D83-2937-4B0B-9CE7-D2086F97412E}" srcOrd="4" destOrd="0" presId="urn:microsoft.com/office/officeart/2005/8/layout/radial1"/>
    <dgm:cxn modelId="{134768AD-5EFF-44F5-9C86-57AEF904384E}" type="presParOf" srcId="{F3FD2AC9-F0D8-43BF-BCD0-8BD1ED70D59E}" destId="{A6B1C8AA-D301-4E45-BC10-0F6C056B0277}" srcOrd="5" destOrd="0" presId="urn:microsoft.com/office/officeart/2005/8/layout/radial1"/>
    <dgm:cxn modelId="{3D833D82-98B6-4729-AFAB-BAEC650E2231}" type="presParOf" srcId="{A6B1C8AA-D301-4E45-BC10-0F6C056B0277}" destId="{EA9AF283-DF93-4683-BFE7-B6A6D275D64F}" srcOrd="0" destOrd="0" presId="urn:microsoft.com/office/officeart/2005/8/layout/radial1"/>
    <dgm:cxn modelId="{717099FF-FE56-4EA3-8FB6-F4575D50A25E}" type="presParOf" srcId="{F3FD2AC9-F0D8-43BF-BCD0-8BD1ED70D59E}" destId="{0885B6F3-4019-4E83-97F3-BB5BC0B2AB82}" srcOrd="6" destOrd="0" presId="urn:microsoft.com/office/officeart/2005/8/layout/radial1"/>
    <dgm:cxn modelId="{7E61466E-2106-41ED-B87E-8A7E0343247E}" type="presParOf" srcId="{F3FD2AC9-F0D8-43BF-BCD0-8BD1ED70D59E}" destId="{D903350A-671C-49FF-A9BD-55FF9A85F0BF}" srcOrd="7" destOrd="0" presId="urn:microsoft.com/office/officeart/2005/8/layout/radial1"/>
    <dgm:cxn modelId="{1E0F927F-0798-4C44-807D-F9AAD46BCF8D}" type="presParOf" srcId="{D903350A-671C-49FF-A9BD-55FF9A85F0BF}" destId="{1F75BCBF-4FF7-434C-A788-8F62977C99D9}" srcOrd="0" destOrd="0" presId="urn:microsoft.com/office/officeart/2005/8/layout/radial1"/>
    <dgm:cxn modelId="{21DC2CFB-A730-48BA-9590-167967B10AA8}" type="presParOf" srcId="{F3FD2AC9-F0D8-43BF-BCD0-8BD1ED70D59E}" destId="{84595F47-6A68-44ED-ACDC-4A765ECD3524}" srcOrd="8" destOrd="0" presId="urn:microsoft.com/office/officeart/2005/8/layout/radial1"/>
    <dgm:cxn modelId="{1B647345-16A5-4FCA-9C53-BCAA20CE750F}" type="presParOf" srcId="{F3FD2AC9-F0D8-43BF-BCD0-8BD1ED70D59E}" destId="{79ED9F62-C55D-48CD-BBA0-62D682F9551F}" srcOrd="9" destOrd="0" presId="urn:microsoft.com/office/officeart/2005/8/layout/radial1"/>
    <dgm:cxn modelId="{3626DC87-999A-4152-AFFC-A5D39C74F7D5}" type="presParOf" srcId="{79ED9F62-C55D-48CD-BBA0-62D682F9551F}" destId="{8BDA0E49-62EC-4FA8-9E76-E52C0A5B8C27}" srcOrd="0" destOrd="0" presId="urn:microsoft.com/office/officeart/2005/8/layout/radial1"/>
    <dgm:cxn modelId="{D91D9140-0C17-4A96-B491-21F3D81DD263}" type="presParOf" srcId="{F3FD2AC9-F0D8-43BF-BCD0-8BD1ED70D59E}" destId="{68C568E0-E1BE-4FE9-B51E-21BA489B4970}" srcOrd="10" destOrd="0" presId="urn:microsoft.com/office/officeart/2005/8/layout/radial1"/>
    <dgm:cxn modelId="{78BEFA8C-D406-46CE-A755-22B6DF75565A}" type="presParOf" srcId="{F3FD2AC9-F0D8-43BF-BCD0-8BD1ED70D59E}" destId="{FECA2E0F-4BFE-4F62-A6BC-95AC0A9778B9}" srcOrd="11" destOrd="0" presId="urn:microsoft.com/office/officeart/2005/8/layout/radial1"/>
    <dgm:cxn modelId="{7855CA4F-5339-4564-AF77-FE4098EDA9FA}" type="presParOf" srcId="{FECA2E0F-4BFE-4F62-A6BC-95AC0A9778B9}" destId="{B991DB94-D626-4DF2-8AF2-F48A0A562F7D}" srcOrd="0" destOrd="0" presId="urn:microsoft.com/office/officeart/2005/8/layout/radial1"/>
    <dgm:cxn modelId="{5FFF4BD4-0927-41DE-BF63-7EB29B74A938}" type="presParOf" srcId="{F3FD2AC9-F0D8-43BF-BCD0-8BD1ED70D59E}" destId="{C6599C6F-F4CA-4BBD-A63C-BEB79B093D79}" srcOrd="12" destOrd="0" presId="urn:microsoft.com/office/officeart/2005/8/layout/radial1"/>
    <dgm:cxn modelId="{8C6857D9-10C1-4E70-B1DC-DF4D0C528AF7}" type="presParOf" srcId="{F3FD2AC9-F0D8-43BF-BCD0-8BD1ED70D59E}" destId="{70D74EEA-8CF5-4E71-B4F2-AB30BAA0A116}" srcOrd="13" destOrd="0" presId="urn:microsoft.com/office/officeart/2005/8/layout/radial1"/>
    <dgm:cxn modelId="{2E09B5FB-37CD-4FB3-8931-ADCE65F0D9E1}" type="presParOf" srcId="{70D74EEA-8CF5-4E71-B4F2-AB30BAA0A116}" destId="{46895A17-BC51-40CE-AFA7-F11C4FC21826}" srcOrd="0" destOrd="0" presId="urn:microsoft.com/office/officeart/2005/8/layout/radial1"/>
    <dgm:cxn modelId="{829B930B-BBBD-40DD-BF24-D678E19BE28A}" type="presParOf" srcId="{F3FD2AC9-F0D8-43BF-BCD0-8BD1ED70D59E}" destId="{E3EFBA2F-CCAC-41C8-B7C0-67046D95F4A1}"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C91B79-CFC4-47AB-91CD-B68F7E89E55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9C5F7964-725B-40D5-9C7E-B2A7B9B67720}">
      <dgm:prSet/>
      <dgm:spPr/>
      <dgm:t>
        <a:bodyPr/>
        <a:lstStyle/>
        <a:p>
          <a:pPr rtl="0"/>
          <a:r>
            <a:rPr lang="cs-CZ" smtClean="0"/>
            <a:t>Právo nebýt součástí veřejnosti</a:t>
          </a:r>
          <a:endParaRPr lang="cs-CZ"/>
        </a:p>
      </dgm:t>
    </dgm:pt>
    <dgm:pt modelId="{9D6DAD20-5381-483D-8A2D-9FA2DE32E3E5}" type="parTrans" cxnId="{BA02DF2F-CCDA-4EFE-99BD-7DC485D421A1}">
      <dgm:prSet/>
      <dgm:spPr/>
      <dgm:t>
        <a:bodyPr/>
        <a:lstStyle/>
        <a:p>
          <a:endParaRPr lang="cs-CZ"/>
        </a:p>
      </dgm:t>
    </dgm:pt>
    <dgm:pt modelId="{7CE74E7C-106F-49A7-A4AF-126B86F4A464}" type="sibTrans" cxnId="{BA02DF2F-CCDA-4EFE-99BD-7DC485D421A1}">
      <dgm:prSet/>
      <dgm:spPr/>
      <dgm:t>
        <a:bodyPr/>
        <a:lstStyle/>
        <a:p>
          <a:endParaRPr lang="cs-CZ"/>
        </a:p>
      </dgm:t>
    </dgm:pt>
    <dgm:pt modelId="{0C98F249-55E9-4AA1-8E95-C28F989F8C42}">
      <dgm:prSet/>
      <dgm:spPr/>
      <dgm:t>
        <a:bodyPr/>
        <a:lstStyle/>
        <a:p>
          <a:pPr rtl="0"/>
          <a:r>
            <a:rPr lang="cs-CZ" smtClean="0"/>
            <a:t>Právo na „osobní oblast“</a:t>
          </a:r>
          <a:endParaRPr lang="cs-CZ"/>
        </a:p>
      </dgm:t>
    </dgm:pt>
    <dgm:pt modelId="{28B52AB8-FE3C-437B-83F4-E96F3C5F62E0}" type="parTrans" cxnId="{2E6994B2-B376-4BC4-BD75-79ADF699AA1D}">
      <dgm:prSet/>
      <dgm:spPr/>
      <dgm:t>
        <a:bodyPr/>
        <a:lstStyle/>
        <a:p>
          <a:endParaRPr lang="cs-CZ"/>
        </a:p>
      </dgm:t>
    </dgm:pt>
    <dgm:pt modelId="{84C8ADE4-8E19-47C5-ADB6-E8C0BBAD4C39}" type="sibTrans" cxnId="{2E6994B2-B376-4BC4-BD75-79ADF699AA1D}">
      <dgm:prSet/>
      <dgm:spPr/>
      <dgm:t>
        <a:bodyPr/>
        <a:lstStyle/>
        <a:p>
          <a:endParaRPr lang="cs-CZ"/>
        </a:p>
      </dgm:t>
    </dgm:pt>
    <dgm:pt modelId="{2359B48D-B46E-4EA5-A7A0-05627617AD98}">
      <dgm:prSet/>
      <dgm:spPr/>
      <dgm:t>
        <a:bodyPr/>
        <a:lstStyle/>
        <a:p>
          <a:pPr rtl="0"/>
          <a:r>
            <a:rPr lang="cs-CZ" smtClean="0"/>
            <a:t>Právo zadržovat informace o sobě </a:t>
          </a:r>
          <a:endParaRPr lang="cs-CZ"/>
        </a:p>
      </dgm:t>
    </dgm:pt>
    <dgm:pt modelId="{C7DDB59B-6B3E-4AB2-9DE5-C56FB767B2C3}" type="parTrans" cxnId="{F98FA3AE-CEA5-4077-9DDD-94A9527F79D6}">
      <dgm:prSet/>
      <dgm:spPr/>
      <dgm:t>
        <a:bodyPr/>
        <a:lstStyle/>
        <a:p>
          <a:endParaRPr lang="cs-CZ"/>
        </a:p>
      </dgm:t>
    </dgm:pt>
    <dgm:pt modelId="{5466C2DA-91FC-41FA-903E-B73EA02C7F33}" type="sibTrans" cxnId="{F98FA3AE-CEA5-4077-9DDD-94A9527F79D6}">
      <dgm:prSet/>
      <dgm:spPr/>
      <dgm:t>
        <a:bodyPr/>
        <a:lstStyle/>
        <a:p>
          <a:endParaRPr lang="cs-CZ"/>
        </a:p>
      </dgm:t>
    </dgm:pt>
    <dgm:pt modelId="{497D51FD-3AC8-473D-9ADE-3581BAD3A103}">
      <dgm:prSet/>
      <dgm:spPr/>
      <dgm:t>
        <a:bodyPr/>
        <a:lstStyle/>
        <a:p>
          <a:pPr rtl="0"/>
          <a:r>
            <a:rPr lang="cs-CZ" smtClean="0"/>
            <a:t>rozhodnout zda a jakým způsobem mají být skutečnosti jeho osobního soukromí zpřístupněny jiným (Pavlík), </a:t>
          </a:r>
          <a:endParaRPr lang="cs-CZ"/>
        </a:p>
      </dgm:t>
    </dgm:pt>
    <dgm:pt modelId="{A4C3F969-E836-4A91-975C-C9EA9A1A8AF2}" type="parTrans" cxnId="{1842D124-D383-479D-8F14-7CF298D9C3FD}">
      <dgm:prSet/>
      <dgm:spPr/>
      <dgm:t>
        <a:bodyPr/>
        <a:lstStyle/>
        <a:p>
          <a:endParaRPr lang="cs-CZ"/>
        </a:p>
      </dgm:t>
    </dgm:pt>
    <dgm:pt modelId="{64DA4E74-D4FD-4C64-9B2C-71E6194090C2}" type="sibTrans" cxnId="{1842D124-D383-479D-8F14-7CF298D9C3FD}">
      <dgm:prSet/>
      <dgm:spPr/>
      <dgm:t>
        <a:bodyPr/>
        <a:lstStyle/>
        <a:p>
          <a:endParaRPr lang="cs-CZ"/>
        </a:p>
      </dgm:t>
    </dgm:pt>
    <dgm:pt modelId="{397501CA-FB1C-4FD4-AEA0-E6943C6E6D2A}">
      <dgm:prSet/>
      <dgm:spPr/>
      <dgm:t>
        <a:bodyPr/>
        <a:lstStyle/>
        <a:p>
          <a:pPr rtl="0"/>
          <a:r>
            <a:rPr lang="cs-CZ" smtClean="0"/>
            <a:t>Spojené státy: Right to be let alone</a:t>
          </a:r>
          <a:endParaRPr lang="cs-CZ"/>
        </a:p>
      </dgm:t>
    </dgm:pt>
    <dgm:pt modelId="{1006E6DE-821F-44C2-9751-903E4C1EEA7E}" type="parTrans" cxnId="{1AC6E3B1-1B60-4B3D-B67E-A0B024EE6FF1}">
      <dgm:prSet/>
      <dgm:spPr/>
      <dgm:t>
        <a:bodyPr/>
        <a:lstStyle/>
        <a:p>
          <a:endParaRPr lang="cs-CZ"/>
        </a:p>
      </dgm:t>
    </dgm:pt>
    <dgm:pt modelId="{D0F797B9-3DF0-4EE1-A2A5-61C086241686}" type="sibTrans" cxnId="{1AC6E3B1-1B60-4B3D-B67E-A0B024EE6FF1}">
      <dgm:prSet/>
      <dgm:spPr/>
      <dgm:t>
        <a:bodyPr/>
        <a:lstStyle/>
        <a:p>
          <a:endParaRPr lang="cs-CZ"/>
        </a:p>
      </dgm:t>
    </dgm:pt>
    <dgm:pt modelId="{0FA5AFE8-3B2A-4876-B41C-39F30C9CE89D}">
      <dgm:prSet/>
      <dgm:spPr/>
      <dgm:t>
        <a:bodyPr/>
        <a:lstStyle/>
        <a:p>
          <a:pPr rtl="0"/>
          <a:r>
            <a:rPr lang="cs-CZ" smtClean="0"/>
            <a:t>Právo na soukromí se vztahuje na každou fyzickou osobu, bez ohledu na věk či svéprávnost </a:t>
          </a:r>
          <a:endParaRPr lang="cs-CZ"/>
        </a:p>
      </dgm:t>
    </dgm:pt>
    <dgm:pt modelId="{8961E3BF-3C11-45DF-9D5A-491EF3CB8397}" type="parTrans" cxnId="{E7D75CDC-2C53-4FCB-B53C-AD4ADED904F4}">
      <dgm:prSet/>
      <dgm:spPr/>
      <dgm:t>
        <a:bodyPr/>
        <a:lstStyle/>
        <a:p>
          <a:endParaRPr lang="cs-CZ"/>
        </a:p>
      </dgm:t>
    </dgm:pt>
    <dgm:pt modelId="{F0E34F5E-44DE-4DE7-AAB0-FA1876105E92}" type="sibTrans" cxnId="{E7D75CDC-2C53-4FCB-B53C-AD4ADED904F4}">
      <dgm:prSet/>
      <dgm:spPr/>
      <dgm:t>
        <a:bodyPr/>
        <a:lstStyle/>
        <a:p>
          <a:endParaRPr lang="cs-CZ"/>
        </a:p>
      </dgm:t>
    </dgm:pt>
    <dgm:pt modelId="{6E1BCEE5-DA88-441E-8218-FD272A217810}" type="pres">
      <dgm:prSet presAssocID="{33C91B79-CFC4-47AB-91CD-B68F7E89E55E}" presName="linear" presStyleCnt="0">
        <dgm:presLayoutVars>
          <dgm:animLvl val="lvl"/>
          <dgm:resizeHandles val="exact"/>
        </dgm:presLayoutVars>
      </dgm:prSet>
      <dgm:spPr/>
      <dgm:t>
        <a:bodyPr/>
        <a:lstStyle/>
        <a:p>
          <a:endParaRPr lang="cs-CZ"/>
        </a:p>
      </dgm:t>
    </dgm:pt>
    <dgm:pt modelId="{E6939BD4-846B-4702-8761-6FDD4BE2F34D}" type="pres">
      <dgm:prSet presAssocID="{9C5F7964-725B-40D5-9C7E-B2A7B9B67720}" presName="parentText" presStyleLbl="node1" presStyleIdx="0" presStyleCnt="2">
        <dgm:presLayoutVars>
          <dgm:chMax val="0"/>
          <dgm:bulletEnabled val="1"/>
        </dgm:presLayoutVars>
      </dgm:prSet>
      <dgm:spPr/>
      <dgm:t>
        <a:bodyPr/>
        <a:lstStyle/>
        <a:p>
          <a:endParaRPr lang="cs-CZ"/>
        </a:p>
      </dgm:t>
    </dgm:pt>
    <dgm:pt modelId="{B37C8EB1-3B9D-4E62-93C8-D5367EA80C53}" type="pres">
      <dgm:prSet presAssocID="{9C5F7964-725B-40D5-9C7E-B2A7B9B67720}" presName="childText" presStyleLbl="revTx" presStyleIdx="0" presStyleCnt="1">
        <dgm:presLayoutVars>
          <dgm:bulletEnabled val="1"/>
        </dgm:presLayoutVars>
      </dgm:prSet>
      <dgm:spPr/>
      <dgm:t>
        <a:bodyPr/>
        <a:lstStyle/>
        <a:p>
          <a:endParaRPr lang="cs-CZ"/>
        </a:p>
      </dgm:t>
    </dgm:pt>
    <dgm:pt modelId="{E055A629-D553-4DF5-AD0C-E507219CCE2B}" type="pres">
      <dgm:prSet presAssocID="{0FA5AFE8-3B2A-4876-B41C-39F30C9CE89D}" presName="parentText" presStyleLbl="node1" presStyleIdx="1" presStyleCnt="2">
        <dgm:presLayoutVars>
          <dgm:chMax val="0"/>
          <dgm:bulletEnabled val="1"/>
        </dgm:presLayoutVars>
      </dgm:prSet>
      <dgm:spPr/>
      <dgm:t>
        <a:bodyPr/>
        <a:lstStyle/>
        <a:p>
          <a:endParaRPr lang="cs-CZ"/>
        </a:p>
      </dgm:t>
    </dgm:pt>
  </dgm:ptLst>
  <dgm:cxnLst>
    <dgm:cxn modelId="{6A5B8DD0-E391-4A09-97B9-62D6582F519A}" type="presOf" srcId="{0FA5AFE8-3B2A-4876-B41C-39F30C9CE89D}" destId="{E055A629-D553-4DF5-AD0C-E507219CCE2B}" srcOrd="0" destOrd="0" presId="urn:microsoft.com/office/officeart/2005/8/layout/vList2"/>
    <dgm:cxn modelId="{1AC6E3B1-1B60-4B3D-B67E-A0B024EE6FF1}" srcId="{9C5F7964-725B-40D5-9C7E-B2A7B9B67720}" destId="{397501CA-FB1C-4FD4-AEA0-E6943C6E6D2A}" srcOrd="3" destOrd="0" parTransId="{1006E6DE-821F-44C2-9751-903E4C1EEA7E}" sibTransId="{D0F797B9-3DF0-4EE1-A2A5-61C086241686}"/>
    <dgm:cxn modelId="{805A04D1-F492-4BD3-A863-71FEFBCAEE03}" type="presOf" srcId="{497D51FD-3AC8-473D-9ADE-3581BAD3A103}" destId="{B37C8EB1-3B9D-4E62-93C8-D5367EA80C53}" srcOrd="0" destOrd="2" presId="urn:microsoft.com/office/officeart/2005/8/layout/vList2"/>
    <dgm:cxn modelId="{BA02DF2F-CCDA-4EFE-99BD-7DC485D421A1}" srcId="{33C91B79-CFC4-47AB-91CD-B68F7E89E55E}" destId="{9C5F7964-725B-40D5-9C7E-B2A7B9B67720}" srcOrd="0" destOrd="0" parTransId="{9D6DAD20-5381-483D-8A2D-9FA2DE32E3E5}" sibTransId="{7CE74E7C-106F-49A7-A4AF-126B86F4A464}"/>
    <dgm:cxn modelId="{97BA4D21-B852-4259-8D09-8B51BA78415D}" type="presOf" srcId="{2359B48D-B46E-4EA5-A7A0-05627617AD98}" destId="{B37C8EB1-3B9D-4E62-93C8-D5367EA80C53}" srcOrd="0" destOrd="1" presId="urn:microsoft.com/office/officeart/2005/8/layout/vList2"/>
    <dgm:cxn modelId="{6ECD72DB-6747-4681-98FD-ACB717840E99}" type="presOf" srcId="{0C98F249-55E9-4AA1-8E95-C28F989F8C42}" destId="{B37C8EB1-3B9D-4E62-93C8-D5367EA80C53}" srcOrd="0" destOrd="0" presId="urn:microsoft.com/office/officeart/2005/8/layout/vList2"/>
    <dgm:cxn modelId="{F98FA3AE-CEA5-4077-9DDD-94A9527F79D6}" srcId="{9C5F7964-725B-40D5-9C7E-B2A7B9B67720}" destId="{2359B48D-B46E-4EA5-A7A0-05627617AD98}" srcOrd="1" destOrd="0" parTransId="{C7DDB59B-6B3E-4AB2-9DE5-C56FB767B2C3}" sibTransId="{5466C2DA-91FC-41FA-903E-B73EA02C7F33}"/>
    <dgm:cxn modelId="{2E6994B2-B376-4BC4-BD75-79ADF699AA1D}" srcId="{9C5F7964-725B-40D5-9C7E-B2A7B9B67720}" destId="{0C98F249-55E9-4AA1-8E95-C28F989F8C42}" srcOrd="0" destOrd="0" parTransId="{28B52AB8-FE3C-437B-83F4-E96F3C5F62E0}" sibTransId="{84C8ADE4-8E19-47C5-ADB6-E8C0BBAD4C39}"/>
    <dgm:cxn modelId="{456A7259-2069-49F6-8A4E-85D39537C571}" type="presOf" srcId="{397501CA-FB1C-4FD4-AEA0-E6943C6E6D2A}" destId="{B37C8EB1-3B9D-4E62-93C8-D5367EA80C53}" srcOrd="0" destOrd="3" presId="urn:microsoft.com/office/officeart/2005/8/layout/vList2"/>
    <dgm:cxn modelId="{1842D124-D383-479D-8F14-7CF298D9C3FD}" srcId="{9C5F7964-725B-40D5-9C7E-B2A7B9B67720}" destId="{497D51FD-3AC8-473D-9ADE-3581BAD3A103}" srcOrd="2" destOrd="0" parTransId="{A4C3F969-E836-4A91-975C-C9EA9A1A8AF2}" sibTransId="{64DA4E74-D4FD-4C64-9B2C-71E6194090C2}"/>
    <dgm:cxn modelId="{E7D75CDC-2C53-4FCB-B53C-AD4ADED904F4}" srcId="{33C91B79-CFC4-47AB-91CD-B68F7E89E55E}" destId="{0FA5AFE8-3B2A-4876-B41C-39F30C9CE89D}" srcOrd="1" destOrd="0" parTransId="{8961E3BF-3C11-45DF-9D5A-491EF3CB8397}" sibTransId="{F0E34F5E-44DE-4DE7-AAB0-FA1876105E92}"/>
    <dgm:cxn modelId="{9F068F70-9750-4917-A808-ABC6002FF8B8}" type="presOf" srcId="{9C5F7964-725B-40D5-9C7E-B2A7B9B67720}" destId="{E6939BD4-846B-4702-8761-6FDD4BE2F34D}" srcOrd="0" destOrd="0" presId="urn:microsoft.com/office/officeart/2005/8/layout/vList2"/>
    <dgm:cxn modelId="{D56C6081-3250-4F12-A37C-DA1FF66BCF1B}" type="presOf" srcId="{33C91B79-CFC4-47AB-91CD-B68F7E89E55E}" destId="{6E1BCEE5-DA88-441E-8218-FD272A217810}" srcOrd="0" destOrd="0" presId="urn:microsoft.com/office/officeart/2005/8/layout/vList2"/>
    <dgm:cxn modelId="{A9671A5C-DA5A-4CDC-8770-7B880137F44F}" type="presParOf" srcId="{6E1BCEE5-DA88-441E-8218-FD272A217810}" destId="{E6939BD4-846B-4702-8761-6FDD4BE2F34D}" srcOrd="0" destOrd="0" presId="urn:microsoft.com/office/officeart/2005/8/layout/vList2"/>
    <dgm:cxn modelId="{848133E8-25A9-4522-8A8C-18C581B13B8C}" type="presParOf" srcId="{6E1BCEE5-DA88-441E-8218-FD272A217810}" destId="{B37C8EB1-3B9D-4E62-93C8-D5367EA80C53}" srcOrd="1" destOrd="0" presId="urn:microsoft.com/office/officeart/2005/8/layout/vList2"/>
    <dgm:cxn modelId="{A25A31A5-6072-4932-A052-38E0DC0327ED}" type="presParOf" srcId="{6E1BCEE5-DA88-441E-8218-FD272A217810}" destId="{E055A629-D553-4DF5-AD0C-E507219CCE2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799D71-45D2-4F3E-8B93-EEE938373A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09820FA5-4094-4F6E-B3E0-9561B93D62FF}">
      <dgm:prSet/>
      <dgm:spPr/>
      <dgm:t>
        <a:bodyPr/>
        <a:lstStyle/>
        <a:p>
          <a:pPr rtl="0"/>
          <a:r>
            <a:rPr lang="cs-CZ" dirty="0" smtClean="0"/>
            <a:t>Nikdo nesmí zasáhnout do soukromí jiného, nemá-li k tomu</a:t>
          </a:r>
          <a:endParaRPr lang="cs-CZ" dirty="0"/>
        </a:p>
      </dgm:t>
    </dgm:pt>
    <dgm:pt modelId="{63A3A8C0-3D8F-4154-B3DA-F3F095F6E387}" type="parTrans" cxnId="{49AB03BD-859D-4328-A7B9-364AAA265FA1}">
      <dgm:prSet/>
      <dgm:spPr/>
      <dgm:t>
        <a:bodyPr/>
        <a:lstStyle/>
        <a:p>
          <a:endParaRPr lang="cs-CZ"/>
        </a:p>
      </dgm:t>
    </dgm:pt>
    <dgm:pt modelId="{E7C5A07D-3D0F-42AE-B4D9-3E8B343B0C63}" type="sibTrans" cxnId="{49AB03BD-859D-4328-A7B9-364AAA265FA1}">
      <dgm:prSet/>
      <dgm:spPr/>
      <dgm:t>
        <a:bodyPr/>
        <a:lstStyle/>
        <a:p>
          <a:endParaRPr lang="cs-CZ"/>
        </a:p>
      </dgm:t>
    </dgm:pt>
    <dgm:pt modelId="{49BB36D2-2883-4703-A4C4-B139225B0009}">
      <dgm:prSet/>
      <dgm:spPr/>
      <dgm:t>
        <a:bodyPr/>
        <a:lstStyle/>
        <a:p>
          <a:pPr rtl="0"/>
          <a:r>
            <a:rPr lang="cs-CZ" smtClean="0"/>
            <a:t>Bez svolení nelze:</a:t>
          </a:r>
          <a:endParaRPr lang="cs-CZ"/>
        </a:p>
      </dgm:t>
    </dgm:pt>
    <dgm:pt modelId="{EFE9E333-53E6-49C6-8220-5D0E7332E2C2}" type="parTrans" cxnId="{00D125B6-10F3-4C43-9BBB-12CEFFEA2D31}">
      <dgm:prSet/>
      <dgm:spPr/>
      <dgm:t>
        <a:bodyPr/>
        <a:lstStyle/>
        <a:p>
          <a:endParaRPr lang="cs-CZ"/>
        </a:p>
      </dgm:t>
    </dgm:pt>
    <dgm:pt modelId="{0D56AFE3-3FD0-47CC-8157-620C61E2EEC5}" type="sibTrans" cxnId="{00D125B6-10F3-4C43-9BBB-12CEFFEA2D31}">
      <dgm:prSet/>
      <dgm:spPr/>
      <dgm:t>
        <a:bodyPr/>
        <a:lstStyle/>
        <a:p>
          <a:endParaRPr lang="cs-CZ"/>
        </a:p>
      </dgm:t>
    </dgm:pt>
    <dgm:pt modelId="{8864439F-0F8D-4564-9C6E-074CD2ACED3F}">
      <dgm:prSet/>
      <dgm:spPr/>
      <dgm:t>
        <a:bodyPr/>
        <a:lstStyle/>
        <a:p>
          <a:pPr rtl="0"/>
          <a:r>
            <a:rPr lang="cs-CZ" smtClean="0"/>
            <a:t>narušit soukromé prostory člověka,</a:t>
          </a:r>
          <a:endParaRPr lang="cs-CZ"/>
        </a:p>
      </dgm:t>
    </dgm:pt>
    <dgm:pt modelId="{E6EEB529-C4BC-4389-91CB-613415428FE8}" type="parTrans" cxnId="{F478E623-7144-4A4A-87F3-5D16B16323CE}">
      <dgm:prSet/>
      <dgm:spPr/>
      <dgm:t>
        <a:bodyPr/>
        <a:lstStyle/>
        <a:p>
          <a:endParaRPr lang="cs-CZ"/>
        </a:p>
      </dgm:t>
    </dgm:pt>
    <dgm:pt modelId="{216EAACD-F1A1-4BA9-B490-BE39F559CA6A}" type="sibTrans" cxnId="{F478E623-7144-4A4A-87F3-5D16B16323CE}">
      <dgm:prSet/>
      <dgm:spPr/>
      <dgm:t>
        <a:bodyPr/>
        <a:lstStyle/>
        <a:p>
          <a:endParaRPr lang="cs-CZ"/>
        </a:p>
      </dgm:t>
    </dgm:pt>
    <dgm:pt modelId="{EF017075-A7B1-4E75-9181-3FE1956E5235}">
      <dgm:prSet/>
      <dgm:spPr/>
      <dgm:t>
        <a:bodyPr/>
        <a:lstStyle/>
        <a:p>
          <a:pPr rtl="0"/>
          <a:r>
            <a:rPr lang="cs-CZ" smtClean="0"/>
            <a:t>sledovat jeho soukromý život,</a:t>
          </a:r>
          <a:endParaRPr lang="cs-CZ"/>
        </a:p>
      </dgm:t>
    </dgm:pt>
    <dgm:pt modelId="{FD08C395-9153-4A39-9B5B-7C88875D5176}" type="parTrans" cxnId="{D44F62DC-9C28-47A9-B8F8-6CF6CCAB3FED}">
      <dgm:prSet/>
      <dgm:spPr/>
      <dgm:t>
        <a:bodyPr/>
        <a:lstStyle/>
        <a:p>
          <a:endParaRPr lang="cs-CZ"/>
        </a:p>
      </dgm:t>
    </dgm:pt>
    <dgm:pt modelId="{36739BA6-0BA4-4E4F-841F-0769424ADBDD}" type="sibTrans" cxnId="{D44F62DC-9C28-47A9-B8F8-6CF6CCAB3FED}">
      <dgm:prSet/>
      <dgm:spPr/>
      <dgm:t>
        <a:bodyPr/>
        <a:lstStyle/>
        <a:p>
          <a:endParaRPr lang="cs-CZ"/>
        </a:p>
      </dgm:t>
    </dgm:pt>
    <dgm:pt modelId="{25B7597E-2849-43C1-9520-3D4BCF4FF092}">
      <dgm:prSet/>
      <dgm:spPr/>
      <dgm:t>
        <a:bodyPr/>
        <a:lstStyle/>
        <a:p>
          <a:pPr rtl="0"/>
          <a:r>
            <a:rPr lang="cs-CZ" smtClean="0"/>
            <a:t>pořizovat zvukový nebo obrazový záznam,</a:t>
          </a:r>
          <a:endParaRPr lang="cs-CZ"/>
        </a:p>
      </dgm:t>
    </dgm:pt>
    <dgm:pt modelId="{2658A4D7-08C6-4A62-B263-7D2BCC5898D8}" type="parTrans" cxnId="{0E399000-DCAA-4CBF-8F1C-E5C915129474}">
      <dgm:prSet/>
      <dgm:spPr/>
      <dgm:t>
        <a:bodyPr/>
        <a:lstStyle/>
        <a:p>
          <a:endParaRPr lang="cs-CZ"/>
        </a:p>
      </dgm:t>
    </dgm:pt>
    <dgm:pt modelId="{F4C11781-2BCC-481B-AE5B-153C9DB6925F}" type="sibTrans" cxnId="{0E399000-DCAA-4CBF-8F1C-E5C915129474}">
      <dgm:prSet/>
      <dgm:spPr/>
      <dgm:t>
        <a:bodyPr/>
        <a:lstStyle/>
        <a:p>
          <a:endParaRPr lang="cs-CZ"/>
        </a:p>
      </dgm:t>
    </dgm:pt>
    <dgm:pt modelId="{631F3388-9167-4346-A048-BE319A2AE853}">
      <dgm:prSet/>
      <dgm:spPr/>
      <dgm:t>
        <a:bodyPr/>
        <a:lstStyle/>
        <a:p>
          <a:pPr rtl="0"/>
          <a:r>
            <a:rPr lang="cs-CZ" dirty="0" smtClean="0"/>
            <a:t>využívat takové či jiné záznamy pořízené o soukromém životě člověka třetí osobou,</a:t>
          </a:r>
          <a:endParaRPr lang="cs-CZ" dirty="0"/>
        </a:p>
      </dgm:t>
    </dgm:pt>
    <dgm:pt modelId="{46D5A5F8-0F93-446C-8140-30C7DDA63FDA}" type="parTrans" cxnId="{2232330F-4D85-40CB-AD9A-0B9E2BC8E1ED}">
      <dgm:prSet/>
      <dgm:spPr/>
      <dgm:t>
        <a:bodyPr/>
        <a:lstStyle/>
        <a:p>
          <a:endParaRPr lang="cs-CZ"/>
        </a:p>
      </dgm:t>
    </dgm:pt>
    <dgm:pt modelId="{12F76519-CBB3-4E18-AEC1-4BAC2644C913}" type="sibTrans" cxnId="{2232330F-4D85-40CB-AD9A-0B9E2BC8E1ED}">
      <dgm:prSet/>
      <dgm:spPr/>
      <dgm:t>
        <a:bodyPr/>
        <a:lstStyle/>
        <a:p>
          <a:endParaRPr lang="cs-CZ"/>
        </a:p>
      </dgm:t>
    </dgm:pt>
    <dgm:pt modelId="{7545A4D0-A567-4F4A-8DA2-23BD6E877065}">
      <dgm:prSet/>
      <dgm:spPr/>
      <dgm:t>
        <a:bodyPr/>
        <a:lstStyle/>
        <a:p>
          <a:pPr rtl="0"/>
          <a:r>
            <a:rPr lang="cs-CZ" smtClean="0"/>
            <a:t>takové záznamy o jeho soukromém životě šířit.</a:t>
          </a:r>
          <a:endParaRPr lang="cs-CZ"/>
        </a:p>
      </dgm:t>
    </dgm:pt>
    <dgm:pt modelId="{4D8D3556-B7B0-4170-94B5-9331A7913F3B}" type="parTrans" cxnId="{A1C757C0-17E9-4625-BFF0-36C012EE0233}">
      <dgm:prSet/>
      <dgm:spPr/>
      <dgm:t>
        <a:bodyPr/>
        <a:lstStyle/>
        <a:p>
          <a:endParaRPr lang="cs-CZ"/>
        </a:p>
      </dgm:t>
    </dgm:pt>
    <dgm:pt modelId="{6F4643BB-97B3-4929-9906-76F4298EC3E8}" type="sibTrans" cxnId="{A1C757C0-17E9-4625-BFF0-36C012EE0233}">
      <dgm:prSet/>
      <dgm:spPr/>
      <dgm:t>
        <a:bodyPr/>
        <a:lstStyle/>
        <a:p>
          <a:endParaRPr lang="cs-CZ"/>
        </a:p>
      </dgm:t>
    </dgm:pt>
    <dgm:pt modelId="{B6EEF548-2518-4FAF-8DC4-797F3F3AA48A}">
      <dgm:prSet/>
      <dgm:spPr/>
      <dgm:t>
        <a:bodyPr/>
        <a:lstStyle/>
        <a:p>
          <a:pPr rtl="0"/>
          <a:r>
            <a:rPr lang="cs-CZ" dirty="0" smtClean="0"/>
            <a:t>zákonný důvod, </a:t>
          </a:r>
          <a:endParaRPr lang="cs-CZ" dirty="0"/>
        </a:p>
      </dgm:t>
    </dgm:pt>
    <dgm:pt modelId="{F7744AA9-60FC-41D6-A714-5C8C7066B714}" type="parTrans" cxnId="{7393F460-373A-4621-BF53-8E4B83B6ED46}">
      <dgm:prSet/>
      <dgm:spPr/>
      <dgm:t>
        <a:bodyPr/>
        <a:lstStyle/>
        <a:p>
          <a:endParaRPr lang="cs-CZ"/>
        </a:p>
      </dgm:t>
    </dgm:pt>
    <dgm:pt modelId="{8F9311B3-65D0-4017-80F3-ED240D887C38}" type="sibTrans" cxnId="{7393F460-373A-4621-BF53-8E4B83B6ED46}">
      <dgm:prSet/>
      <dgm:spPr/>
      <dgm:t>
        <a:bodyPr/>
        <a:lstStyle/>
        <a:p>
          <a:endParaRPr lang="cs-CZ"/>
        </a:p>
      </dgm:t>
    </dgm:pt>
    <dgm:pt modelId="{EC71CB0C-E17E-4DEC-A826-84A65D2395F8}">
      <dgm:prSet/>
      <dgm:spPr/>
      <dgm:t>
        <a:bodyPr/>
        <a:lstStyle/>
        <a:p>
          <a:pPr rtl="0"/>
          <a:r>
            <a:rPr lang="cs-CZ" smtClean="0"/>
            <a:t> </a:t>
          </a:r>
          <a:r>
            <a:rPr lang="cs-CZ" dirty="0" smtClean="0"/>
            <a:t>svolení: </a:t>
          </a:r>
          <a:endParaRPr lang="cs-CZ" dirty="0"/>
        </a:p>
      </dgm:t>
    </dgm:pt>
    <dgm:pt modelId="{44E4D7A4-D89C-49E6-8034-163742758852}" type="parTrans" cxnId="{3108A04C-FB7D-4051-9ED5-BBF13B19D540}">
      <dgm:prSet/>
      <dgm:spPr/>
      <dgm:t>
        <a:bodyPr/>
        <a:lstStyle/>
        <a:p>
          <a:endParaRPr lang="cs-CZ"/>
        </a:p>
      </dgm:t>
    </dgm:pt>
    <dgm:pt modelId="{CCDF4A84-778D-457D-B39A-0AEFC9A5914E}" type="sibTrans" cxnId="{3108A04C-FB7D-4051-9ED5-BBF13B19D540}">
      <dgm:prSet/>
      <dgm:spPr/>
      <dgm:t>
        <a:bodyPr/>
        <a:lstStyle/>
        <a:p>
          <a:endParaRPr lang="cs-CZ"/>
        </a:p>
      </dgm:t>
    </dgm:pt>
    <dgm:pt modelId="{7D0AC665-31AB-4330-8F5B-078A1A5E596C}" type="pres">
      <dgm:prSet presAssocID="{7C799D71-45D2-4F3E-8B93-EEE938373A07}" presName="linear" presStyleCnt="0">
        <dgm:presLayoutVars>
          <dgm:animLvl val="lvl"/>
          <dgm:resizeHandles val="exact"/>
        </dgm:presLayoutVars>
      </dgm:prSet>
      <dgm:spPr/>
      <dgm:t>
        <a:bodyPr/>
        <a:lstStyle/>
        <a:p>
          <a:endParaRPr lang="cs-CZ"/>
        </a:p>
      </dgm:t>
    </dgm:pt>
    <dgm:pt modelId="{E296261D-7BB0-4FDC-B75B-4220AF536428}" type="pres">
      <dgm:prSet presAssocID="{09820FA5-4094-4F6E-B3E0-9561B93D62FF}" presName="parentText" presStyleLbl="node1" presStyleIdx="0" presStyleCnt="2">
        <dgm:presLayoutVars>
          <dgm:chMax val="0"/>
          <dgm:bulletEnabled val="1"/>
        </dgm:presLayoutVars>
      </dgm:prSet>
      <dgm:spPr/>
      <dgm:t>
        <a:bodyPr/>
        <a:lstStyle/>
        <a:p>
          <a:endParaRPr lang="cs-CZ"/>
        </a:p>
      </dgm:t>
    </dgm:pt>
    <dgm:pt modelId="{B2EAE1DD-8448-44AD-B75E-F22411C5FEB8}" type="pres">
      <dgm:prSet presAssocID="{09820FA5-4094-4F6E-B3E0-9561B93D62FF}" presName="childText" presStyleLbl="revTx" presStyleIdx="0" presStyleCnt="2">
        <dgm:presLayoutVars>
          <dgm:bulletEnabled val="1"/>
        </dgm:presLayoutVars>
      </dgm:prSet>
      <dgm:spPr/>
      <dgm:t>
        <a:bodyPr/>
        <a:lstStyle/>
        <a:p>
          <a:endParaRPr lang="cs-CZ"/>
        </a:p>
      </dgm:t>
    </dgm:pt>
    <dgm:pt modelId="{782760F8-D469-4EF4-BBB2-0004C17E84E6}" type="pres">
      <dgm:prSet presAssocID="{49BB36D2-2883-4703-A4C4-B139225B0009}" presName="parentText" presStyleLbl="node1" presStyleIdx="1" presStyleCnt="2">
        <dgm:presLayoutVars>
          <dgm:chMax val="0"/>
          <dgm:bulletEnabled val="1"/>
        </dgm:presLayoutVars>
      </dgm:prSet>
      <dgm:spPr/>
      <dgm:t>
        <a:bodyPr/>
        <a:lstStyle/>
        <a:p>
          <a:endParaRPr lang="cs-CZ"/>
        </a:p>
      </dgm:t>
    </dgm:pt>
    <dgm:pt modelId="{4F5A5E41-7CE6-4D08-A678-30F8EE1A3083}" type="pres">
      <dgm:prSet presAssocID="{49BB36D2-2883-4703-A4C4-B139225B0009}" presName="childText" presStyleLbl="revTx" presStyleIdx="1" presStyleCnt="2">
        <dgm:presLayoutVars>
          <dgm:bulletEnabled val="1"/>
        </dgm:presLayoutVars>
      </dgm:prSet>
      <dgm:spPr/>
      <dgm:t>
        <a:bodyPr/>
        <a:lstStyle/>
        <a:p>
          <a:endParaRPr lang="cs-CZ"/>
        </a:p>
      </dgm:t>
    </dgm:pt>
  </dgm:ptLst>
  <dgm:cxnLst>
    <dgm:cxn modelId="{0E399000-DCAA-4CBF-8F1C-E5C915129474}" srcId="{49BB36D2-2883-4703-A4C4-B139225B0009}" destId="{25B7597E-2849-43C1-9520-3D4BCF4FF092}" srcOrd="2" destOrd="0" parTransId="{2658A4D7-08C6-4A62-B263-7D2BCC5898D8}" sibTransId="{F4C11781-2BCC-481B-AE5B-153C9DB6925F}"/>
    <dgm:cxn modelId="{BF192E15-A5A7-40A1-A342-488916BAD05E}" type="presOf" srcId="{EF017075-A7B1-4E75-9181-3FE1956E5235}" destId="{4F5A5E41-7CE6-4D08-A678-30F8EE1A3083}" srcOrd="0" destOrd="1" presId="urn:microsoft.com/office/officeart/2005/8/layout/vList2"/>
    <dgm:cxn modelId="{7393F460-373A-4621-BF53-8E4B83B6ED46}" srcId="{09820FA5-4094-4F6E-B3E0-9561B93D62FF}" destId="{B6EEF548-2518-4FAF-8DC4-797F3F3AA48A}" srcOrd="0" destOrd="0" parTransId="{F7744AA9-60FC-41D6-A714-5C8C7066B714}" sibTransId="{8F9311B3-65D0-4017-80F3-ED240D887C38}"/>
    <dgm:cxn modelId="{AF03441C-272E-43B0-B3FE-3A9F8E7CCFCF}" type="presOf" srcId="{EC71CB0C-E17E-4DEC-A826-84A65D2395F8}" destId="{B2EAE1DD-8448-44AD-B75E-F22411C5FEB8}" srcOrd="0" destOrd="1" presId="urn:microsoft.com/office/officeart/2005/8/layout/vList2"/>
    <dgm:cxn modelId="{2232330F-4D85-40CB-AD9A-0B9E2BC8E1ED}" srcId="{49BB36D2-2883-4703-A4C4-B139225B0009}" destId="{631F3388-9167-4346-A048-BE319A2AE853}" srcOrd="3" destOrd="0" parTransId="{46D5A5F8-0F93-446C-8140-30C7DDA63FDA}" sibTransId="{12F76519-CBB3-4E18-AEC1-4BAC2644C913}"/>
    <dgm:cxn modelId="{A80ACA5B-D65D-47E5-AEEF-D7420363A52F}" type="presOf" srcId="{7545A4D0-A567-4F4A-8DA2-23BD6E877065}" destId="{4F5A5E41-7CE6-4D08-A678-30F8EE1A3083}" srcOrd="0" destOrd="4" presId="urn:microsoft.com/office/officeart/2005/8/layout/vList2"/>
    <dgm:cxn modelId="{ED9A1D6D-99DC-4CE0-92D2-1E4C05A5DB72}" type="presOf" srcId="{7C799D71-45D2-4F3E-8B93-EEE938373A07}" destId="{7D0AC665-31AB-4330-8F5B-078A1A5E596C}" srcOrd="0" destOrd="0" presId="urn:microsoft.com/office/officeart/2005/8/layout/vList2"/>
    <dgm:cxn modelId="{D44F62DC-9C28-47A9-B8F8-6CF6CCAB3FED}" srcId="{49BB36D2-2883-4703-A4C4-B139225B0009}" destId="{EF017075-A7B1-4E75-9181-3FE1956E5235}" srcOrd="1" destOrd="0" parTransId="{FD08C395-9153-4A39-9B5B-7C88875D5176}" sibTransId="{36739BA6-0BA4-4E4F-841F-0769424ADBDD}"/>
    <dgm:cxn modelId="{74247B3F-D830-44BF-B974-F941C330EEE8}" type="presOf" srcId="{25B7597E-2849-43C1-9520-3D4BCF4FF092}" destId="{4F5A5E41-7CE6-4D08-A678-30F8EE1A3083}" srcOrd="0" destOrd="2" presId="urn:microsoft.com/office/officeart/2005/8/layout/vList2"/>
    <dgm:cxn modelId="{245205FC-7DA8-4973-B3E7-23F15018055C}" type="presOf" srcId="{09820FA5-4094-4F6E-B3E0-9561B93D62FF}" destId="{E296261D-7BB0-4FDC-B75B-4220AF536428}" srcOrd="0" destOrd="0" presId="urn:microsoft.com/office/officeart/2005/8/layout/vList2"/>
    <dgm:cxn modelId="{1BEAB056-3204-4B17-ABAE-F9157ECB64B7}" type="presOf" srcId="{631F3388-9167-4346-A048-BE319A2AE853}" destId="{4F5A5E41-7CE6-4D08-A678-30F8EE1A3083}" srcOrd="0" destOrd="3" presId="urn:microsoft.com/office/officeart/2005/8/layout/vList2"/>
    <dgm:cxn modelId="{49AB03BD-859D-4328-A7B9-364AAA265FA1}" srcId="{7C799D71-45D2-4F3E-8B93-EEE938373A07}" destId="{09820FA5-4094-4F6E-B3E0-9561B93D62FF}" srcOrd="0" destOrd="0" parTransId="{63A3A8C0-3D8F-4154-B3DA-F3F095F6E387}" sibTransId="{E7C5A07D-3D0F-42AE-B4D9-3E8B343B0C63}"/>
    <dgm:cxn modelId="{15596D15-0CAF-43B8-810E-8CF553CA4E48}" type="presOf" srcId="{B6EEF548-2518-4FAF-8DC4-797F3F3AA48A}" destId="{B2EAE1DD-8448-44AD-B75E-F22411C5FEB8}" srcOrd="0" destOrd="0" presId="urn:microsoft.com/office/officeart/2005/8/layout/vList2"/>
    <dgm:cxn modelId="{964AEB21-B260-497D-87C8-4A939D492101}" type="presOf" srcId="{49BB36D2-2883-4703-A4C4-B139225B0009}" destId="{782760F8-D469-4EF4-BBB2-0004C17E84E6}" srcOrd="0" destOrd="0" presId="urn:microsoft.com/office/officeart/2005/8/layout/vList2"/>
    <dgm:cxn modelId="{F478E623-7144-4A4A-87F3-5D16B16323CE}" srcId="{49BB36D2-2883-4703-A4C4-B139225B0009}" destId="{8864439F-0F8D-4564-9C6E-074CD2ACED3F}" srcOrd="0" destOrd="0" parTransId="{E6EEB529-C4BC-4389-91CB-613415428FE8}" sibTransId="{216EAACD-F1A1-4BA9-B490-BE39F559CA6A}"/>
    <dgm:cxn modelId="{78BE2F77-1A9E-4565-9462-3520BCE404EF}" type="presOf" srcId="{8864439F-0F8D-4564-9C6E-074CD2ACED3F}" destId="{4F5A5E41-7CE6-4D08-A678-30F8EE1A3083}" srcOrd="0" destOrd="0" presId="urn:microsoft.com/office/officeart/2005/8/layout/vList2"/>
    <dgm:cxn modelId="{00D125B6-10F3-4C43-9BBB-12CEFFEA2D31}" srcId="{7C799D71-45D2-4F3E-8B93-EEE938373A07}" destId="{49BB36D2-2883-4703-A4C4-B139225B0009}" srcOrd="1" destOrd="0" parTransId="{EFE9E333-53E6-49C6-8220-5D0E7332E2C2}" sibTransId="{0D56AFE3-3FD0-47CC-8157-620C61E2EEC5}"/>
    <dgm:cxn modelId="{3108A04C-FB7D-4051-9ED5-BBF13B19D540}" srcId="{09820FA5-4094-4F6E-B3E0-9561B93D62FF}" destId="{EC71CB0C-E17E-4DEC-A826-84A65D2395F8}" srcOrd="1" destOrd="0" parTransId="{44E4D7A4-D89C-49E6-8034-163742758852}" sibTransId="{CCDF4A84-778D-457D-B39A-0AEFC9A5914E}"/>
    <dgm:cxn modelId="{A1C757C0-17E9-4625-BFF0-36C012EE0233}" srcId="{49BB36D2-2883-4703-A4C4-B139225B0009}" destId="{7545A4D0-A567-4F4A-8DA2-23BD6E877065}" srcOrd="4" destOrd="0" parTransId="{4D8D3556-B7B0-4170-94B5-9331A7913F3B}" sibTransId="{6F4643BB-97B3-4929-9906-76F4298EC3E8}"/>
    <dgm:cxn modelId="{25BE233F-7DBE-410D-94C6-57DC29BE33A5}" type="presParOf" srcId="{7D0AC665-31AB-4330-8F5B-078A1A5E596C}" destId="{E296261D-7BB0-4FDC-B75B-4220AF536428}" srcOrd="0" destOrd="0" presId="urn:microsoft.com/office/officeart/2005/8/layout/vList2"/>
    <dgm:cxn modelId="{8B29702C-A1C9-48C0-B6DB-421B38D07F75}" type="presParOf" srcId="{7D0AC665-31AB-4330-8F5B-078A1A5E596C}" destId="{B2EAE1DD-8448-44AD-B75E-F22411C5FEB8}" srcOrd="1" destOrd="0" presId="urn:microsoft.com/office/officeart/2005/8/layout/vList2"/>
    <dgm:cxn modelId="{003DEFED-9438-47D8-8075-D7E02194EC23}" type="presParOf" srcId="{7D0AC665-31AB-4330-8F5B-078A1A5E596C}" destId="{782760F8-D469-4EF4-BBB2-0004C17E84E6}" srcOrd="2" destOrd="0" presId="urn:microsoft.com/office/officeart/2005/8/layout/vList2"/>
    <dgm:cxn modelId="{B2F503E5-17E8-4F7B-B1E9-A5714A9379C2}" type="presParOf" srcId="{7D0AC665-31AB-4330-8F5B-078A1A5E596C}" destId="{4F5A5E41-7CE6-4D08-A678-30F8EE1A308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61BE8F-0D2A-4A3A-ABE4-2CE23C8A21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26FF200D-AF11-44F3-A69A-35B59F370A32}">
      <dgm:prSet/>
      <dgm:spPr/>
      <dgm:t>
        <a:bodyPr/>
        <a:lstStyle/>
        <a:p>
          <a:pPr rtl="0"/>
          <a:r>
            <a:rPr lang="cs-CZ" smtClean="0"/>
            <a:t>Zachytit jakýmkoli způsobem podobu člověka tak, aby podle zobrazení bylo možné určit jeho totožnost, je možné jen s jeho svolením. </a:t>
          </a:r>
          <a:endParaRPr lang="cs-CZ"/>
        </a:p>
      </dgm:t>
    </dgm:pt>
    <dgm:pt modelId="{8D6E14B3-10F1-4CD6-B985-3FF70469314F}" type="parTrans" cxnId="{A3F3AC5A-E19D-4781-8BB7-D5575D079D47}">
      <dgm:prSet/>
      <dgm:spPr/>
      <dgm:t>
        <a:bodyPr/>
        <a:lstStyle/>
        <a:p>
          <a:endParaRPr lang="cs-CZ"/>
        </a:p>
      </dgm:t>
    </dgm:pt>
    <dgm:pt modelId="{AA0D5695-C01E-4137-916C-A40DC774C903}" type="sibTrans" cxnId="{A3F3AC5A-E19D-4781-8BB7-D5575D079D47}">
      <dgm:prSet/>
      <dgm:spPr/>
      <dgm:t>
        <a:bodyPr/>
        <a:lstStyle/>
        <a:p>
          <a:endParaRPr lang="cs-CZ"/>
        </a:p>
      </dgm:t>
    </dgm:pt>
    <dgm:pt modelId="{705BA9B0-D7E8-4AE1-BD53-880A3408B050}">
      <dgm:prSet/>
      <dgm:spPr/>
      <dgm:t>
        <a:bodyPr/>
        <a:lstStyle/>
        <a:p>
          <a:pPr rtl="0"/>
          <a:r>
            <a:rPr lang="cs-CZ" smtClean="0"/>
            <a:t>Rozšiřovat podobu člověka je možné jen s jeho svolením.</a:t>
          </a:r>
          <a:endParaRPr lang="cs-CZ"/>
        </a:p>
      </dgm:t>
    </dgm:pt>
    <dgm:pt modelId="{4710608D-699F-4301-8484-159783401AA4}" type="parTrans" cxnId="{44BEFF91-1DC0-41BA-816B-B28549E8BFFF}">
      <dgm:prSet/>
      <dgm:spPr/>
      <dgm:t>
        <a:bodyPr/>
        <a:lstStyle/>
        <a:p>
          <a:endParaRPr lang="cs-CZ"/>
        </a:p>
      </dgm:t>
    </dgm:pt>
    <dgm:pt modelId="{B2A0648C-7780-44B6-9C84-8581F5B8F949}" type="sibTrans" cxnId="{44BEFF91-1DC0-41BA-816B-B28549E8BFFF}">
      <dgm:prSet/>
      <dgm:spPr/>
      <dgm:t>
        <a:bodyPr/>
        <a:lstStyle/>
        <a:p>
          <a:endParaRPr lang="cs-CZ"/>
        </a:p>
      </dgm:t>
    </dgm:pt>
    <dgm:pt modelId="{7596A344-B29D-44F1-A182-B40EAFE62D41}" type="pres">
      <dgm:prSet presAssocID="{BA61BE8F-0D2A-4A3A-ABE4-2CE23C8A21C7}" presName="linear" presStyleCnt="0">
        <dgm:presLayoutVars>
          <dgm:animLvl val="lvl"/>
          <dgm:resizeHandles val="exact"/>
        </dgm:presLayoutVars>
      </dgm:prSet>
      <dgm:spPr/>
      <dgm:t>
        <a:bodyPr/>
        <a:lstStyle/>
        <a:p>
          <a:endParaRPr lang="cs-CZ"/>
        </a:p>
      </dgm:t>
    </dgm:pt>
    <dgm:pt modelId="{381D5304-D45A-45F2-8F05-305B8C8C4366}" type="pres">
      <dgm:prSet presAssocID="{26FF200D-AF11-44F3-A69A-35B59F370A32}" presName="parentText" presStyleLbl="node1" presStyleIdx="0" presStyleCnt="2">
        <dgm:presLayoutVars>
          <dgm:chMax val="0"/>
          <dgm:bulletEnabled val="1"/>
        </dgm:presLayoutVars>
      </dgm:prSet>
      <dgm:spPr/>
      <dgm:t>
        <a:bodyPr/>
        <a:lstStyle/>
        <a:p>
          <a:endParaRPr lang="cs-CZ"/>
        </a:p>
      </dgm:t>
    </dgm:pt>
    <dgm:pt modelId="{D17B8323-EB0E-4F94-969F-5FA980D9D223}" type="pres">
      <dgm:prSet presAssocID="{AA0D5695-C01E-4137-916C-A40DC774C903}" presName="spacer" presStyleCnt="0"/>
      <dgm:spPr/>
    </dgm:pt>
    <dgm:pt modelId="{FB0BABF6-4901-4279-A964-6C460B94B558}" type="pres">
      <dgm:prSet presAssocID="{705BA9B0-D7E8-4AE1-BD53-880A3408B050}" presName="parentText" presStyleLbl="node1" presStyleIdx="1" presStyleCnt="2">
        <dgm:presLayoutVars>
          <dgm:chMax val="0"/>
          <dgm:bulletEnabled val="1"/>
        </dgm:presLayoutVars>
      </dgm:prSet>
      <dgm:spPr/>
      <dgm:t>
        <a:bodyPr/>
        <a:lstStyle/>
        <a:p>
          <a:endParaRPr lang="cs-CZ"/>
        </a:p>
      </dgm:t>
    </dgm:pt>
  </dgm:ptLst>
  <dgm:cxnLst>
    <dgm:cxn modelId="{EFBB527D-D2B1-4E80-85C5-386DCA2B6D9E}" type="presOf" srcId="{26FF200D-AF11-44F3-A69A-35B59F370A32}" destId="{381D5304-D45A-45F2-8F05-305B8C8C4366}" srcOrd="0" destOrd="0" presId="urn:microsoft.com/office/officeart/2005/8/layout/vList2"/>
    <dgm:cxn modelId="{8FB432D8-0717-466C-AE5E-81C697F1E275}" type="presOf" srcId="{705BA9B0-D7E8-4AE1-BD53-880A3408B050}" destId="{FB0BABF6-4901-4279-A964-6C460B94B558}" srcOrd="0" destOrd="0" presId="urn:microsoft.com/office/officeart/2005/8/layout/vList2"/>
    <dgm:cxn modelId="{44BEFF91-1DC0-41BA-816B-B28549E8BFFF}" srcId="{BA61BE8F-0D2A-4A3A-ABE4-2CE23C8A21C7}" destId="{705BA9B0-D7E8-4AE1-BD53-880A3408B050}" srcOrd="1" destOrd="0" parTransId="{4710608D-699F-4301-8484-159783401AA4}" sibTransId="{B2A0648C-7780-44B6-9C84-8581F5B8F949}"/>
    <dgm:cxn modelId="{5D0EE7FF-E3EA-4AA7-B439-3968A2BAB849}" type="presOf" srcId="{BA61BE8F-0D2A-4A3A-ABE4-2CE23C8A21C7}" destId="{7596A344-B29D-44F1-A182-B40EAFE62D41}" srcOrd="0" destOrd="0" presId="urn:microsoft.com/office/officeart/2005/8/layout/vList2"/>
    <dgm:cxn modelId="{A3F3AC5A-E19D-4781-8BB7-D5575D079D47}" srcId="{BA61BE8F-0D2A-4A3A-ABE4-2CE23C8A21C7}" destId="{26FF200D-AF11-44F3-A69A-35B59F370A32}" srcOrd="0" destOrd="0" parTransId="{8D6E14B3-10F1-4CD6-B985-3FF70469314F}" sibTransId="{AA0D5695-C01E-4137-916C-A40DC774C903}"/>
    <dgm:cxn modelId="{E73D3C78-E866-4064-A387-80E34DF9D555}" type="presParOf" srcId="{7596A344-B29D-44F1-A182-B40EAFE62D41}" destId="{381D5304-D45A-45F2-8F05-305B8C8C4366}" srcOrd="0" destOrd="0" presId="urn:microsoft.com/office/officeart/2005/8/layout/vList2"/>
    <dgm:cxn modelId="{48521ECA-54BA-42EB-8668-04B229F9999E}" type="presParOf" srcId="{7596A344-B29D-44F1-A182-B40EAFE62D41}" destId="{D17B8323-EB0E-4F94-969F-5FA980D9D223}" srcOrd="1" destOrd="0" presId="urn:microsoft.com/office/officeart/2005/8/layout/vList2"/>
    <dgm:cxn modelId="{784C5DB7-0069-4CB2-A2F3-D79EE1BBACC7}" type="presParOf" srcId="{7596A344-B29D-44F1-A182-B40EAFE62D41}" destId="{FB0BABF6-4901-4279-A964-6C460B94B5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EFA52B-419F-4145-B6E2-AADDA091825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0ECFBA59-3475-4744-BA06-4B6A84BAA192}">
      <dgm:prSet/>
      <dgm:spPr/>
      <dgm:t>
        <a:bodyPr/>
        <a:lstStyle/>
        <a:p>
          <a:pPr rtl="0"/>
          <a:r>
            <a:rPr lang="cs-CZ" smtClean="0"/>
            <a:t>§28 Pacient má při poskytování zdravotních služeb právo:</a:t>
          </a:r>
          <a:endParaRPr lang="cs-CZ"/>
        </a:p>
      </dgm:t>
    </dgm:pt>
    <dgm:pt modelId="{D0A0D673-0054-4B0B-AEE3-4039F1993A1D}" type="parTrans" cxnId="{89E7797B-3408-4900-8B3F-A2510615AA3C}">
      <dgm:prSet/>
      <dgm:spPr/>
      <dgm:t>
        <a:bodyPr/>
        <a:lstStyle/>
        <a:p>
          <a:endParaRPr lang="cs-CZ"/>
        </a:p>
      </dgm:t>
    </dgm:pt>
    <dgm:pt modelId="{B8A3532A-1AE4-40E7-BAD6-319AFF751F98}" type="sibTrans" cxnId="{89E7797B-3408-4900-8B3F-A2510615AA3C}">
      <dgm:prSet/>
      <dgm:spPr/>
      <dgm:t>
        <a:bodyPr/>
        <a:lstStyle/>
        <a:p>
          <a:endParaRPr lang="cs-CZ"/>
        </a:p>
      </dgm:t>
    </dgm:pt>
    <dgm:pt modelId="{BB750146-A219-443B-AB51-A82716622A18}">
      <dgm:prSet/>
      <dgm:spPr/>
      <dgm:t>
        <a:bodyPr/>
        <a:lstStyle/>
        <a:p>
          <a:pPr rtl="0"/>
          <a:r>
            <a:rPr lang="cs-CZ" smtClean="0"/>
            <a:t>na úctu, důstojné zacházení, na ohleduplnost a respektování soukromí při poskytování zdravotních služeb v souladu s charakterem poskytovaných zdravotních služeb,</a:t>
          </a:r>
          <a:endParaRPr lang="cs-CZ"/>
        </a:p>
      </dgm:t>
    </dgm:pt>
    <dgm:pt modelId="{58332387-3E16-468C-8759-A1C73DAD9D34}" type="parTrans" cxnId="{E7D11722-04B7-45F0-9AFA-41169C85F338}">
      <dgm:prSet/>
      <dgm:spPr/>
      <dgm:t>
        <a:bodyPr/>
        <a:lstStyle/>
        <a:p>
          <a:endParaRPr lang="cs-CZ"/>
        </a:p>
      </dgm:t>
    </dgm:pt>
    <dgm:pt modelId="{1256A9F4-D487-438D-AEF1-B3317AD5A3BF}" type="sibTrans" cxnId="{E7D11722-04B7-45F0-9AFA-41169C85F338}">
      <dgm:prSet/>
      <dgm:spPr/>
      <dgm:t>
        <a:bodyPr/>
        <a:lstStyle/>
        <a:p>
          <a:endParaRPr lang="cs-CZ"/>
        </a:p>
      </dgm:t>
    </dgm:pt>
    <dgm:pt modelId="{6AA574ED-B40D-4556-A111-DF657CE91DDC}">
      <dgm:prSet/>
      <dgm:spPr/>
      <dgm:t>
        <a:bodyPr/>
        <a:lstStyle/>
        <a:p>
          <a:pPr rtl="0"/>
          <a:r>
            <a:rPr lang="cs-CZ" smtClean="0"/>
            <a:t>odmítnout přítomnost osob, které nejsou na poskytování zdravotních služeb přímo zúčastněny, a osob připravujících se na výkon povolání zdravotnického pracovníka,</a:t>
          </a:r>
          <a:endParaRPr lang="cs-CZ"/>
        </a:p>
      </dgm:t>
    </dgm:pt>
    <dgm:pt modelId="{097304E6-5B67-4BBF-9C41-07E0376740E5}" type="parTrans" cxnId="{731A1B71-DCF9-4922-A470-5C277DDEE88D}">
      <dgm:prSet/>
      <dgm:spPr/>
      <dgm:t>
        <a:bodyPr/>
        <a:lstStyle/>
        <a:p>
          <a:endParaRPr lang="cs-CZ"/>
        </a:p>
      </dgm:t>
    </dgm:pt>
    <dgm:pt modelId="{BBC84315-B37A-4C98-9C48-3E4BBC3A5EB5}" type="sibTrans" cxnId="{731A1B71-DCF9-4922-A470-5C277DDEE88D}">
      <dgm:prSet/>
      <dgm:spPr/>
      <dgm:t>
        <a:bodyPr/>
        <a:lstStyle/>
        <a:p>
          <a:endParaRPr lang="cs-CZ"/>
        </a:p>
      </dgm:t>
    </dgm:pt>
    <dgm:pt modelId="{820D0B47-6757-49CF-803F-6562EB56A27D}" type="pres">
      <dgm:prSet presAssocID="{B9EFA52B-419F-4145-B6E2-AADDA0918251}" presName="linear" presStyleCnt="0">
        <dgm:presLayoutVars>
          <dgm:animLvl val="lvl"/>
          <dgm:resizeHandles val="exact"/>
        </dgm:presLayoutVars>
      </dgm:prSet>
      <dgm:spPr/>
      <dgm:t>
        <a:bodyPr/>
        <a:lstStyle/>
        <a:p>
          <a:endParaRPr lang="cs-CZ"/>
        </a:p>
      </dgm:t>
    </dgm:pt>
    <dgm:pt modelId="{4828D977-BEC6-4408-B44B-F6F9777ED09D}" type="pres">
      <dgm:prSet presAssocID="{0ECFBA59-3475-4744-BA06-4B6A84BAA192}" presName="parentText" presStyleLbl="node1" presStyleIdx="0" presStyleCnt="1">
        <dgm:presLayoutVars>
          <dgm:chMax val="0"/>
          <dgm:bulletEnabled val="1"/>
        </dgm:presLayoutVars>
      </dgm:prSet>
      <dgm:spPr/>
      <dgm:t>
        <a:bodyPr/>
        <a:lstStyle/>
        <a:p>
          <a:endParaRPr lang="cs-CZ"/>
        </a:p>
      </dgm:t>
    </dgm:pt>
    <dgm:pt modelId="{5A5F5BB0-EC7A-4553-A43E-CE656966B615}" type="pres">
      <dgm:prSet presAssocID="{0ECFBA59-3475-4744-BA06-4B6A84BAA192}" presName="childText" presStyleLbl="revTx" presStyleIdx="0" presStyleCnt="1">
        <dgm:presLayoutVars>
          <dgm:bulletEnabled val="1"/>
        </dgm:presLayoutVars>
      </dgm:prSet>
      <dgm:spPr/>
      <dgm:t>
        <a:bodyPr/>
        <a:lstStyle/>
        <a:p>
          <a:endParaRPr lang="cs-CZ"/>
        </a:p>
      </dgm:t>
    </dgm:pt>
  </dgm:ptLst>
  <dgm:cxnLst>
    <dgm:cxn modelId="{ECF1C14F-CD3E-40F3-9407-801B8631F2A2}" type="presOf" srcId="{6AA574ED-B40D-4556-A111-DF657CE91DDC}" destId="{5A5F5BB0-EC7A-4553-A43E-CE656966B615}" srcOrd="0" destOrd="1" presId="urn:microsoft.com/office/officeart/2005/8/layout/vList2"/>
    <dgm:cxn modelId="{5B6C6E2D-3B7D-4D30-82ED-0BD043E883CF}" type="presOf" srcId="{B9EFA52B-419F-4145-B6E2-AADDA0918251}" destId="{820D0B47-6757-49CF-803F-6562EB56A27D}" srcOrd="0" destOrd="0" presId="urn:microsoft.com/office/officeart/2005/8/layout/vList2"/>
    <dgm:cxn modelId="{89E7797B-3408-4900-8B3F-A2510615AA3C}" srcId="{B9EFA52B-419F-4145-B6E2-AADDA0918251}" destId="{0ECFBA59-3475-4744-BA06-4B6A84BAA192}" srcOrd="0" destOrd="0" parTransId="{D0A0D673-0054-4B0B-AEE3-4039F1993A1D}" sibTransId="{B8A3532A-1AE4-40E7-BAD6-319AFF751F98}"/>
    <dgm:cxn modelId="{731A1B71-DCF9-4922-A470-5C277DDEE88D}" srcId="{0ECFBA59-3475-4744-BA06-4B6A84BAA192}" destId="{6AA574ED-B40D-4556-A111-DF657CE91DDC}" srcOrd="1" destOrd="0" parTransId="{097304E6-5B67-4BBF-9C41-07E0376740E5}" sibTransId="{BBC84315-B37A-4C98-9C48-3E4BBC3A5EB5}"/>
    <dgm:cxn modelId="{AEE2DF19-0337-4A28-88C1-5DD3F4A9A4C6}" type="presOf" srcId="{0ECFBA59-3475-4744-BA06-4B6A84BAA192}" destId="{4828D977-BEC6-4408-B44B-F6F9777ED09D}" srcOrd="0" destOrd="0" presId="urn:microsoft.com/office/officeart/2005/8/layout/vList2"/>
    <dgm:cxn modelId="{E7D11722-04B7-45F0-9AFA-41169C85F338}" srcId="{0ECFBA59-3475-4744-BA06-4B6A84BAA192}" destId="{BB750146-A219-443B-AB51-A82716622A18}" srcOrd="0" destOrd="0" parTransId="{58332387-3E16-468C-8759-A1C73DAD9D34}" sibTransId="{1256A9F4-D487-438D-AEF1-B3317AD5A3BF}"/>
    <dgm:cxn modelId="{D1C5AE41-7644-4108-8DE0-D85ACF3FED71}" type="presOf" srcId="{BB750146-A219-443B-AB51-A82716622A18}" destId="{5A5F5BB0-EC7A-4553-A43E-CE656966B615}" srcOrd="0" destOrd="0" presId="urn:microsoft.com/office/officeart/2005/8/layout/vList2"/>
    <dgm:cxn modelId="{C7500312-30E2-4424-9FEC-1D71865799CC}" type="presParOf" srcId="{820D0B47-6757-49CF-803F-6562EB56A27D}" destId="{4828D977-BEC6-4408-B44B-F6F9777ED09D}" srcOrd="0" destOrd="0" presId="urn:microsoft.com/office/officeart/2005/8/layout/vList2"/>
    <dgm:cxn modelId="{9165B921-49E2-45C2-9C8D-01DF972069DC}" type="presParOf" srcId="{820D0B47-6757-49CF-803F-6562EB56A27D}" destId="{5A5F5BB0-EC7A-4553-A43E-CE656966B61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E3BD8A-8497-467E-9824-DCB25875FF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B634A580-1591-4E62-9728-38080A1D0453}">
      <dgm:prSet/>
      <dgm:spPr/>
      <dgm:t>
        <a:bodyPr/>
        <a:lstStyle/>
        <a:p>
          <a:pPr rtl="0"/>
          <a:r>
            <a:rPr lang="cs-CZ" dirty="0" smtClean="0"/>
            <a:t>Písemně</a:t>
          </a:r>
          <a:endParaRPr lang="cs-CZ" dirty="0"/>
        </a:p>
      </dgm:t>
    </dgm:pt>
    <dgm:pt modelId="{E67B8F91-6E76-4C6D-93D9-465AFB280991}" type="parTrans" cxnId="{51DE3D0B-6E36-42A8-9CE9-7271B648DC0D}">
      <dgm:prSet/>
      <dgm:spPr/>
      <dgm:t>
        <a:bodyPr/>
        <a:lstStyle/>
        <a:p>
          <a:endParaRPr lang="cs-CZ"/>
        </a:p>
      </dgm:t>
    </dgm:pt>
    <dgm:pt modelId="{0606E0C2-A545-4F16-A98E-ECC8B6D9079E}" type="sibTrans" cxnId="{51DE3D0B-6E36-42A8-9CE9-7271B648DC0D}">
      <dgm:prSet/>
      <dgm:spPr/>
      <dgm:t>
        <a:bodyPr/>
        <a:lstStyle/>
        <a:p>
          <a:endParaRPr lang="cs-CZ"/>
        </a:p>
      </dgm:t>
    </dgm:pt>
    <dgm:pt modelId="{36A3CCEE-7EA5-4824-BA04-766190C3455C}">
      <dgm:prSet/>
      <dgm:spPr/>
      <dgm:t>
        <a:bodyPr/>
        <a:lstStyle/>
        <a:p>
          <a:pPr rtl="0"/>
          <a:r>
            <a:rPr lang="cs-CZ" smtClean="0"/>
            <a:t>Konkludentně</a:t>
          </a:r>
          <a:endParaRPr lang="cs-CZ"/>
        </a:p>
      </dgm:t>
    </dgm:pt>
    <dgm:pt modelId="{03666334-C177-4CFD-A7DA-E5A6389FB7C5}" type="parTrans" cxnId="{EEE8E211-1E98-4A5C-9BDD-FB189FE6EA2C}">
      <dgm:prSet/>
      <dgm:spPr/>
      <dgm:t>
        <a:bodyPr/>
        <a:lstStyle/>
        <a:p>
          <a:endParaRPr lang="cs-CZ"/>
        </a:p>
      </dgm:t>
    </dgm:pt>
    <dgm:pt modelId="{BFA176AF-F02E-4BA1-9F60-D0722D42858D}" type="sibTrans" cxnId="{EEE8E211-1E98-4A5C-9BDD-FB189FE6EA2C}">
      <dgm:prSet/>
      <dgm:spPr/>
      <dgm:t>
        <a:bodyPr/>
        <a:lstStyle/>
        <a:p>
          <a:endParaRPr lang="cs-CZ"/>
        </a:p>
      </dgm:t>
    </dgm:pt>
    <dgm:pt modelId="{A79716A6-BC45-4B92-B51B-5C7E821E6A8B}">
      <dgm:prSet/>
      <dgm:spPr/>
      <dgm:t>
        <a:bodyPr/>
        <a:lstStyle/>
        <a:p>
          <a:pPr rtl="0"/>
          <a:r>
            <a:rPr lang="cs-CZ" dirty="0" smtClean="0"/>
            <a:t>Ústně</a:t>
          </a:r>
          <a:endParaRPr lang="cs-CZ" dirty="0"/>
        </a:p>
      </dgm:t>
    </dgm:pt>
    <dgm:pt modelId="{AFF51F7D-9A3D-42FB-9A7C-CC31833AB671}" type="parTrans" cxnId="{423B34AF-AB61-4E5F-A37D-20371987AE8D}">
      <dgm:prSet/>
      <dgm:spPr/>
    </dgm:pt>
    <dgm:pt modelId="{FF2252DB-5611-4A2A-8344-1F28B972B112}" type="sibTrans" cxnId="{423B34AF-AB61-4E5F-A37D-20371987AE8D}">
      <dgm:prSet/>
      <dgm:spPr/>
    </dgm:pt>
    <dgm:pt modelId="{AB55EE1E-74B5-4626-A3C9-DF91338F0C21}" type="pres">
      <dgm:prSet presAssocID="{A8E3BD8A-8497-467E-9824-DCB25875FF0D}" presName="linear" presStyleCnt="0">
        <dgm:presLayoutVars>
          <dgm:animLvl val="lvl"/>
          <dgm:resizeHandles val="exact"/>
        </dgm:presLayoutVars>
      </dgm:prSet>
      <dgm:spPr/>
      <dgm:t>
        <a:bodyPr/>
        <a:lstStyle/>
        <a:p>
          <a:endParaRPr lang="cs-CZ"/>
        </a:p>
      </dgm:t>
    </dgm:pt>
    <dgm:pt modelId="{39D165BD-35AB-4BCD-B7FD-B7EE5CF9663A}" type="pres">
      <dgm:prSet presAssocID="{B634A580-1591-4E62-9728-38080A1D0453}" presName="parentText" presStyleLbl="node1" presStyleIdx="0" presStyleCnt="3">
        <dgm:presLayoutVars>
          <dgm:chMax val="0"/>
          <dgm:bulletEnabled val="1"/>
        </dgm:presLayoutVars>
      </dgm:prSet>
      <dgm:spPr/>
      <dgm:t>
        <a:bodyPr/>
        <a:lstStyle/>
        <a:p>
          <a:endParaRPr lang="cs-CZ"/>
        </a:p>
      </dgm:t>
    </dgm:pt>
    <dgm:pt modelId="{7163C47D-DE78-43C8-8478-C9D32018DA25}" type="pres">
      <dgm:prSet presAssocID="{0606E0C2-A545-4F16-A98E-ECC8B6D9079E}" presName="spacer" presStyleCnt="0"/>
      <dgm:spPr/>
    </dgm:pt>
    <dgm:pt modelId="{45176B30-461A-4BD5-836B-265BBDFC15C2}" type="pres">
      <dgm:prSet presAssocID="{A79716A6-BC45-4B92-B51B-5C7E821E6A8B}" presName="parentText" presStyleLbl="node1" presStyleIdx="1" presStyleCnt="3">
        <dgm:presLayoutVars>
          <dgm:chMax val="0"/>
          <dgm:bulletEnabled val="1"/>
        </dgm:presLayoutVars>
      </dgm:prSet>
      <dgm:spPr/>
      <dgm:t>
        <a:bodyPr/>
        <a:lstStyle/>
        <a:p>
          <a:endParaRPr lang="cs-CZ"/>
        </a:p>
      </dgm:t>
    </dgm:pt>
    <dgm:pt modelId="{DD797492-7C2E-49DE-A5F0-6EA2545DAFBD}" type="pres">
      <dgm:prSet presAssocID="{FF2252DB-5611-4A2A-8344-1F28B972B112}" presName="spacer" presStyleCnt="0"/>
      <dgm:spPr/>
    </dgm:pt>
    <dgm:pt modelId="{08887939-403E-40DC-8C84-82D3EE581C71}" type="pres">
      <dgm:prSet presAssocID="{36A3CCEE-7EA5-4824-BA04-766190C3455C}" presName="parentText" presStyleLbl="node1" presStyleIdx="2" presStyleCnt="3">
        <dgm:presLayoutVars>
          <dgm:chMax val="0"/>
          <dgm:bulletEnabled val="1"/>
        </dgm:presLayoutVars>
      </dgm:prSet>
      <dgm:spPr/>
      <dgm:t>
        <a:bodyPr/>
        <a:lstStyle/>
        <a:p>
          <a:endParaRPr lang="cs-CZ"/>
        </a:p>
      </dgm:t>
    </dgm:pt>
  </dgm:ptLst>
  <dgm:cxnLst>
    <dgm:cxn modelId="{AD4D2F83-E9B0-43E4-AEED-51C4E81144AD}" type="presOf" srcId="{A79716A6-BC45-4B92-B51B-5C7E821E6A8B}" destId="{45176B30-461A-4BD5-836B-265BBDFC15C2}" srcOrd="0" destOrd="0" presId="urn:microsoft.com/office/officeart/2005/8/layout/vList2"/>
    <dgm:cxn modelId="{51DE3D0B-6E36-42A8-9CE9-7271B648DC0D}" srcId="{A8E3BD8A-8497-467E-9824-DCB25875FF0D}" destId="{B634A580-1591-4E62-9728-38080A1D0453}" srcOrd="0" destOrd="0" parTransId="{E67B8F91-6E76-4C6D-93D9-465AFB280991}" sibTransId="{0606E0C2-A545-4F16-A98E-ECC8B6D9079E}"/>
    <dgm:cxn modelId="{96055AE5-CBD1-4741-90B9-FA297F86ED1D}" type="presOf" srcId="{36A3CCEE-7EA5-4824-BA04-766190C3455C}" destId="{08887939-403E-40DC-8C84-82D3EE581C71}" srcOrd="0" destOrd="0" presId="urn:microsoft.com/office/officeart/2005/8/layout/vList2"/>
    <dgm:cxn modelId="{C44FE4F3-5ED2-42A4-A130-215C4813F384}" type="presOf" srcId="{A8E3BD8A-8497-467E-9824-DCB25875FF0D}" destId="{AB55EE1E-74B5-4626-A3C9-DF91338F0C21}" srcOrd="0" destOrd="0" presId="urn:microsoft.com/office/officeart/2005/8/layout/vList2"/>
    <dgm:cxn modelId="{423B34AF-AB61-4E5F-A37D-20371987AE8D}" srcId="{A8E3BD8A-8497-467E-9824-DCB25875FF0D}" destId="{A79716A6-BC45-4B92-B51B-5C7E821E6A8B}" srcOrd="1" destOrd="0" parTransId="{AFF51F7D-9A3D-42FB-9A7C-CC31833AB671}" sibTransId="{FF2252DB-5611-4A2A-8344-1F28B972B112}"/>
    <dgm:cxn modelId="{EEE8E211-1E98-4A5C-9BDD-FB189FE6EA2C}" srcId="{A8E3BD8A-8497-467E-9824-DCB25875FF0D}" destId="{36A3CCEE-7EA5-4824-BA04-766190C3455C}" srcOrd="2" destOrd="0" parTransId="{03666334-C177-4CFD-A7DA-E5A6389FB7C5}" sibTransId="{BFA176AF-F02E-4BA1-9F60-D0722D42858D}"/>
    <dgm:cxn modelId="{BFD00F0B-FF0F-485B-9A3C-9E05996B3539}" type="presOf" srcId="{B634A580-1591-4E62-9728-38080A1D0453}" destId="{39D165BD-35AB-4BCD-B7FD-B7EE5CF9663A}" srcOrd="0" destOrd="0" presId="urn:microsoft.com/office/officeart/2005/8/layout/vList2"/>
    <dgm:cxn modelId="{D02165FA-CB5A-40BE-83D0-E9F817F163AE}" type="presParOf" srcId="{AB55EE1E-74B5-4626-A3C9-DF91338F0C21}" destId="{39D165BD-35AB-4BCD-B7FD-B7EE5CF9663A}" srcOrd="0" destOrd="0" presId="urn:microsoft.com/office/officeart/2005/8/layout/vList2"/>
    <dgm:cxn modelId="{02272501-D4DC-4B16-AD18-E5B943C75F57}" type="presParOf" srcId="{AB55EE1E-74B5-4626-A3C9-DF91338F0C21}" destId="{7163C47D-DE78-43C8-8478-C9D32018DA25}" srcOrd="1" destOrd="0" presId="urn:microsoft.com/office/officeart/2005/8/layout/vList2"/>
    <dgm:cxn modelId="{70E8C565-E46E-4C55-AFAA-C5FBE982017D}" type="presParOf" srcId="{AB55EE1E-74B5-4626-A3C9-DF91338F0C21}" destId="{45176B30-461A-4BD5-836B-265BBDFC15C2}" srcOrd="2" destOrd="0" presId="urn:microsoft.com/office/officeart/2005/8/layout/vList2"/>
    <dgm:cxn modelId="{5C06D627-3066-4695-AF22-C7EAEB961A84}" type="presParOf" srcId="{AB55EE1E-74B5-4626-A3C9-DF91338F0C21}" destId="{DD797492-7C2E-49DE-A5F0-6EA2545DAFBD}" srcOrd="3" destOrd="0" presId="urn:microsoft.com/office/officeart/2005/8/layout/vList2"/>
    <dgm:cxn modelId="{787C4EF7-3ABB-4C3C-907A-F0DB76403CC4}" type="presParOf" srcId="{AB55EE1E-74B5-4626-A3C9-DF91338F0C21}" destId="{08887939-403E-40DC-8C84-82D3EE581C7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4A4893-F20C-4AF8-B491-79219CDD88C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9E6D935B-0FCA-4242-9A12-FC6BDD9EF1A7}">
      <dgm:prSet/>
      <dgm:spPr/>
      <dgm:t>
        <a:bodyPr/>
        <a:lstStyle/>
        <a:p>
          <a:pPr rtl="0"/>
          <a:r>
            <a:rPr lang="cs-CZ" smtClean="0"/>
            <a:t>Civilní odpovědnost</a:t>
          </a:r>
          <a:endParaRPr lang="cs-CZ"/>
        </a:p>
      </dgm:t>
    </dgm:pt>
    <dgm:pt modelId="{EE6E00F6-96C2-4569-A951-C6E426BCF691}" type="parTrans" cxnId="{F8214192-FB03-421F-8A6A-689907AF9495}">
      <dgm:prSet/>
      <dgm:spPr/>
      <dgm:t>
        <a:bodyPr/>
        <a:lstStyle/>
        <a:p>
          <a:endParaRPr lang="cs-CZ"/>
        </a:p>
      </dgm:t>
    </dgm:pt>
    <dgm:pt modelId="{6F450FE8-DB20-4959-AEAD-CEAC1C518B35}" type="sibTrans" cxnId="{F8214192-FB03-421F-8A6A-689907AF9495}">
      <dgm:prSet/>
      <dgm:spPr/>
      <dgm:t>
        <a:bodyPr/>
        <a:lstStyle/>
        <a:p>
          <a:endParaRPr lang="cs-CZ"/>
        </a:p>
      </dgm:t>
    </dgm:pt>
    <dgm:pt modelId="{6364046C-47FD-4F0B-8F24-EDBE51C19EC0}" type="pres">
      <dgm:prSet presAssocID="{AF4A4893-F20C-4AF8-B491-79219CDD88CB}" presName="linear" presStyleCnt="0">
        <dgm:presLayoutVars>
          <dgm:animLvl val="lvl"/>
          <dgm:resizeHandles val="exact"/>
        </dgm:presLayoutVars>
      </dgm:prSet>
      <dgm:spPr/>
      <dgm:t>
        <a:bodyPr/>
        <a:lstStyle/>
        <a:p>
          <a:endParaRPr lang="cs-CZ"/>
        </a:p>
      </dgm:t>
    </dgm:pt>
    <dgm:pt modelId="{34C45D5E-7BD9-4C42-B6AD-EFAADAE88743}" type="pres">
      <dgm:prSet presAssocID="{9E6D935B-0FCA-4242-9A12-FC6BDD9EF1A7}" presName="parentText" presStyleLbl="node1" presStyleIdx="0" presStyleCnt="1">
        <dgm:presLayoutVars>
          <dgm:chMax val="0"/>
          <dgm:bulletEnabled val="1"/>
        </dgm:presLayoutVars>
      </dgm:prSet>
      <dgm:spPr/>
      <dgm:t>
        <a:bodyPr/>
        <a:lstStyle/>
        <a:p>
          <a:endParaRPr lang="cs-CZ"/>
        </a:p>
      </dgm:t>
    </dgm:pt>
  </dgm:ptLst>
  <dgm:cxnLst>
    <dgm:cxn modelId="{910CE60A-4EC1-47EB-96CB-162776A7CB19}" type="presOf" srcId="{9E6D935B-0FCA-4242-9A12-FC6BDD9EF1A7}" destId="{34C45D5E-7BD9-4C42-B6AD-EFAADAE88743}" srcOrd="0" destOrd="0" presId="urn:microsoft.com/office/officeart/2005/8/layout/vList2"/>
    <dgm:cxn modelId="{B341A5D4-5E4D-4CAE-88EC-A50053809AF4}" type="presOf" srcId="{AF4A4893-F20C-4AF8-B491-79219CDD88CB}" destId="{6364046C-47FD-4F0B-8F24-EDBE51C19EC0}" srcOrd="0" destOrd="0" presId="urn:microsoft.com/office/officeart/2005/8/layout/vList2"/>
    <dgm:cxn modelId="{F8214192-FB03-421F-8A6A-689907AF9495}" srcId="{AF4A4893-F20C-4AF8-B491-79219CDD88CB}" destId="{9E6D935B-0FCA-4242-9A12-FC6BDD9EF1A7}" srcOrd="0" destOrd="0" parTransId="{EE6E00F6-96C2-4569-A951-C6E426BCF691}" sibTransId="{6F450FE8-DB20-4959-AEAD-CEAC1C518B35}"/>
    <dgm:cxn modelId="{AEEEB37E-9F5A-4A8D-BE5A-CD348866BD27}" type="presParOf" srcId="{6364046C-47FD-4F0B-8F24-EDBE51C19EC0}" destId="{34C45D5E-7BD9-4C42-B6AD-EFAADAE887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F1CF0-C0AC-49E4-B1DF-541A6EB86774}">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351F6E-800E-43AA-84C4-FF52DBE849D5}">
      <dsp:nvSpPr>
        <dsp:cNvPr id="0" name=""/>
        <dsp:cNvSpPr/>
      </dsp:nvSpPr>
      <dsp:spPr>
        <a:xfrm>
          <a:off x="492024" y="334530"/>
          <a:ext cx="9963850" cy="669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55880" rIns="55880" bIns="55880" numCol="1" spcCol="1270" anchor="ctr" anchorCtr="0">
          <a:noAutofit/>
        </a:bodyPr>
        <a:lstStyle/>
        <a:p>
          <a:pPr lvl="0" algn="l" defTabSz="977900" rtl="0">
            <a:lnSpc>
              <a:spcPct val="90000"/>
            </a:lnSpc>
            <a:spcBef>
              <a:spcPct val="0"/>
            </a:spcBef>
            <a:spcAft>
              <a:spcPct val="35000"/>
            </a:spcAft>
          </a:pPr>
          <a:r>
            <a:rPr lang="cs-CZ" sz="2200" kern="1200" dirty="0" smtClean="0"/>
            <a:t>Ochrana osobnosti dle Občanského Z.</a:t>
          </a:r>
          <a:endParaRPr lang="cs-CZ" sz="2200" kern="1200" dirty="0"/>
        </a:p>
      </dsp:txBody>
      <dsp:txXfrm>
        <a:off x="492024" y="334530"/>
        <a:ext cx="9963850" cy="669409"/>
      </dsp:txXfrm>
    </dsp:sp>
    <dsp:sp modelId="{EF8573F0-530D-4C7E-86D5-E97653FAB8A3}">
      <dsp:nvSpPr>
        <dsp:cNvPr id="0" name=""/>
        <dsp:cNvSpPr/>
      </dsp:nvSpPr>
      <dsp:spPr>
        <a:xfrm>
          <a:off x="73643" y="250854"/>
          <a:ext cx="836762" cy="836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D179FE-F24D-42C7-8DE3-2AB6EADD4468}">
      <dsp:nvSpPr>
        <dsp:cNvPr id="0" name=""/>
        <dsp:cNvSpPr/>
      </dsp:nvSpPr>
      <dsp:spPr>
        <a:xfrm>
          <a:off x="875812" y="1338819"/>
          <a:ext cx="9580062" cy="669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55880" rIns="55880" bIns="55880" numCol="1" spcCol="1270" anchor="ctr" anchorCtr="0">
          <a:noAutofit/>
        </a:bodyPr>
        <a:lstStyle/>
        <a:p>
          <a:pPr lvl="0" algn="l" defTabSz="977900" rtl="0">
            <a:lnSpc>
              <a:spcPct val="90000"/>
            </a:lnSpc>
            <a:spcBef>
              <a:spcPct val="0"/>
            </a:spcBef>
            <a:spcAft>
              <a:spcPct val="35000"/>
            </a:spcAft>
          </a:pPr>
          <a:r>
            <a:rPr lang="cs-CZ" sz="2200" kern="1200" dirty="0" smtClean="0"/>
            <a:t>Ochrana osobních údajů</a:t>
          </a:r>
          <a:endParaRPr lang="cs-CZ" sz="2200" kern="1200" dirty="0"/>
        </a:p>
      </dsp:txBody>
      <dsp:txXfrm>
        <a:off x="875812" y="1338819"/>
        <a:ext cx="9580062" cy="669409"/>
      </dsp:txXfrm>
    </dsp:sp>
    <dsp:sp modelId="{08604738-3928-43A3-90D5-C9DBD1983B87}">
      <dsp:nvSpPr>
        <dsp:cNvPr id="0" name=""/>
        <dsp:cNvSpPr/>
      </dsp:nvSpPr>
      <dsp:spPr>
        <a:xfrm>
          <a:off x="457431" y="1255143"/>
          <a:ext cx="836762" cy="836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23AE79-55B9-44F7-A7AC-B31376279EB0}">
      <dsp:nvSpPr>
        <dsp:cNvPr id="0" name=""/>
        <dsp:cNvSpPr/>
      </dsp:nvSpPr>
      <dsp:spPr>
        <a:xfrm>
          <a:off x="875812" y="2343108"/>
          <a:ext cx="9580062" cy="669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55880" rIns="55880" bIns="55880" numCol="1" spcCol="1270" anchor="ctr" anchorCtr="0">
          <a:noAutofit/>
        </a:bodyPr>
        <a:lstStyle/>
        <a:p>
          <a:pPr lvl="0" algn="l" defTabSz="977900" rtl="0">
            <a:lnSpc>
              <a:spcPct val="90000"/>
            </a:lnSpc>
            <a:spcBef>
              <a:spcPct val="0"/>
            </a:spcBef>
            <a:spcAft>
              <a:spcPct val="35000"/>
            </a:spcAft>
          </a:pPr>
          <a:r>
            <a:rPr lang="cs-CZ" sz="2200" kern="1200" dirty="0" smtClean="0"/>
            <a:t>Úprava mlčenlivosti zdravotnického pracovníka</a:t>
          </a:r>
          <a:endParaRPr lang="cs-CZ" sz="2200" kern="1200" dirty="0"/>
        </a:p>
      </dsp:txBody>
      <dsp:txXfrm>
        <a:off x="875812" y="2343108"/>
        <a:ext cx="9580062" cy="669409"/>
      </dsp:txXfrm>
    </dsp:sp>
    <dsp:sp modelId="{90901240-127D-4AC1-9BBA-CEAE51E462AD}">
      <dsp:nvSpPr>
        <dsp:cNvPr id="0" name=""/>
        <dsp:cNvSpPr/>
      </dsp:nvSpPr>
      <dsp:spPr>
        <a:xfrm>
          <a:off x="457431" y="2259432"/>
          <a:ext cx="836762" cy="836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354A7-876C-4D78-B674-F36549AE87AB}">
      <dsp:nvSpPr>
        <dsp:cNvPr id="0" name=""/>
        <dsp:cNvSpPr/>
      </dsp:nvSpPr>
      <dsp:spPr>
        <a:xfrm>
          <a:off x="492024" y="3347397"/>
          <a:ext cx="9963850" cy="669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55880" rIns="55880" bIns="55880" numCol="1" spcCol="1270" anchor="ctr" anchorCtr="0">
          <a:noAutofit/>
        </a:bodyPr>
        <a:lstStyle/>
        <a:p>
          <a:pPr lvl="0" algn="l" defTabSz="977900" rtl="0">
            <a:lnSpc>
              <a:spcPct val="90000"/>
            </a:lnSpc>
            <a:spcBef>
              <a:spcPct val="0"/>
            </a:spcBef>
            <a:spcAft>
              <a:spcPct val="35000"/>
            </a:spcAft>
          </a:pPr>
          <a:r>
            <a:rPr lang="cs-CZ" sz="2200" kern="1200" dirty="0" smtClean="0"/>
            <a:t>Trestné činy proti právům na ochranu osobnosti, soukromí a listovního tajemství</a:t>
          </a:r>
          <a:endParaRPr lang="cs-CZ" sz="2200" kern="1200" dirty="0"/>
        </a:p>
      </dsp:txBody>
      <dsp:txXfrm>
        <a:off x="492024" y="3347397"/>
        <a:ext cx="9963850" cy="669409"/>
      </dsp:txXfrm>
    </dsp:sp>
    <dsp:sp modelId="{E338B7B1-17D5-408B-9354-1BFE32735C0B}">
      <dsp:nvSpPr>
        <dsp:cNvPr id="0" name=""/>
        <dsp:cNvSpPr/>
      </dsp:nvSpPr>
      <dsp:spPr>
        <a:xfrm>
          <a:off x="73643" y="3263721"/>
          <a:ext cx="836762" cy="836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42471-986F-488F-BBCF-03C922157494}">
      <dsp:nvSpPr>
        <dsp:cNvPr id="0" name=""/>
        <dsp:cNvSpPr/>
      </dsp:nvSpPr>
      <dsp:spPr>
        <a:xfrm>
          <a:off x="0" y="3193"/>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cs-CZ" sz="5500" kern="1200" dirty="0" smtClean="0"/>
            <a:t>Trestný čin</a:t>
          </a:r>
          <a:endParaRPr lang="cs-CZ" sz="5500" kern="1200" dirty="0"/>
        </a:p>
      </dsp:txBody>
      <dsp:txXfrm>
        <a:off x="64397" y="67590"/>
        <a:ext cx="10386806" cy="11903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53A00-DA0A-4041-AF2A-D800DC574524}">
      <dsp:nvSpPr>
        <dsp:cNvPr id="0" name=""/>
        <dsp:cNvSpPr/>
      </dsp:nvSpPr>
      <dsp:spPr>
        <a:xfrm>
          <a:off x="0" y="3193"/>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cs-CZ" sz="5500" kern="1200" dirty="0" smtClean="0"/>
            <a:t>Fakultní předpis</a:t>
          </a:r>
          <a:endParaRPr lang="cs-CZ" sz="5500" kern="1200" dirty="0"/>
        </a:p>
      </dsp:txBody>
      <dsp:txXfrm>
        <a:off x="64397" y="67590"/>
        <a:ext cx="10386806" cy="11903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8DF0D-C9A1-4D9C-A1A3-86D50695C6AC}">
      <dsp:nvSpPr>
        <dsp:cNvPr id="0" name=""/>
        <dsp:cNvSpPr/>
      </dsp:nvSpPr>
      <dsp:spPr>
        <a:xfrm>
          <a:off x="15570" y="0"/>
          <a:ext cx="10500029" cy="434491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rtl="0">
            <a:lnSpc>
              <a:spcPct val="90000"/>
            </a:lnSpc>
            <a:spcBef>
              <a:spcPct val="0"/>
            </a:spcBef>
            <a:spcAft>
              <a:spcPct val="35000"/>
            </a:spcAft>
          </a:pPr>
          <a:r>
            <a:rPr lang="cs-CZ" sz="6000" kern="1200" dirty="0" smtClean="0"/>
            <a:t> Poskytovatel je povinen zachovat mlčenlivost o všech skutečnostech, o kterých se dozvěděl v souvislosti s poskytováním zdravotních služeb.</a:t>
          </a:r>
          <a:endParaRPr lang="cs-CZ" sz="6000" kern="1200" dirty="0"/>
        </a:p>
      </dsp:txBody>
      <dsp:txXfrm>
        <a:off x="15570" y="0"/>
        <a:ext cx="10500029" cy="43449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6C729-2A5D-47C8-AA22-40D98618C878}">
      <dsp:nvSpPr>
        <dsp:cNvPr id="0" name=""/>
        <dsp:cNvSpPr/>
      </dsp:nvSpPr>
      <dsp:spPr>
        <a:xfrm>
          <a:off x="1748064" y="2975"/>
          <a:ext cx="3342605" cy="200556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cs-CZ" sz="4700" kern="1200" dirty="0" smtClean="0"/>
            <a:t>Listinná</a:t>
          </a:r>
          <a:endParaRPr lang="cs-CZ" sz="4700" kern="1200" dirty="0"/>
        </a:p>
      </dsp:txBody>
      <dsp:txXfrm>
        <a:off x="1748064" y="2975"/>
        <a:ext cx="3342605" cy="2005563"/>
      </dsp:txXfrm>
    </dsp:sp>
    <dsp:sp modelId="{B49913F4-EDDF-453A-BF63-F6858F49742B}">
      <dsp:nvSpPr>
        <dsp:cNvPr id="0" name=""/>
        <dsp:cNvSpPr/>
      </dsp:nvSpPr>
      <dsp:spPr>
        <a:xfrm>
          <a:off x="5424930" y="2975"/>
          <a:ext cx="3342605" cy="200556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cs-CZ" sz="4700" kern="1200" dirty="0" smtClean="0"/>
            <a:t>Elektronická</a:t>
          </a:r>
          <a:endParaRPr lang="cs-CZ" sz="4700" kern="1200" dirty="0"/>
        </a:p>
      </dsp:txBody>
      <dsp:txXfrm>
        <a:off x="5424930" y="2975"/>
        <a:ext cx="3342605" cy="2005563"/>
      </dsp:txXfrm>
    </dsp:sp>
    <dsp:sp modelId="{7E6DD58B-A8A7-48E6-A922-F3E1F2B52163}">
      <dsp:nvSpPr>
        <dsp:cNvPr id="0" name=""/>
        <dsp:cNvSpPr/>
      </dsp:nvSpPr>
      <dsp:spPr>
        <a:xfrm>
          <a:off x="3586497"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cs-CZ" sz="4700" kern="1200" dirty="0" smtClean="0"/>
            <a:t>Souběžná</a:t>
          </a:r>
          <a:endParaRPr lang="cs-CZ" sz="4700" kern="1200" dirty="0"/>
        </a:p>
      </dsp:txBody>
      <dsp:txXfrm>
        <a:off x="3586497" y="2342799"/>
        <a:ext cx="3342605" cy="20055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C94BA-5C19-4254-881A-F6294678AB46}">
      <dsp:nvSpPr>
        <dsp:cNvPr id="0" name=""/>
        <dsp:cNvSpPr/>
      </dsp:nvSpPr>
      <dsp:spPr>
        <a:xfrm>
          <a:off x="0" y="3193"/>
          <a:ext cx="10515600" cy="1319175"/>
        </a:xfrm>
        <a:prstGeom prst="round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cs-CZ" sz="5500" kern="1200" dirty="0" smtClean="0"/>
            <a:t>Rodina, příbuzní, pozůstalí</a:t>
          </a:r>
          <a:endParaRPr lang="cs-CZ" sz="5500" kern="1200" dirty="0"/>
        </a:p>
      </dsp:txBody>
      <dsp:txXfrm>
        <a:off x="64397" y="67590"/>
        <a:ext cx="10386806" cy="11903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CE8E4-D9B9-4A9B-8FF7-ACFB29A8FE30}">
      <dsp:nvSpPr>
        <dsp:cNvPr id="0" name=""/>
        <dsp:cNvSpPr/>
      </dsp:nvSpPr>
      <dsp:spPr>
        <a:xfrm>
          <a:off x="0" y="40036"/>
          <a:ext cx="10515600" cy="695565"/>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cs-CZ" sz="2900" kern="1200" smtClean="0"/>
            <a:t>V zásadě pořizuje poskytovatel</a:t>
          </a:r>
          <a:endParaRPr lang="cs-CZ" sz="2900" kern="1200"/>
        </a:p>
      </dsp:txBody>
      <dsp:txXfrm>
        <a:off x="33955" y="73991"/>
        <a:ext cx="10447690" cy="627655"/>
      </dsp:txXfrm>
    </dsp:sp>
    <dsp:sp modelId="{FB339325-7BDA-4BA6-9E46-FC3F227534B9}">
      <dsp:nvSpPr>
        <dsp:cNvPr id="0" name=""/>
        <dsp:cNvSpPr/>
      </dsp:nvSpPr>
      <dsp:spPr>
        <a:xfrm>
          <a:off x="0" y="735601"/>
          <a:ext cx="10515600" cy="210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cs-CZ" sz="2300" kern="1200" smtClean="0"/>
            <a:t>úhradu ve výši, která nesmí přesáhnout náklady spojené s pořízením výpisu</a:t>
          </a:r>
          <a:endParaRPr lang="cs-CZ" sz="2300" kern="1200"/>
        </a:p>
        <a:p>
          <a:pPr marL="228600" lvl="1" indent="-228600" algn="l" defTabSz="1022350" rtl="0">
            <a:lnSpc>
              <a:spcPct val="90000"/>
            </a:lnSpc>
            <a:spcBef>
              <a:spcPct val="0"/>
            </a:spcBef>
            <a:spcAft>
              <a:spcPct val="20000"/>
            </a:spcAft>
            <a:buChar char="••"/>
          </a:pPr>
          <a:r>
            <a:rPr lang="cs-CZ" sz="2300" kern="1200" smtClean="0"/>
            <a:t>vpřípadě, že je zdravotnická dokumentace vedena pouze v elektronické podobě, má pacient nebo jiná osoba oprávněná podle § 65 právo nahlížet dálkovým přístupem nebo na pořízení její kopie na technickém nosiči dat, který si určí, nebrání-li tomu technické možnosti poskytovatele; to neplatí, požaduje-li listinnou podobu.</a:t>
          </a:r>
          <a:endParaRPr lang="cs-CZ" sz="2300" kern="1200"/>
        </a:p>
      </dsp:txBody>
      <dsp:txXfrm>
        <a:off x="0" y="735601"/>
        <a:ext cx="10515600" cy="2101049"/>
      </dsp:txXfrm>
    </dsp:sp>
    <dsp:sp modelId="{98F9AC88-69C3-4886-A6F2-4CFB02F3EDEC}">
      <dsp:nvSpPr>
        <dsp:cNvPr id="0" name=""/>
        <dsp:cNvSpPr/>
      </dsp:nvSpPr>
      <dsp:spPr>
        <a:xfrm>
          <a:off x="0" y="2836651"/>
          <a:ext cx="10515600" cy="695565"/>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cs-CZ" sz="2900" kern="1200" smtClean="0"/>
            <a:t>Na místě může i osoba oprávněna ze zákona</a:t>
          </a:r>
          <a:endParaRPr lang="cs-CZ" sz="2900" kern="1200"/>
        </a:p>
      </dsp:txBody>
      <dsp:txXfrm>
        <a:off x="33955" y="2870606"/>
        <a:ext cx="10447690" cy="627655"/>
      </dsp:txXfrm>
    </dsp:sp>
    <dsp:sp modelId="{4AE9C4C8-3CFE-4D58-A619-6841CF63B8E6}">
      <dsp:nvSpPr>
        <dsp:cNvPr id="0" name=""/>
        <dsp:cNvSpPr/>
      </dsp:nvSpPr>
      <dsp:spPr>
        <a:xfrm>
          <a:off x="0" y="3615736"/>
          <a:ext cx="10515600" cy="695565"/>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cs-CZ" sz="2900" kern="1200" dirty="0" smtClean="0"/>
            <a:t>O každém pořízení učinit záznam ( s výjimkou zdrav. pracovníka) </a:t>
          </a:r>
          <a:endParaRPr lang="cs-CZ" sz="2900" kern="1200" dirty="0"/>
        </a:p>
      </dsp:txBody>
      <dsp:txXfrm>
        <a:off x="33955" y="3649691"/>
        <a:ext cx="10447690" cy="6276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8FEDD-A036-4A0F-AE5C-EE1E1A550685}">
      <dsp:nvSpPr>
        <dsp:cNvPr id="0" name=""/>
        <dsp:cNvSpPr/>
      </dsp:nvSpPr>
      <dsp:spPr>
        <a:xfrm>
          <a:off x="0" y="113881"/>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cs-CZ" sz="4100" kern="1200" dirty="0" smtClean="0"/>
            <a:t>Za porušení povinné mlčenlivosti se nepovažuje</a:t>
          </a:r>
          <a:endParaRPr lang="cs-CZ" sz="4100" kern="1200" dirty="0"/>
        </a:p>
      </dsp:txBody>
      <dsp:txXfrm>
        <a:off x="48005" y="161886"/>
        <a:ext cx="10419590" cy="887374"/>
      </dsp:txXfrm>
    </dsp:sp>
    <dsp:sp modelId="{62A483D5-F9EA-4769-8FD9-3AAE92123221}">
      <dsp:nvSpPr>
        <dsp:cNvPr id="0" name=""/>
        <dsp:cNvSpPr/>
      </dsp:nvSpPr>
      <dsp:spPr>
        <a:xfrm>
          <a:off x="0" y="1097266"/>
          <a:ext cx="10515600" cy="314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rtl="0">
            <a:lnSpc>
              <a:spcPct val="90000"/>
            </a:lnSpc>
            <a:spcBef>
              <a:spcPct val="0"/>
            </a:spcBef>
            <a:spcAft>
              <a:spcPct val="20000"/>
            </a:spcAft>
            <a:buChar char="••"/>
          </a:pPr>
          <a:r>
            <a:rPr lang="cs-CZ" sz="3200" kern="1200" dirty="0" smtClean="0"/>
            <a:t>předávání informací nezbytných pro zajištění návaznosti poskytovaných zdravotních služeb,</a:t>
          </a:r>
          <a:endParaRPr lang="cs-CZ" sz="3200" kern="1200" dirty="0"/>
        </a:p>
        <a:p>
          <a:pPr marL="285750" lvl="1" indent="-285750" algn="l" defTabSz="1422400" rtl="0">
            <a:lnSpc>
              <a:spcPct val="90000"/>
            </a:lnSpc>
            <a:spcBef>
              <a:spcPct val="0"/>
            </a:spcBef>
            <a:spcAft>
              <a:spcPct val="20000"/>
            </a:spcAft>
            <a:buChar char="••"/>
          </a:pPr>
          <a:r>
            <a:rPr lang="cs-CZ" sz="3200" kern="1200" dirty="0" smtClean="0"/>
            <a:t>sdělování údajů nebo jiných skutečností, je-li poskytovatel zproštěn pacientem mlčenlivosti</a:t>
          </a:r>
          <a:endParaRPr lang="cs-CZ" sz="3200" kern="1200" dirty="0"/>
        </a:p>
        <a:p>
          <a:pPr marL="285750" lvl="1" indent="-285750" algn="l" defTabSz="1422400" rtl="0">
            <a:lnSpc>
              <a:spcPct val="90000"/>
            </a:lnSpc>
            <a:spcBef>
              <a:spcPct val="0"/>
            </a:spcBef>
            <a:spcAft>
              <a:spcPct val="20000"/>
            </a:spcAft>
            <a:buChar char="••"/>
          </a:pPr>
          <a:r>
            <a:rPr lang="cs-CZ" sz="3200" kern="1200" dirty="0" smtClean="0"/>
            <a:t>pro potřeby trestního řízení</a:t>
          </a:r>
          <a:endParaRPr lang="cs-CZ" sz="3200" kern="1200" dirty="0"/>
        </a:p>
        <a:p>
          <a:pPr marL="285750" lvl="1" indent="-285750" algn="l" defTabSz="1422400" rtl="0">
            <a:lnSpc>
              <a:spcPct val="90000"/>
            </a:lnSpc>
            <a:spcBef>
              <a:spcPct val="0"/>
            </a:spcBef>
            <a:spcAft>
              <a:spcPct val="20000"/>
            </a:spcAft>
            <a:buChar char="••"/>
          </a:pPr>
          <a:r>
            <a:rPr lang="cs-CZ" sz="3200" b="0" i="0" kern="1200" dirty="0" smtClean="0"/>
            <a:t>v nezbytném rozsahu pro ochranu vlastních práv</a:t>
          </a:r>
          <a:endParaRPr lang="cs-CZ" sz="3200" kern="1200" dirty="0"/>
        </a:p>
      </dsp:txBody>
      <dsp:txXfrm>
        <a:off x="0" y="1097266"/>
        <a:ext cx="10515600" cy="314019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27E72-9E33-4118-A88D-B641D0C91822}">
      <dsp:nvSpPr>
        <dsp:cNvPr id="0" name=""/>
        <dsp:cNvSpPr/>
      </dsp:nvSpPr>
      <dsp:spPr>
        <a:xfrm>
          <a:off x="0" y="99134"/>
          <a:ext cx="10515600"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cs-CZ" sz="4700" kern="1200" dirty="0" smtClean="0"/>
            <a:t>Občanský zákoník (platí souběžně se ZZS)</a:t>
          </a:r>
          <a:endParaRPr lang="cs-CZ" sz="4700" kern="1200" dirty="0"/>
        </a:p>
      </dsp:txBody>
      <dsp:txXfrm>
        <a:off x="55030" y="154164"/>
        <a:ext cx="10405540" cy="10172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BEF92-8851-47BF-B74E-B914A2DC73BA}">
      <dsp:nvSpPr>
        <dsp:cNvPr id="0" name=""/>
        <dsp:cNvSpPr/>
      </dsp:nvSpPr>
      <dsp:spPr>
        <a:xfrm>
          <a:off x="0" y="3193"/>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cs-CZ" sz="5500" kern="1200" smtClean="0"/>
            <a:t>Ochrana osobních údajů</a:t>
          </a:r>
          <a:endParaRPr lang="cs-CZ" sz="5500" kern="1200"/>
        </a:p>
      </dsp:txBody>
      <dsp:txXfrm>
        <a:off x="64397" y="67590"/>
        <a:ext cx="10386806" cy="1190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9F198-C55D-40B2-A8AE-F1888FE55366}">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22A2F5-2191-485D-9BE6-4D08F59F9551}">
      <dsp:nvSpPr>
        <dsp:cNvPr id="0" name=""/>
        <dsp:cNvSpPr/>
      </dsp:nvSpPr>
      <dsp:spPr>
        <a:xfrm>
          <a:off x="604289" y="435133"/>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6040" rIns="66040" bIns="66040" numCol="1" spcCol="1270" anchor="ctr" anchorCtr="0">
          <a:noAutofit/>
        </a:bodyPr>
        <a:lstStyle/>
        <a:p>
          <a:pPr lvl="0" algn="l" defTabSz="1155700" rtl="0">
            <a:lnSpc>
              <a:spcPct val="90000"/>
            </a:lnSpc>
            <a:spcBef>
              <a:spcPct val="0"/>
            </a:spcBef>
            <a:spcAft>
              <a:spcPct val="35000"/>
            </a:spcAft>
          </a:pPr>
          <a:r>
            <a:rPr lang="cs-CZ" sz="2600" kern="1200" dirty="0" smtClean="0"/>
            <a:t>Každý má právo, aby byla zachována jeho lidská důstojnost, osobní čest, dobrá pověst a chráněno jeho jméno.</a:t>
          </a:r>
          <a:endParaRPr lang="cs-CZ" sz="2600" kern="1200" dirty="0"/>
        </a:p>
      </dsp:txBody>
      <dsp:txXfrm>
        <a:off x="604289" y="435133"/>
        <a:ext cx="9851585" cy="870267"/>
      </dsp:txXfrm>
    </dsp:sp>
    <dsp:sp modelId="{95987724-5E62-4B1C-B3BC-C1B3260AA50A}">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9E1C7-6B67-45A3-BB5D-C7AD2D6F2BFB}">
      <dsp:nvSpPr>
        <dsp:cNvPr id="0" name=""/>
        <dsp:cNvSpPr/>
      </dsp:nvSpPr>
      <dsp:spPr>
        <a:xfrm>
          <a:off x="920631" y="1740535"/>
          <a:ext cx="9535243"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6040" rIns="66040" bIns="66040" numCol="1" spcCol="1270" anchor="ctr" anchorCtr="0">
          <a:noAutofit/>
        </a:bodyPr>
        <a:lstStyle/>
        <a:p>
          <a:pPr lvl="0" algn="l" defTabSz="1155700" rtl="0">
            <a:lnSpc>
              <a:spcPct val="90000"/>
            </a:lnSpc>
            <a:spcBef>
              <a:spcPct val="0"/>
            </a:spcBef>
            <a:spcAft>
              <a:spcPct val="35000"/>
            </a:spcAft>
          </a:pPr>
          <a:r>
            <a:rPr lang="cs-CZ" sz="2600" kern="1200" dirty="0" smtClean="0"/>
            <a:t>Každý má právo na ochranu před neoprávněným zasahováním do soukromého a rodinného života.</a:t>
          </a:r>
          <a:endParaRPr lang="cs-CZ" sz="2600" kern="1200" dirty="0"/>
        </a:p>
      </dsp:txBody>
      <dsp:txXfrm>
        <a:off x="920631" y="1740535"/>
        <a:ext cx="9535243" cy="870267"/>
      </dsp:txXfrm>
    </dsp:sp>
    <dsp:sp modelId="{055D30EC-F777-4C21-8297-B8A36A4099E9}">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AA9192-3FBA-4089-9EA0-232F67208FA9}">
      <dsp:nvSpPr>
        <dsp:cNvPr id="0" name=""/>
        <dsp:cNvSpPr/>
      </dsp:nvSpPr>
      <dsp:spPr>
        <a:xfrm>
          <a:off x="604289" y="3045936"/>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6040" rIns="66040" bIns="66040" numCol="1" spcCol="1270" anchor="ctr" anchorCtr="0">
          <a:noAutofit/>
        </a:bodyPr>
        <a:lstStyle/>
        <a:p>
          <a:pPr lvl="0" algn="l" defTabSz="1155700" rtl="0">
            <a:lnSpc>
              <a:spcPct val="90000"/>
            </a:lnSpc>
            <a:spcBef>
              <a:spcPct val="0"/>
            </a:spcBef>
            <a:spcAft>
              <a:spcPct val="35000"/>
            </a:spcAft>
          </a:pPr>
          <a:r>
            <a:rPr lang="cs-CZ" sz="2600" kern="1200" dirty="0" smtClean="0"/>
            <a:t>Každý má právo na ochranu před neoprávněným shromažďováním, zveřejňováním nebo jiným zneužíváním údajů o své osobě.</a:t>
          </a:r>
          <a:endParaRPr lang="cs-CZ" sz="2600" kern="1200" dirty="0"/>
        </a:p>
      </dsp:txBody>
      <dsp:txXfrm>
        <a:off x="604289" y="3045936"/>
        <a:ext cx="9851585" cy="870267"/>
      </dsp:txXfrm>
    </dsp:sp>
    <dsp:sp modelId="{F6E77126-1DB0-44D7-B0F0-249DFB3B5438}">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F4E19-5497-461A-BAA7-6C6F7C030E85}">
      <dsp:nvSpPr>
        <dsp:cNvPr id="0" name=""/>
        <dsp:cNvSpPr/>
      </dsp:nvSpPr>
      <dsp:spPr>
        <a:xfrm>
          <a:off x="4435289" y="2205543"/>
          <a:ext cx="1469174" cy="1469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cs-CZ" sz="2000" kern="1200" dirty="0" smtClean="0"/>
            <a:t>Osobnost</a:t>
          </a:r>
          <a:endParaRPr lang="cs-CZ" sz="2000" kern="1200" dirty="0"/>
        </a:p>
      </dsp:txBody>
      <dsp:txXfrm>
        <a:off x="4650445" y="2420699"/>
        <a:ext cx="1038862" cy="1038862"/>
      </dsp:txXfrm>
    </dsp:sp>
    <dsp:sp modelId="{4E814970-15FC-4218-A896-1AF0A3CB9F73}">
      <dsp:nvSpPr>
        <dsp:cNvPr id="0" name=""/>
        <dsp:cNvSpPr/>
      </dsp:nvSpPr>
      <dsp:spPr>
        <a:xfrm rot="16200000">
          <a:off x="4803725" y="1826603"/>
          <a:ext cx="732303" cy="25576"/>
        </a:xfrm>
        <a:custGeom>
          <a:avLst/>
          <a:gdLst/>
          <a:ahLst/>
          <a:cxnLst/>
          <a:rect l="0" t="0" r="0" b="0"/>
          <a:pathLst>
            <a:path>
              <a:moveTo>
                <a:pt x="0" y="12788"/>
              </a:moveTo>
              <a:lnTo>
                <a:pt x="732303" y="127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5151569" y="1821083"/>
        <a:ext cx="36615" cy="36615"/>
      </dsp:txXfrm>
    </dsp:sp>
    <dsp:sp modelId="{CDCE0DD1-C57D-4D47-9B88-ACC5CAD4EFAC}">
      <dsp:nvSpPr>
        <dsp:cNvPr id="0" name=""/>
        <dsp:cNvSpPr/>
      </dsp:nvSpPr>
      <dsp:spPr>
        <a:xfrm>
          <a:off x="4435289" y="4065"/>
          <a:ext cx="1469174" cy="1469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cs-CZ" sz="1800" kern="1200" smtClean="0"/>
            <a:t>Život</a:t>
          </a:r>
          <a:endParaRPr lang="cs-CZ" sz="1800" kern="1200"/>
        </a:p>
      </dsp:txBody>
      <dsp:txXfrm>
        <a:off x="4650445" y="219221"/>
        <a:ext cx="1038862" cy="1038862"/>
      </dsp:txXfrm>
    </dsp:sp>
    <dsp:sp modelId="{26DADFDB-7111-4D93-8441-3C3140210B3C}">
      <dsp:nvSpPr>
        <dsp:cNvPr id="0" name=""/>
        <dsp:cNvSpPr/>
      </dsp:nvSpPr>
      <dsp:spPr>
        <a:xfrm rot="19285714">
          <a:off x="5664317" y="2241042"/>
          <a:ext cx="732303" cy="25576"/>
        </a:xfrm>
        <a:custGeom>
          <a:avLst/>
          <a:gdLst/>
          <a:ahLst/>
          <a:cxnLst/>
          <a:rect l="0" t="0" r="0" b="0"/>
          <a:pathLst>
            <a:path>
              <a:moveTo>
                <a:pt x="0" y="12788"/>
              </a:moveTo>
              <a:lnTo>
                <a:pt x="732303" y="127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012161" y="2235523"/>
        <a:ext cx="36615" cy="36615"/>
      </dsp:txXfrm>
    </dsp:sp>
    <dsp:sp modelId="{A0B03D83-2937-4B0B-9CE7-D2086F97412E}">
      <dsp:nvSpPr>
        <dsp:cNvPr id="0" name=""/>
        <dsp:cNvSpPr/>
      </dsp:nvSpPr>
      <dsp:spPr>
        <a:xfrm>
          <a:off x="6156474" y="832944"/>
          <a:ext cx="1469174" cy="1469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cs-CZ" sz="1800" kern="1200" smtClean="0"/>
            <a:t>Důstojnost</a:t>
          </a:r>
          <a:endParaRPr lang="cs-CZ" sz="1800" kern="1200"/>
        </a:p>
      </dsp:txBody>
      <dsp:txXfrm>
        <a:off x="6371630" y="1048100"/>
        <a:ext cx="1038862" cy="1038862"/>
      </dsp:txXfrm>
    </dsp:sp>
    <dsp:sp modelId="{A6B1C8AA-D301-4E45-BC10-0F6C056B0277}">
      <dsp:nvSpPr>
        <dsp:cNvPr id="0" name=""/>
        <dsp:cNvSpPr/>
      </dsp:nvSpPr>
      <dsp:spPr>
        <a:xfrm rot="771429">
          <a:off x="5876866" y="3172279"/>
          <a:ext cx="732303" cy="25576"/>
        </a:xfrm>
        <a:custGeom>
          <a:avLst/>
          <a:gdLst/>
          <a:ahLst/>
          <a:cxnLst/>
          <a:rect l="0" t="0" r="0" b="0"/>
          <a:pathLst>
            <a:path>
              <a:moveTo>
                <a:pt x="0" y="12788"/>
              </a:moveTo>
              <a:lnTo>
                <a:pt x="732303" y="127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6224710" y="3166760"/>
        <a:ext cx="36615" cy="36615"/>
      </dsp:txXfrm>
    </dsp:sp>
    <dsp:sp modelId="{0885B6F3-4019-4E83-97F3-BB5BC0B2AB82}">
      <dsp:nvSpPr>
        <dsp:cNvPr id="0" name=""/>
        <dsp:cNvSpPr/>
      </dsp:nvSpPr>
      <dsp:spPr>
        <a:xfrm>
          <a:off x="6581572" y="2695418"/>
          <a:ext cx="1469174" cy="1469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cs-CZ" sz="1800" kern="1200" smtClean="0"/>
            <a:t>Zdraví </a:t>
          </a:r>
          <a:endParaRPr lang="cs-CZ" sz="1800" kern="1200"/>
        </a:p>
      </dsp:txBody>
      <dsp:txXfrm>
        <a:off x="6796728" y="2910574"/>
        <a:ext cx="1038862" cy="1038862"/>
      </dsp:txXfrm>
    </dsp:sp>
    <dsp:sp modelId="{D903350A-671C-49FF-A9BD-55FF9A85F0BF}">
      <dsp:nvSpPr>
        <dsp:cNvPr id="0" name=""/>
        <dsp:cNvSpPr/>
      </dsp:nvSpPr>
      <dsp:spPr>
        <a:xfrm rot="3857143">
          <a:off x="5281317" y="3919073"/>
          <a:ext cx="732303" cy="25576"/>
        </a:xfrm>
        <a:custGeom>
          <a:avLst/>
          <a:gdLst/>
          <a:ahLst/>
          <a:cxnLst/>
          <a:rect l="0" t="0" r="0" b="0"/>
          <a:pathLst>
            <a:path>
              <a:moveTo>
                <a:pt x="0" y="12788"/>
              </a:moveTo>
              <a:lnTo>
                <a:pt x="732303" y="127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5629162" y="3913554"/>
        <a:ext cx="36615" cy="36615"/>
      </dsp:txXfrm>
    </dsp:sp>
    <dsp:sp modelId="{84595F47-6A68-44ED-ACDC-4A765ECD3524}">
      <dsp:nvSpPr>
        <dsp:cNvPr id="0" name=""/>
        <dsp:cNvSpPr/>
      </dsp:nvSpPr>
      <dsp:spPr>
        <a:xfrm>
          <a:off x="5390475" y="4189006"/>
          <a:ext cx="1469174" cy="1469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cs-CZ" sz="1800" kern="1200" smtClean="0"/>
            <a:t>Právo žít v příznivém životním prostředí, </a:t>
          </a:r>
          <a:endParaRPr lang="cs-CZ" sz="1800" kern="1200"/>
        </a:p>
      </dsp:txBody>
      <dsp:txXfrm>
        <a:off x="5605631" y="4404162"/>
        <a:ext cx="1038862" cy="1038862"/>
      </dsp:txXfrm>
    </dsp:sp>
    <dsp:sp modelId="{79ED9F62-C55D-48CD-BBA0-62D682F9551F}">
      <dsp:nvSpPr>
        <dsp:cNvPr id="0" name=""/>
        <dsp:cNvSpPr/>
      </dsp:nvSpPr>
      <dsp:spPr>
        <a:xfrm rot="6942857">
          <a:off x="4326132" y="3919073"/>
          <a:ext cx="732303" cy="25576"/>
        </a:xfrm>
        <a:custGeom>
          <a:avLst/>
          <a:gdLst/>
          <a:ahLst/>
          <a:cxnLst/>
          <a:rect l="0" t="0" r="0" b="0"/>
          <a:pathLst>
            <a:path>
              <a:moveTo>
                <a:pt x="0" y="12788"/>
              </a:moveTo>
              <a:lnTo>
                <a:pt x="732303" y="127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10800000">
        <a:off x="4673976" y="3913554"/>
        <a:ext cx="36615" cy="36615"/>
      </dsp:txXfrm>
    </dsp:sp>
    <dsp:sp modelId="{68C568E0-E1BE-4FE9-B51E-21BA489B4970}">
      <dsp:nvSpPr>
        <dsp:cNvPr id="0" name=""/>
        <dsp:cNvSpPr/>
      </dsp:nvSpPr>
      <dsp:spPr>
        <a:xfrm>
          <a:off x="3480104" y="4189006"/>
          <a:ext cx="1469174" cy="1469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cs-CZ" sz="1800" kern="1200" smtClean="0"/>
            <a:t>Vážnost, čest, </a:t>
          </a:r>
          <a:endParaRPr lang="cs-CZ" sz="1800" kern="1200"/>
        </a:p>
      </dsp:txBody>
      <dsp:txXfrm>
        <a:off x="3695260" y="4404162"/>
        <a:ext cx="1038862" cy="1038862"/>
      </dsp:txXfrm>
    </dsp:sp>
    <dsp:sp modelId="{FECA2E0F-4BFE-4F62-A6BC-95AC0A9778B9}">
      <dsp:nvSpPr>
        <dsp:cNvPr id="0" name=""/>
        <dsp:cNvSpPr/>
      </dsp:nvSpPr>
      <dsp:spPr>
        <a:xfrm rot="10028571">
          <a:off x="3730583" y="3172279"/>
          <a:ext cx="732303" cy="25576"/>
        </a:xfrm>
        <a:custGeom>
          <a:avLst/>
          <a:gdLst/>
          <a:ahLst/>
          <a:cxnLst/>
          <a:rect l="0" t="0" r="0" b="0"/>
          <a:pathLst>
            <a:path>
              <a:moveTo>
                <a:pt x="0" y="12788"/>
              </a:moveTo>
              <a:lnTo>
                <a:pt x="732303" y="127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10800000">
        <a:off x="4078428" y="3166760"/>
        <a:ext cx="36615" cy="36615"/>
      </dsp:txXfrm>
    </dsp:sp>
    <dsp:sp modelId="{C6599C6F-F4CA-4BBD-A63C-BEB79B093D79}">
      <dsp:nvSpPr>
        <dsp:cNvPr id="0" name=""/>
        <dsp:cNvSpPr/>
      </dsp:nvSpPr>
      <dsp:spPr>
        <a:xfrm>
          <a:off x="2289007" y="2695418"/>
          <a:ext cx="1469174" cy="1469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cs-CZ" sz="1800" kern="1200" smtClean="0"/>
            <a:t>soukromí </a:t>
          </a:r>
          <a:endParaRPr lang="cs-CZ" sz="1800" kern="1200"/>
        </a:p>
      </dsp:txBody>
      <dsp:txXfrm>
        <a:off x="2504163" y="2910574"/>
        <a:ext cx="1038862" cy="1038862"/>
      </dsp:txXfrm>
    </dsp:sp>
    <dsp:sp modelId="{70D74EEA-8CF5-4E71-B4F2-AB30BAA0A116}">
      <dsp:nvSpPr>
        <dsp:cNvPr id="0" name=""/>
        <dsp:cNvSpPr/>
      </dsp:nvSpPr>
      <dsp:spPr>
        <a:xfrm rot="13114286">
          <a:off x="3943132" y="2241042"/>
          <a:ext cx="732303" cy="25576"/>
        </a:xfrm>
        <a:custGeom>
          <a:avLst/>
          <a:gdLst/>
          <a:ahLst/>
          <a:cxnLst/>
          <a:rect l="0" t="0" r="0" b="0"/>
          <a:pathLst>
            <a:path>
              <a:moveTo>
                <a:pt x="0" y="12788"/>
              </a:moveTo>
              <a:lnTo>
                <a:pt x="732303" y="127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10800000">
        <a:off x="4290977" y="2235523"/>
        <a:ext cx="36615" cy="36615"/>
      </dsp:txXfrm>
    </dsp:sp>
    <dsp:sp modelId="{E3EFBA2F-CCAC-41C8-B7C0-67046D95F4A1}">
      <dsp:nvSpPr>
        <dsp:cNvPr id="0" name=""/>
        <dsp:cNvSpPr/>
      </dsp:nvSpPr>
      <dsp:spPr>
        <a:xfrm>
          <a:off x="2714105" y="832944"/>
          <a:ext cx="1469174" cy="1469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cs-CZ" sz="1800" kern="1200" smtClean="0"/>
            <a:t>projevy osobní povahy.</a:t>
          </a:r>
          <a:endParaRPr lang="cs-CZ" sz="1800" kern="1200"/>
        </a:p>
      </dsp:txBody>
      <dsp:txXfrm>
        <a:off x="2929261" y="1048100"/>
        <a:ext cx="1038862" cy="1038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39BD4-846B-4702-8761-6FDD4BE2F34D}">
      <dsp:nvSpPr>
        <dsp:cNvPr id="0" name=""/>
        <dsp:cNvSpPr/>
      </dsp:nvSpPr>
      <dsp:spPr>
        <a:xfrm>
          <a:off x="0" y="21364"/>
          <a:ext cx="10515600" cy="1191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cs-CZ" sz="3000" kern="1200" smtClean="0"/>
            <a:t>Právo nebýt součástí veřejnosti</a:t>
          </a:r>
          <a:endParaRPr lang="cs-CZ" sz="3000" kern="1200"/>
        </a:p>
      </dsp:txBody>
      <dsp:txXfrm>
        <a:off x="58177" y="79541"/>
        <a:ext cx="10399246" cy="1075400"/>
      </dsp:txXfrm>
    </dsp:sp>
    <dsp:sp modelId="{B37C8EB1-3B9D-4E62-93C8-D5367EA80C53}">
      <dsp:nvSpPr>
        <dsp:cNvPr id="0" name=""/>
        <dsp:cNvSpPr/>
      </dsp:nvSpPr>
      <dsp:spPr>
        <a:xfrm>
          <a:off x="0" y="1213119"/>
          <a:ext cx="10515600"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cs-CZ" sz="2300" kern="1200" smtClean="0"/>
            <a:t>Právo na „osobní oblast“</a:t>
          </a:r>
          <a:endParaRPr lang="cs-CZ" sz="2300" kern="1200"/>
        </a:p>
        <a:p>
          <a:pPr marL="228600" lvl="1" indent="-228600" algn="l" defTabSz="1022350" rtl="0">
            <a:lnSpc>
              <a:spcPct val="90000"/>
            </a:lnSpc>
            <a:spcBef>
              <a:spcPct val="0"/>
            </a:spcBef>
            <a:spcAft>
              <a:spcPct val="20000"/>
            </a:spcAft>
            <a:buChar char="••"/>
          </a:pPr>
          <a:r>
            <a:rPr lang="cs-CZ" sz="2300" kern="1200" smtClean="0"/>
            <a:t>Právo zadržovat informace o sobě </a:t>
          </a:r>
          <a:endParaRPr lang="cs-CZ" sz="2300" kern="1200"/>
        </a:p>
        <a:p>
          <a:pPr marL="228600" lvl="1" indent="-228600" algn="l" defTabSz="1022350" rtl="0">
            <a:lnSpc>
              <a:spcPct val="90000"/>
            </a:lnSpc>
            <a:spcBef>
              <a:spcPct val="0"/>
            </a:spcBef>
            <a:spcAft>
              <a:spcPct val="20000"/>
            </a:spcAft>
            <a:buChar char="••"/>
          </a:pPr>
          <a:r>
            <a:rPr lang="cs-CZ" sz="2300" kern="1200" smtClean="0"/>
            <a:t>rozhodnout zda a jakým způsobem mají být skutečnosti jeho osobního soukromí zpřístupněny jiným (Pavlík), </a:t>
          </a:r>
          <a:endParaRPr lang="cs-CZ" sz="2300" kern="1200"/>
        </a:p>
        <a:p>
          <a:pPr marL="228600" lvl="1" indent="-228600" algn="l" defTabSz="1022350" rtl="0">
            <a:lnSpc>
              <a:spcPct val="90000"/>
            </a:lnSpc>
            <a:spcBef>
              <a:spcPct val="0"/>
            </a:spcBef>
            <a:spcAft>
              <a:spcPct val="20000"/>
            </a:spcAft>
            <a:buChar char="••"/>
          </a:pPr>
          <a:r>
            <a:rPr lang="cs-CZ" sz="2300" kern="1200" smtClean="0"/>
            <a:t>Spojené státy: Right to be let alone</a:t>
          </a:r>
          <a:endParaRPr lang="cs-CZ" sz="2300" kern="1200"/>
        </a:p>
      </dsp:txBody>
      <dsp:txXfrm>
        <a:off x="0" y="1213119"/>
        <a:ext cx="10515600" cy="1925100"/>
      </dsp:txXfrm>
    </dsp:sp>
    <dsp:sp modelId="{E055A629-D553-4DF5-AD0C-E507219CCE2B}">
      <dsp:nvSpPr>
        <dsp:cNvPr id="0" name=""/>
        <dsp:cNvSpPr/>
      </dsp:nvSpPr>
      <dsp:spPr>
        <a:xfrm>
          <a:off x="0" y="3138219"/>
          <a:ext cx="10515600" cy="1191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cs-CZ" sz="3000" kern="1200" smtClean="0"/>
            <a:t>Právo na soukromí se vztahuje na každou fyzickou osobu, bez ohledu na věk či svéprávnost </a:t>
          </a:r>
          <a:endParaRPr lang="cs-CZ" sz="3000" kern="1200"/>
        </a:p>
      </dsp:txBody>
      <dsp:txXfrm>
        <a:off x="58177" y="3196396"/>
        <a:ext cx="10399246" cy="1075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6261D-7BB0-4FDC-B75B-4220AF536428}">
      <dsp:nvSpPr>
        <dsp:cNvPr id="0" name=""/>
        <dsp:cNvSpPr/>
      </dsp:nvSpPr>
      <dsp:spPr>
        <a:xfrm>
          <a:off x="0" y="171009"/>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cs-CZ" sz="2800" kern="1200" dirty="0" smtClean="0"/>
            <a:t>Nikdo nesmí zasáhnout do soukromí jiného, nemá-li k tomu</a:t>
          </a:r>
          <a:endParaRPr lang="cs-CZ" sz="2800" kern="1200" dirty="0"/>
        </a:p>
      </dsp:txBody>
      <dsp:txXfrm>
        <a:off x="32784" y="203793"/>
        <a:ext cx="10450032" cy="606012"/>
      </dsp:txXfrm>
    </dsp:sp>
    <dsp:sp modelId="{B2EAE1DD-8448-44AD-B75E-F22411C5FEB8}">
      <dsp:nvSpPr>
        <dsp:cNvPr id="0" name=""/>
        <dsp:cNvSpPr/>
      </dsp:nvSpPr>
      <dsp:spPr>
        <a:xfrm>
          <a:off x="0" y="842589"/>
          <a:ext cx="105156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cs-CZ" sz="2200" kern="1200" dirty="0" smtClean="0"/>
            <a:t>zákonný důvod, </a:t>
          </a:r>
          <a:endParaRPr lang="cs-CZ" sz="2200" kern="1200" dirty="0"/>
        </a:p>
        <a:p>
          <a:pPr marL="228600" lvl="1" indent="-228600" algn="l" defTabSz="977900" rtl="0">
            <a:lnSpc>
              <a:spcPct val="90000"/>
            </a:lnSpc>
            <a:spcBef>
              <a:spcPct val="0"/>
            </a:spcBef>
            <a:spcAft>
              <a:spcPct val="20000"/>
            </a:spcAft>
            <a:buChar char="••"/>
          </a:pPr>
          <a:r>
            <a:rPr lang="cs-CZ" sz="2200" kern="1200" smtClean="0"/>
            <a:t> </a:t>
          </a:r>
          <a:r>
            <a:rPr lang="cs-CZ" sz="2200" kern="1200" dirty="0" smtClean="0"/>
            <a:t>svolení: </a:t>
          </a:r>
          <a:endParaRPr lang="cs-CZ" sz="2200" kern="1200" dirty="0"/>
        </a:p>
      </dsp:txBody>
      <dsp:txXfrm>
        <a:off x="0" y="842589"/>
        <a:ext cx="10515600" cy="753480"/>
      </dsp:txXfrm>
    </dsp:sp>
    <dsp:sp modelId="{782760F8-D469-4EF4-BBB2-0004C17E84E6}">
      <dsp:nvSpPr>
        <dsp:cNvPr id="0" name=""/>
        <dsp:cNvSpPr/>
      </dsp:nvSpPr>
      <dsp:spPr>
        <a:xfrm>
          <a:off x="0" y="1596069"/>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cs-CZ" sz="2800" kern="1200" smtClean="0"/>
            <a:t>Bez svolení nelze:</a:t>
          </a:r>
          <a:endParaRPr lang="cs-CZ" sz="2800" kern="1200"/>
        </a:p>
      </dsp:txBody>
      <dsp:txXfrm>
        <a:off x="32784" y="1628853"/>
        <a:ext cx="10450032" cy="606012"/>
      </dsp:txXfrm>
    </dsp:sp>
    <dsp:sp modelId="{4F5A5E41-7CE6-4D08-A678-30F8EE1A3083}">
      <dsp:nvSpPr>
        <dsp:cNvPr id="0" name=""/>
        <dsp:cNvSpPr/>
      </dsp:nvSpPr>
      <dsp:spPr>
        <a:xfrm>
          <a:off x="0" y="2267649"/>
          <a:ext cx="10515600"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cs-CZ" sz="2200" kern="1200" smtClean="0"/>
            <a:t>narušit soukromé prostory člověka,</a:t>
          </a:r>
          <a:endParaRPr lang="cs-CZ" sz="2200" kern="1200"/>
        </a:p>
        <a:p>
          <a:pPr marL="228600" lvl="1" indent="-228600" algn="l" defTabSz="977900" rtl="0">
            <a:lnSpc>
              <a:spcPct val="90000"/>
            </a:lnSpc>
            <a:spcBef>
              <a:spcPct val="0"/>
            </a:spcBef>
            <a:spcAft>
              <a:spcPct val="20000"/>
            </a:spcAft>
            <a:buChar char="••"/>
          </a:pPr>
          <a:r>
            <a:rPr lang="cs-CZ" sz="2200" kern="1200" smtClean="0"/>
            <a:t>sledovat jeho soukromý život,</a:t>
          </a:r>
          <a:endParaRPr lang="cs-CZ" sz="2200" kern="1200"/>
        </a:p>
        <a:p>
          <a:pPr marL="228600" lvl="1" indent="-228600" algn="l" defTabSz="977900" rtl="0">
            <a:lnSpc>
              <a:spcPct val="90000"/>
            </a:lnSpc>
            <a:spcBef>
              <a:spcPct val="0"/>
            </a:spcBef>
            <a:spcAft>
              <a:spcPct val="20000"/>
            </a:spcAft>
            <a:buChar char="••"/>
          </a:pPr>
          <a:r>
            <a:rPr lang="cs-CZ" sz="2200" kern="1200" smtClean="0"/>
            <a:t>pořizovat zvukový nebo obrazový záznam,</a:t>
          </a:r>
          <a:endParaRPr lang="cs-CZ" sz="2200" kern="1200"/>
        </a:p>
        <a:p>
          <a:pPr marL="228600" lvl="1" indent="-228600" algn="l" defTabSz="977900" rtl="0">
            <a:lnSpc>
              <a:spcPct val="90000"/>
            </a:lnSpc>
            <a:spcBef>
              <a:spcPct val="0"/>
            </a:spcBef>
            <a:spcAft>
              <a:spcPct val="20000"/>
            </a:spcAft>
            <a:buChar char="••"/>
          </a:pPr>
          <a:r>
            <a:rPr lang="cs-CZ" sz="2200" kern="1200" dirty="0" smtClean="0"/>
            <a:t>využívat takové či jiné záznamy pořízené o soukromém životě člověka třetí osobou,</a:t>
          </a:r>
          <a:endParaRPr lang="cs-CZ" sz="2200" kern="1200" dirty="0"/>
        </a:p>
        <a:p>
          <a:pPr marL="228600" lvl="1" indent="-228600" algn="l" defTabSz="977900" rtl="0">
            <a:lnSpc>
              <a:spcPct val="90000"/>
            </a:lnSpc>
            <a:spcBef>
              <a:spcPct val="0"/>
            </a:spcBef>
            <a:spcAft>
              <a:spcPct val="20000"/>
            </a:spcAft>
            <a:buChar char="••"/>
          </a:pPr>
          <a:r>
            <a:rPr lang="cs-CZ" sz="2200" kern="1200" smtClean="0"/>
            <a:t>takové záznamy o jeho soukromém životě šířit.</a:t>
          </a:r>
          <a:endParaRPr lang="cs-CZ" sz="2200" kern="1200"/>
        </a:p>
      </dsp:txBody>
      <dsp:txXfrm>
        <a:off x="0" y="2267649"/>
        <a:ext cx="10515600" cy="1912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D5304-D45A-45F2-8F05-305B8C8C4366}">
      <dsp:nvSpPr>
        <dsp:cNvPr id="0" name=""/>
        <dsp:cNvSpPr/>
      </dsp:nvSpPr>
      <dsp:spPr>
        <a:xfrm>
          <a:off x="0" y="31329"/>
          <a:ext cx="10515600" cy="208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cs-CZ" sz="3800" kern="1200" smtClean="0"/>
            <a:t>Zachytit jakýmkoli způsobem podobu člověka tak, aby podle zobrazení bylo možné určit jeho totožnost, je možné jen s jeho svolením. </a:t>
          </a:r>
          <a:endParaRPr lang="cs-CZ" sz="3800" kern="1200"/>
        </a:p>
      </dsp:txBody>
      <dsp:txXfrm>
        <a:off x="102007" y="133336"/>
        <a:ext cx="10311586" cy="1885605"/>
      </dsp:txXfrm>
    </dsp:sp>
    <dsp:sp modelId="{FB0BABF6-4901-4279-A964-6C460B94B558}">
      <dsp:nvSpPr>
        <dsp:cNvPr id="0" name=""/>
        <dsp:cNvSpPr/>
      </dsp:nvSpPr>
      <dsp:spPr>
        <a:xfrm>
          <a:off x="0" y="2230389"/>
          <a:ext cx="10515600" cy="208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cs-CZ" sz="3800" kern="1200" smtClean="0"/>
            <a:t>Rozšiřovat podobu člověka je možné jen s jeho svolením.</a:t>
          </a:r>
          <a:endParaRPr lang="cs-CZ" sz="3800" kern="1200"/>
        </a:p>
      </dsp:txBody>
      <dsp:txXfrm>
        <a:off x="102007" y="2332396"/>
        <a:ext cx="10311586" cy="18856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8D977-BEC6-4408-B44B-F6F9777ED09D}">
      <dsp:nvSpPr>
        <dsp:cNvPr id="0" name=""/>
        <dsp:cNvSpPr/>
      </dsp:nvSpPr>
      <dsp:spPr>
        <a:xfrm>
          <a:off x="0" y="27548"/>
          <a:ext cx="10515600" cy="1551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cs-CZ" sz="3900" kern="1200" smtClean="0"/>
            <a:t>§28 Pacient má při poskytování zdravotních služeb právo:</a:t>
          </a:r>
          <a:endParaRPr lang="cs-CZ" sz="3900" kern="1200"/>
        </a:p>
      </dsp:txBody>
      <dsp:txXfrm>
        <a:off x="75734" y="103282"/>
        <a:ext cx="10364132" cy="1399952"/>
      </dsp:txXfrm>
    </dsp:sp>
    <dsp:sp modelId="{5A5F5BB0-EC7A-4553-A43E-CE656966B615}">
      <dsp:nvSpPr>
        <dsp:cNvPr id="0" name=""/>
        <dsp:cNvSpPr/>
      </dsp:nvSpPr>
      <dsp:spPr>
        <a:xfrm>
          <a:off x="0" y="1578968"/>
          <a:ext cx="10515600" cy="2744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rtl="0">
            <a:lnSpc>
              <a:spcPct val="90000"/>
            </a:lnSpc>
            <a:spcBef>
              <a:spcPct val="0"/>
            </a:spcBef>
            <a:spcAft>
              <a:spcPct val="20000"/>
            </a:spcAft>
            <a:buChar char="••"/>
          </a:pPr>
          <a:r>
            <a:rPr lang="cs-CZ" sz="3000" kern="1200" smtClean="0"/>
            <a:t>na úctu, důstojné zacházení, na ohleduplnost a respektování soukromí při poskytování zdravotních služeb v souladu s charakterem poskytovaných zdravotních služeb,</a:t>
          </a:r>
          <a:endParaRPr lang="cs-CZ" sz="3000" kern="1200"/>
        </a:p>
        <a:p>
          <a:pPr marL="285750" lvl="1" indent="-285750" algn="l" defTabSz="1333500" rtl="0">
            <a:lnSpc>
              <a:spcPct val="90000"/>
            </a:lnSpc>
            <a:spcBef>
              <a:spcPct val="0"/>
            </a:spcBef>
            <a:spcAft>
              <a:spcPct val="20000"/>
            </a:spcAft>
            <a:buChar char="••"/>
          </a:pPr>
          <a:r>
            <a:rPr lang="cs-CZ" sz="3000" kern="1200" smtClean="0"/>
            <a:t>odmítnout přítomnost osob, které nejsou na poskytování zdravotních služeb přímo zúčastněny, a osob připravujících se na výkon povolání zdravotnického pracovníka,</a:t>
          </a:r>
          <a:endParaRPr lang="cs-CZ" sz="3000" kern="1200"/>
        </a:p>
      </dsp:txBody>
      <dsp:txXfrm>
        <a:off x="0" y="1578968"/>
        <a:ext cx="10515600" cy="27448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165BD-35AB-4BCD-B7FD-B7EE5CF9663A}">
      <dsp:nvSpPr>
        <dsp:cNvPr id="0" name=""/>
        <dsp:cNvSpPr/>
      </dsp:nvSpPr>
      <dsp:spPr>
        <a:xfrm>
          <a:off x="0" y="3850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cs-CZ" sz="5500" kern="1200" dirty="0" smtClean="0"/>
            <a:t>Písemně</a:t>
          </a:r>
          <a:endParaRPr lang="cs-CZ" sz="5500" kern="1200" dirty="0"/>
        </a:p>
      </dsp:txBody>
      <dsp:txXfrm>
        <a:off x="64397" y="102903"/>
        <a:ext cx="10386806" cy="1190381"/>
      </dsp:txXfrm>
    </dsp:sp>
    <dsp:sp modelId="{45176B30-461A-4BD5-836B-265BBDFC15C2}">
      <dsp:nvSpPr>
        <dsp:cNvPr id="0" name=""/>
        <dsp:cNvSpPr/>
      </dsp:nvSpPr>
      <dsp:spPr>
        <a:xfrm>
          <a:off x="0" y="1516081"/>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cs-CZ" sz="5500" kern="1200" dirty="0" smtClean="0"/>
            <a:t>Ústně</a:t>
          </a:r>
          <a:endParaRPr lang="cs-CZ" sz="5500" kern="1200" dirty="0"/>
        </a:p>
      </dsp:txBody>
      <dsp:txXfrm>
        <a:off x="64397" y="1580478"/>
        <a:ext cx="10386806" cy="1190381"/>
      </dsp:txXfrm>
    </dsp:sp>
    <dsp:sp modelId="{08887939-403E-40DC-8C84-82D3EE581C71}">
      <dsp:nvSpPr>
        <dsp:cNvPr id="0" name=""/>
        <dsp:cNvSpPr/>
      </dsp:nvSpPr>
      <dsp:spPr>
        <a:xfrm>
          <a:off x="0" y="299365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cs-CZ" sz="5500" kern="1200" smtClean="0"/>
            <a:t>Konkludentně</a:t>
          </a:r>
          <a:endParaRPr lang="cs-CZ" sz="5500" kern="1200"/>
        </a:p>
      </dsp:txBody>
      <dsp:txXfrm>
        <a:off x="64397" y="3058053"/>
        <a:ext cx="10386806" cy="11903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45D5E-7BD9-4C42-B6AD-EFAADAE88743}">
      <dsp:nvSpPr>
        <dsp:cNvPr id="0" name=""/>
        <dsp:cNvSpPr/>
      </dsp:nvSpPr>
      <dsp:spPr>
        <a:xfrm>
          <a:off x="0" y="3193"/>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cs-CZ" sz="5500" kern="1200" smtClean="0"/>
            <a:t>Civilní odpovědnost</a:t>
          </a:r>
          <a:endParaRPr lang="cs-CZ" sz="5500" kern="1200"/>
        </a:p>
      </dsp:txBody>
      <dsp:txXfrm>
        <a:off x="64397" y="67590"/>
        <a:ext cx="10386806" cy="119038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2E813-356E-4823-A7C9-E03379C9E74A}" type="datetimeFigureOut">
              <a:rPr lang="cs-CZ" smtClean="0"/>
              <a:t>2.11.2016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58245-0836-46BB-8DEC-B2135882594A}" type="slidenum">
              <a:rPr lang="cs-CZ" smtClean="0"/>
              <a:t>‹#›</a:t>
            </a:fld>
            <a:endParaRPr lang="cs-CZ"/>
          </a:p>
        </p:txBody>
      </p:sp>
    </p:spTree>
    <p:extLst>
      <p:ext uri="{BB962C8B-B14F-4D97-AF65-F5344CB8AC3E}">
        <p14:creationId xmlns:p14="http://schemas.microsoft.com/office/powerpoint/2010/main" val="371015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
        <p:nvSpPr>
          <p:cNvPr id="4" name="Zástupný symbol pro číslo snímku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0A2FF9-BE0F-4A73-9574-D695AF9D46BC}" type="slidenum">
              <a:rPr lang="cs-CZ" altLang="cs-CZ">
                <a:latin typeface="Calibri" panose="020F0502020204030204" pitchFamily="34" charset="0"/>
              </a:rPr>
              <a:pPr eaLnBrk="1" hangingPunct="1"/>
              <a:t>43</a:t>
            </a:fld>
            <a:endParaRPr lang="cs-CZ" altLang="cs-CZ">
              <a:latin typeface="Calibri" panose="020F0502020204030204" pitchFamily="34" charset="0"/>
            </a:endParaRPr>
          </a:p>
        </p:txBody>
      </p:sp>
    </p:spTree>
    <p:extLst>
      <p:ext uri="{BB962C8B-B14F-4D97-AF65-F5344CB8AC3E}">
        <p14:creationId xmlns:p14="http://schemas.microsoft.com/office/powerpoint/2010/main" val="189834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mtClean="0"/>
              <a:t>http://www.dailymail.co.uk/news/article-1358654/The-worlds-biggest-family-Ziona-Chan-39-wives-94-children-33-grandchildren.html</a:t>
            </a:r>
          </a:p>
        </p:txBody>
      </p:sp>
      <p:sp>
        <p:nvSpPr>
          <p:cNvPr id="4" name="Zástupný symbol pro číslo snímku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7F7C07-0E41-4421-B36E-31863F55A126}" type="slidenum">
              <a:rPr lang="cs-CZ" altLang="cs-CZ">
                <a:latin typeface="Calibri" panose="020F0502020204030204" pitchFamily="34" charset="0"/>
              </a:rPr>
              <a:pPr eaLnBrk="1" hangingPunct="1"/>
              <a:t>47</a:t>
            </a:fld>
            <a:endParaRPr lang="cs-CZ" altLang="cs-CZ">
              <a:latin typeface="Calibri" panose="020F0502020204030204" pitchFamily="34" charset="0"/>
            </a:endParaRPr>
          </a:p>
        </p:txBody>
      </p:sp>
    </p:spTree>
    <p:extLst>
      <p:ext uri="{BB962C8B-B14F-4D97-AF65-F5344CB8AC3E}">
        <p14:creationId xmlns:p14="http://schemas.microsoft.com/office/powerpoint/2010/main" val="350425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219EEFEB-DF44-4D46-A5C0-374CF2A03D8F}" type="datetimeFigureOut">
              <a:rPr lang="cs-CZ" smtClean="0"/>
              <a:t>2.11.2016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15915C-4B80-4F93-9840-E4DA9E6091F6}" type="slidenum">
              <a:rPr lang="cs-CZ" smtClean="0"/>
              <a:t>‹#›</a:t>
            </a:fld>
            <a:endParaRPr lang="cs-CZ"/>
          </a:p>
        </p:txBody>
      </p:sp>
    </p:spTree>
    <p:extLst>
      <p:ext uri="{BB962C8B-B14F-4D97-AF65-F5344CB8AC3E}">
        <p14:creationId xmlns:p14="http://schemas.microsoft.com/office/powerpoint/2010/main" val="356566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19EEFEB-DF44-4D46-A5C0-374CF2A03D8F}" type="datetimeFigureOut">
              <a:rPr lang="cs-CZ" smtClean="0"/>
              <a:t>2.11.2016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15915C-4B80-4F93-9840-E4DA9E6091F6}" type="slidenum">
              <a:rPr lang="cs-CZ" smtClean="0"/>
              <a:t>‹#›</a:t>
            </a:fld>
            <a:endParaRPr lang="cs-CZ"/>
          </a:p>
        </p:txBody>
      </p:sp>
    </p:spTree>
    <p:extLst>
      <p:ext uri="{BB962C8B-B14F-4D97-AF65-F5344CB8AC3E}">
        <p14:creationId xmlns:p14="http://schemas.microsoft.com/office/powerpoint/2010/main" val="11930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19EEFEB-DF44-4D46-A5C0-374CF2A03D8F}" type="datetimeFigureOut">
              <a:rPr lang="cs-CZ" smtClean="0"/>
              <a:t>2.11.2016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15915C-4B80-4F93-9840-E4DA9E6091F6}" type="slidenum">
              <a:rPr lang="cs-CZ" smtClean="0"/>
              <a:t>‹#›</a:t>
            </a:fld>
            <a:endParaRPr lang="cs-CZ"/>
          </a:p>
        </p:txBody>
      </p:sp>
    </p:spTree>
    <p:extLst>
      <p:ext uri="{BB962C8B-B14F-4D97-AF65-F5344CB8AC3E}">
        <p14:creationId xmlns:p14="http://schemas.microsoft.com/office/powerpoint/2010/main" val="158376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19EEFEB-DF44-4D46-A5C0-374CF2A03D8F}" type="datetimeFigureOut">
              <a:rPr lang="cs-CZ" smtClean="0"/>
              <a:t>2.11.2016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15915C-4B80-4F93-9840-E4DA9E6091F6}" type="slidenum">
              <a:rPr lang="cs-CZ" smtClean="0"/>
              <a:t>‹#›</a:t>
            </a:fld>
            <a:endParaRPr lang="cs-CZ"/>
          </a:p>
        </p:txBody>
      </p:sp>
    </p:spTree>
    <p:extLst>
      <p:ext uri="{BB962C8B-B14F-4D97-AF65-F5344CB8AC3E}">
        <p14:creationId xmlns:p14="http://schemas.microsoft.com/office/powerpoint/2010/main" val="121983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19EEFEB-DF44-4D46-A5C0-374CF2A03D8F}" type="datetimeFigureOut">
              <a:rPr lang="cs-CZ" smtClean="0"/>
              <a:t>2.11.2016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15915C-4B80-4F93-9840-E4DA9E6091F6}" type="slidenum">
              <a:rPr lang="cs-CZ" smtClean="0"/>
              <a:t>‹#›</a:t>
            </a:fld>
            <a:endParaRPr lang="cs-CZ"/>
          </a:p>
        </p:txBody>
      </p:sp>
    </p:spTree>
    <p:extLst>
      <p:ext uri="{BB962C8B-B14F-4D97-AF65-F5344CB8AC3E}">
        <p14:creationId xmlns:p14="http://schemas.microsoft.com/office/powerpoint/2010/main" val="227365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19EEFEB-DF44-4D46-A5C0-374CF2A03D8F}" type="datetimeFigureOut">
              <a:rPr lang="cs-CZ" smtClean="0"/>
              <a:t>2.11.2016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415915C-4B80-4F93-9840-E4DA9E6091F6}" type="slidenum">
              <a:rPr lang="cs-CZ" smtClean="0"/>
              <a:t>‹#›</a:t>
            </a:fld>
            <a:endParaRPr lang="cs-CZ"/>
          </a:p>
        </p:txBody>
      </p:sp>
    </p:spTree>
    <p:extLst>
      <p:ext uri="{BB962C8B-B14F-4D97-AF65-F5344CB8AC3E}">
        <p14:creationId xmlns:p14="http://schemas.microsoft.com/office/powerpoint/2010/main" val="208767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19EEFEB-DF44-4D46-A5C0-374CF2A03D8F}" type="datetimeFigureOut">
              <a:rPr lang="cs-CZ" smtClean="0"/>
              <a:t>2.11.2016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415915C-4B80-4F93-9840-E4DA9E6091F6}" type="slidenum">
              <a:rPr lang="cs-CZ" smtClean="0"/>
              <a:t>‹#›</a:t>
            </a:fld>
            <a:endParaRPr lang="cs-CZ"/>
          </a:p>
        </p:txBody>
      </p:sp>
    </p:spTree>
    <p:extLst>
      <p:ext uri="{BB962C8B-B14F-4D97-AF65-F5344CB8AC3E}">
        <p14:creationId xmlns:p14="http://schemas.microsoft.com/office/powerpoint/2010/main" val="365499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19EEFEB-DF44-4D46-A5C0-374CF2A03D8F}" type="datetimeFigureOut">
              <a:rPr lang="cs-CZ" smtClean="0"/>
              <a:t>2.11.2016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415915C-4B80-4F93-9840-E4DA9E6091F6}" type="slidenum">
              <a:rPr lang="cs-CZ" smtClean="0"/>
              <a:t>‹#›</a:t>
            </a:fld>
            <a:endParaRPr lang="cs-CZ"/>
          </a:p>
        </p:txBody>
      </p:sp>
    </p:spTree>
    <p:extLst>
      <p:ext uri="{BB962C8B-B14F-4D97-AF65-F5344CB8AC3E}">
        <p14:creationId xmlns:p14="http://schemas.microsoft.com/office/powerpoint/2010/main" val="238759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19EEFEB-DF44-4D46-A5C0-374CF2A03D8F}" type="datetimeFigureOut">
              <a:rPr lang="cs-CZ" smtClean="0"/>
              <a:t>2.11.2016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415915C-4B80-4F93-9840-E4DA9E6091F6}" type="slidenum">
              <a:rPr lang="cs-CZ" smtClean="0"/>
              <a:t>‹#›</a:t>
            </a:fld>
            <a:endParaRPr lang="cs-CZ"/>
          </a:p>
        </p:txBody>
      </p:sp>
    </p:spTree>
    <p:extLst>
      <p:ext uri="{BB962C8B-B14F-4D97-AF65-F5344CB8AC3E}">
        <p14:creationId xmlns:p14="http://schemas.microsoft.com/office/powerpoint/2010/main" val="315217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19EEFEB-DF44-4D46-A5C0-374CF2A03D8F}" type="datetimeFigureOut">
              <a:rPr lang="cs-CZ" smtClean="0"/>
              <a:t>2.11.2016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415915C-4B80-4F93-9840-E4DA9E6091F6}" type="slidenum">
              <a:rPr lang="cs-CZ" smtClean="0"/>
              <a:t>‹#›</a:t>
            </a:fld>
            <a:endParaRPr lang="cs-CZ"/>
          </a:p>
        </p:txBody>
      </p:sp>
    </p:spTree>
    <p:extLst>
      <p:ext uri="{BB962C8B-B14F-4D97-AF65-F5344CB8AC3E}">
        <p14:creationId xmlns:p14="http://schemas.microsoft.com/office/powerpoint/2010/main" val="142069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19EEFEB-DF44-4D46-A5C0-374CF2A03D8F}" type="datetimeFigureOut">
              <a:rPr lang="cs-CZ" smtClean="0"/>
              <a:t>2.11.2016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415915C-4B80-4F93-9840-E4DA9E6091F6}" type="slidenum">
              <a:rPr lang="cs-CZ" smtClean="0"/>
              <a:t>‹#›</a:t>
            </a:fld>
            <a:endParaRPr lang="cs-CZ"/>
          </a:p>
        </p:txBody>
      </p:sp>
    </p:spTree>
    <p:extLst>
      <p:ext uri="{BB962C8B-B14F-4D97-AF65-F5344CB8AC3E}">
        <p14:creationId xmlns:p14="http://schemas.microsoft.com/office/powerpoint/2010/main" val="18952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EEFEB-DF44-4D46-A5C0-374CF2A03D8F}" type="datetimeFigureOut">
              <a:rPr lang="cs-CZ" smtClean="0"/>
              <a:t>2.11.2016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5915C-4B80-4F93-9840-E4DA9E6091F6}" type="slidenum">
              <a:rPr lang="cs-CZ" smtClean="0"/>
              <a:t>‹#›</a:t>
            </a:fld>
            <a:endParaRPr lang="cs-CZ"/>
          </a:p>
        </p:txBody>
      </p:sp>
    </p:spTree>
    <p:extLst>
      <p:ext uri="{BB962C8B-B14F-4D97-AF65-F5344CB8AC3E}">
        <p14:creationId xmlns:p14="http://schemas.microsoft.com/office/powerpoint/2010/main" val="1237298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theblaze.com/stories/2013/09/05/burn-in-hell-you-racist-pigs-christian-baker-who-refused-to-make-lesbian-couples-wedding-cake-details-creepy-alleged-break-in-ongoing-challenge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Soukromí pacienta a mlčenlivost zdravotnického pracovníka</a:t>
            </a:r>
            <a:endParaRPr lang="cs-CZ" dirty="0"/>
          </a:p>
        </p:txBody>
      </p:sp>
      <p:sp>
        <p:nvSpPr>
          <p:cNvPr id="3" name="Podnadpis 2"/>
          <p:cNvSpPr>
            <a:spLocks noGrp="1"/>
          </p:cNvSpPr>
          <p:nvPr>
            <p:ph type="subTitle" idx="1"/>
          </p:nvPr>
        </p:nvSpPr>
        <p:spPr/>
        <p:txBody>
          <a:bodyPr/>
          <a:lstStyle/>
          <a:p>
            <a:pPr algn="l"/>
            <a:endParaRPr lang="cs-CZ" dirty="0"/>
          </a:p>
          <a:p>
            <a:pPr algn="l"/>
            <a:r>
              <a:rPr lang="cs-CZ" dirty="0" smtClean="0"/>
              <a:t>Michal Koščík						</a:t>
            </a:r>
          </a:p>
        </p:txBody>
      </p:sp>
    </p:spTree>
    <p:extLst>
      <p:ext uri="{BB962C8B-B14F-4D97-AF65-F5344CB8AC3E}">
        <p14:creationId xmlns:p14="http://schemas.microsoft.com/office/powerpoint/2010/main" val="412047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Ochrana podoby člověka</a:t>
            </a:r>
            <a:endParaRPr lang="cs-CZ" dirty="0"/>
          </a:p>
        </p:txBody>
      </p:sp>
      <p:graphicFrame>
        <p:nvGraphicFramePr>
          <p:cNvPr id="4" name="Zástupný symbol pro obsah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99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Specifické předpisy ve zdravotnictví</a:t>
            </a:r>
            <a:endParaRPr lang="cs-CZ" dirty="0"/>
          </a:p>
        </p:txBody>
      </p:sp>
      <p:graphicFrame>
        <p:nvGraphicFramePr>
          <p:cNvPr id="4" name="Zástupný symbol pro obsah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48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získat souhlas</a:t>
            </a:r>
            <a:endParaRPr lang="cs-CZ" dirty="0"/>
          </a:p>
        </p:txBody>
      </p:sp>
      <p:graphicFrame>
        <p:nvGraphicFramePr>
          <p:cNvPr id="4" name="Zástupný symbol pro obsah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59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Co se může stát?</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6732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p:txBody>
          <a:bodyPr/>
          <a:lstStyle/>
          <a:p>
            <a:r>
              <a:rPr lang="cs-CZ" dirty="0" smtClean="0"/>
              <a:t>Upustit od zásahu a odstranit následek</a:t>
            </a:r>
          </a:p>
          <a:p>
            <a:r>
              <a:rPr lang="cs-CZ" dirty="0" smtClean="0"/>
              <a:t>Odčinit újmu a duševní útrapy</a:t>
            </a:r>
          </a:p>
          <a:p>
            <a:pPr lvl="1"/>
            <a:r>
              <a:rPr lang="cs-CZ" dirty="0" smtClean="0"/>
              <a:t>Omluva (morální satisfakce)</a:t>
            </a:r>
          </a:p>
          <a:p>
            <a:pPr lvl="1"/>
            <a:r>
              <a:rPr lang="cs-CZ" dirty="0" smtClean="0"/>
              <a:t>Odškodnění </a:t>
            </a:r>
          </a:p>
          <a:p>
            <a:pPr lvl="1"/>
            <a:endParaRPr lang="cs-CZ" dirty="0"/>
          </a:p>
        </p:txBody>
      </p:sp>
    </p:spTree>
    <p:extLst>
      <p:ext uri="{BB962C8B-B14F-4D97-AF65-F5344CB8AC3E}">
        <p14:creationId xmlns:p14="http://schemas.microsoft.com/office/powerpoint/2010/main" val="155033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p:txBody>
          <a:bodyPr/>
          <a:lstStyle/>
          <a:p>
            <a:r>
              <a:rPr lang="cs-CZ" dirty="0"/>
              <a:t>K</a:t>
            </a:r>
            <a:r>
              <a:rPr lang="cs-CZ" dirty="0" smtClean="0"/>
              <a:t>do, byť i z nedbalosti, poruší státem uloženou nebo uznanou povinnost mlčenlivosti tím, že neoprávněně zveřejní, sdělí nebo zpřístupní třetí osobě osobní údaje získané v souvislosti s výkonem svého povolání a způsobí tím vážnou újmu na právech osoby:</a:t>
            </a:r>
          </a:p>
          <a:p>
            <a:pPr lvl="1"/>
            <a:r>
              <a:rPr lang="cs-CZ" dirty="0" smtClean="0"/>
              <a:t>Odnětí svobody (1-8 let)</a:t>
            </a:r>
          </a:p>
          <a:p>
            <a:pPr lvl="1"/>
            <a:r>
              <a:rPr lang="cs-CZ" dirty="0" smtClean="0"/>
              <a:t>Zákaz činnosti</a:t>
            </a:r>
          </a:p>
          <a:p>
            <a:endParaRPr lang="cs-CZ" dirty="0" smtClean="0"/>
          </a:p>
          <a:p>
            <a:pPr lvl="1"/>
            <a:endParaRPr lang="cs-CZ" dirty="0"/>
          </a:p>
        </p:txBody>
      </p:sp>
    </p:spTree>
    <p:extLst>
      <p:ext uri="{BB962C8B-B14F-4D97-AF65-F5344CB8AC3E}">
        <p14:creationId xmlns:p14="http://schemas.microsoft.com/office/powerpoint/2010/main" val="293495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p:txBody>
          <a:bodyPr/>
          <a:lstStyle/>
          <a:p>
            <a:r>
              <a:rPr lang="cs-CZ" dirty="0" smtClean="0"/>
              <a:t>Disciplinární odpovědnost</a:t>
            </a:r>
          </a:p>
          <a:p>
            <a:pPr lvl="1"/>
            <a:r>
              <a:rPr lang="cs-CZ" dirty="0" smtClean="0"/>
              <a:t>Napomenutí</a:t>
            </a:r>
          </a:p>
          <a:p>
            <a:pPr lvl="1"/>
            <a:r>
              <a:rPr lang="cs-CZ" dirty="0" smtClean="0"/>
              <a:t>Podmíněné vyloučení</a:t>
            </a:r>
          </a:p>
          <a:p>
            <a:pPr lvl="1"/>
            <a:r>
              <a:rPr lang="cs-CZ" dirty="0" smtClean="0"/>
              <a:t>Vyloučení ze studia</a:t>
            </a:r>
            <a:endParaRPr lang="cs-CZ" dirty="0"/>
          </a:p>
        </p:txBody>
      </p:sp>
    </p:spTree>
    <p:extLst>
      <p:ext uri="{BB962C8B-B14F-4D97-AF65-F5344CB8AC3E}">
        <p14:creationId xmlns:p14="http://schemas.microsoft.com/office/powerpoint/2010/main" val="3636107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60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cs-CZ" dirty="0" smtClean="0"/>
              <a:t>Zdravotnická dokumentace</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913281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Zdravotnická dokumentace ZOZS</a:t>
            </a:r>
            <a:endParaRPr lang="cs-CZ" dirty="0"/>
          </a:p>
        </p:txBody>
      </p:sp>
      <p:sp>
        <p:nvSpPr>
          <p:cNvPr id="3" name="Zástupný symbol pro obsah 2"/>
          <p:cNvSpPr>
            <a:spLocks noGrp="1"/>
          </p:cNvSpPr>
          <p:nvPr>
            <p:ph idx="1"/>
          </p:nvPr>
        </p:nvSpPr>
        <p:spPr/>
        <p:txBody>
          <a:bodyPr/>
          <a:lstStyle/>
          <a:p>
            <a:r>
              <a:rPr lang="cs-CZ" dirty="0"/>
              <a:t>Poskytovatel je povinen vést a uchovávat zdravotnickou dokumentaci a nakládat s ní podle tohoto zákona a jiných právních předpisů. Zdravotnická dokumentace je souborem informací podle odstavce 2 vztahujících se k pacientovi, o němž je vedena.</a:t>
            </a:r>
          </a:p>
        </p:txBody>
      </p:sp>
    </p:spTree>
    <p:extLst>
      <p:ext uri="{BB962C8B-B14F-4D97-AF65-F5344CB8AC3E}">
        <p14:creationId xmlns:p14="http://schemas.microsoft.com/office/powerpoint/2010/main" val="4145735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pro mlčenlivost lékaře/zdravotníka</a:t>
            </a:r>
            <a:endParaRPr lang="cs-CZ" dirty="0"/>
          </a:p>
        </p:txBody>
      </p:sp>
      <p:sp>
        <p:nvSpPr>
          <p:cNvPr id="3" name="Zástupný symbol pro obsah 2"/>
          <p:cNvSpPr>
            <a:spLocks noGrp="1"/>
          </p:cNvSpPr>
          <p:nvPr>
            <p:ph idx="1"/>
          </p:nvPr>
        </p:nvSpPr>
        <p:spPr/>
        <p:txBody>
          <a:bodyPr/>
          <a:lstStyle/>
          <a:p>
            <a:r>
              <a:rPr lang="cs-CZ" dirty="0" smtClean="0"/>
              <a:t>Se vztahují i na studenty lékařských fakult</a:t>
            </a:r>
          </a:p>
          <a:p>
            <a:r>
              <a:rPr lang="cs-CZ" dirty="0" smtClean="0"/>
              <a:t>Nevztahují jen na informace podané ústně, ale také na fotografie, nahrávky a zacházení se zdravotnickou dokumentací </a:t>
            </a:r>
          </a:p>
          <a:p>
            <a:r>
              <a:rPr lang="cs-CZ" dirty="0" smtClean="0"/>
              <a:t>Za porušení těchto pravidel hrozí:</a:t>
            </a:r>
          </a:p>
          <a:p>
            <a:pPr lvl="1"/>
            <a:r>
              <a:rPr lang="cs-CZ" dirty="0" smtClean="0"/>
              <a:t>Pokuta </a:t>
            </a:r>
          </a:p>
          <a:p>
            <a:pPr lvl="1"/>
            <a:r>
              <a:rPr lang="cs-CZ" dirty="0" smtClean="0"/>
              <a:t>Vyloučení ze školy</a:t>
            </a:r>
          </a:p>
          <a:p>
            <a:pPr lvl="1"/>
            <a:r>
              <a:rPr lang="cs-CZ" dirty="0" smtClean="0"/>
              <a:t>Odnětí svobody</a:t>
            </a:r>
          </a:p>
          <a:p>
            <a:pPr lvl="1"/>
            <a:r>
              <a:rPr lang="cs-CZ" dirty="0" smtClean="0"/>
              <a:t>Zákaz činnosti</a:t>
            </a:r>
          </a:p>
          <a:p>
            <a:r>
              <a:rPr lang="cs-CZ" dirty="0" smtClean="0"/>
              <a:t>Nemocnice požadují proškolení o otázkách mlčenlivosti před nástupem na praxi</a:t>
            </a:r>
            <a:endParaRPr lang="cs-CZ" dirty="0"/>
          </a:p>
        </p:txBody>
      </p:sp>
    </p:spTree>
    <p:extLst>
      <p:ext uri="{BB962C8B-B14F-4D97-AF65-F5344CB8AC3E}">
        <p14:creationId xmlns:p14="http://schemas.microsoft.com/office/powerpoint/2010/main" val="179848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Forma </a:t>
            </a:r>
            <a:endParaRPr lang="cs-CZ" dirty="0"/>
          </a:p>
        </p:txBody>
      </p:sp>
      <p:graphicFrame>
        <p:nvGraphicFramePr>
          <p:cNvPr id="4" name="Zástupný symbol pro obsah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55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Nahlížení do zdravotnické dokumentace</a:t>
            </a:r>
            <a:endParaRPr lang="cs-CZ" dirty="0"/>
          </a:p>
        </p:txBody>
      </p:sp>
      <p:sp>
        <p:nvSpPr>
          <p:cNvPr id="4" name="Podnadpis 3"/>
          <p:cNvSpPr>
            <a:spLocks noGrp="1"/>
          </p:cNvSpPr>
          <p:nvPr>
            <p:ph type="subTitle" idx="1"/>
          </p:nvPr>
        </p:nvSpPr>
        <p:spPr/>
        <p:txBody>
          <a:bodyPr/>
          <a:lstStyle/>
          <a:p>
            <a:endParaRPr lang="cs-CZ"/>
          </a:p>
        </p:txBody>
      </p:sp>
    </p:spTree>
    <p:extLst>
      <p:ext uri="{BB962C8B-B14F-4D97-AF65-F5344CB8AC3E}">
        <p14:creationId xmlns:p14="http://schemas.microsoft.com/office/powerpoint/2010/main" val="2143579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cs-CZ" dirty="0" smtClean="0"/>
              <a:t>Zdravotničtí pracovníci</a:t>
            </a:r>
            <a:endParaRPr lang="cs-CZ" dirty="0"/>
          </a:p>
        </p:txBody>
      </p:sp>
      <p:sp>
        <p:nvSpPr>
          <p:cNvPr id="3" name="Zástupný symbol pro obsah 2"/>
          <p:cNvSpPr>
            <a:spLocks noGrp="1"/>
          </p:cNvSpPr>
          <p:nvPr>
            <p:ph idx="1"/>
          </p:nvPr>
        </p:nvSpPr>
        <p:spPr/>
        <p:txBody>
          <a:bodyPr/>
          <a:lstStyle/>
          <a:p>
            <a:r>
              <a:rPr lang="cs-CZ" dirty="0" smtClean="0"/>
              <a:t>osoby </a:t>
            </a:r>
            <a:r>
              <a:rPr lang="cs-CZ" dirty="0"/>
              <a:t>se způsobilostí k výkonu zdravotnického </a:t>
            </a:r>
            <a:r>
              <a:rPr lang="cs-CZ" dirty="0" smtClean="0"/>
              <a:t>povolání</a:t>
            </a:r>
          </a:p>
          <a:p>
            <a:r>
              <a:rPr lang="cs-CZ" dirty="0"/>
              <a:t>v přímé souvislosti s poskytováním zdravotních </a:t>
            </a:r>
            <a:r>
              <a:rPr lang="cs-CZ" dirty="0" smtClean="0"/>
              <a:t>služeb</a:t>
            </a:r>
          </a:p>
          <a:p>
            <a:r>
              <a:rPr lang="cs-CZ" dirty="0"/>
              <a:t>v rozsahu nezbytně nutném pro výkon </a:t>
            </a:r>
            <a:r>
              <a:rPr lang="cs-CZ" dirty="0" smtClean="0"/>
              <a:t>povolání</a:t>
            </a:r>
          </a:p>
          <a:p>
            <a:r>
              <a:rPr lang="cs-CZ" dirty="0"/>
              <a:t> z důvodu splnění úkolů podle tohoto zákona nebo jiných právních předpisů </a:t>
            </a:r>
            <a:endParaRPr lang="cs-CZ" dirty="0" smtClean="0"/>
          </a:p>
          <a:p>
            <a:r>
              <a:rPr lang="cs-CZ" dirty="0"/>
              <a:t> při hodnocení správného postupu při poskytování zdravotních služeb,</a:t>
            </a:r>
          </a:p>
        </p:txBody>
      </p:sp>
    </p:spTree>
    <p:extLst>
      <p:ext uri="{BB962C8B-B14F-4D97-AF65-F5344CB8AC3E}">
        <p14:creationId xmlns:p14="http://schemas.microsoft.com/office/powerpoint/2010/main" val="2018183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cs-CZ" dirty="0" smtClean="0"/>
              <a:t>Pacient</a:t>
            </a:r>
            <a:endParaRPr lang="cs-CZ" dirty="0"/>
          </a:p>
        </p:txBody>
      </p:sp>
      <p:sp>
        <p:nvSpPr>
          <p:cNvPr id="3" name="Zástupný symbol pro obsah 2"/>
          <p:cNvSpPr>
            <a:spLocks noGrp="1"/>
          </p:cNvSpPr>
          <p:nvPr>
            <p:ph idx="1"/>
          </p:nvPr>
        </p:nvSpPr>
        <p:spPr/>
        <p:txBody>
          <a:bodyPr/>
          <a:lstStyle/>
          <a:p>
            <a:r>
              <a:rPr lang="cs-CZ" dirty="0"/>
              <a:t>v přítomnosti zaměstnance pověřeného </a:t>
            </a:r>
            <a:r>
              <a:rPr lang="cs-CZ" dirty="0" smtClean="0"/>
              <a:t>poskytovatelem</a:t>
            </a:r>
          </a:p>
          <a:p>
            <a:r>
              <a:rPr lang="cs-CZ" dirty="0" smtClean="0"/>
              <a:t>Právo činit si výpisy nebo kopie</a:t>
            </a:r>
            <a:endParaRPr lang="cs-CZ" dirty="0"/>
          </a:p>
        </p:txBody>
      </p:sp>
    </p:spTree>
    <p:extLst>
      <p:ext uri="{BB962C8B-B14F-4D97-AF65-F5344CB8AC3E}">
        <p14:creationId xmlns:p14="http://schemas.microsoft.com/office/powerpoint/2010/main" val="3376552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p:txBody>
          <a:bodyPr/>
          <a:lstStyle/>
          <a:p>
            <a:r>
              <a:rPr lang="cs-CZ" dirty="0"/>
              <a:t>zákonný zástupce nebo opatrovník pacienta</a:t>
            </a:r>
            <a:r>
              <a:rPr lang="cs-CZ" dirty="0" smtClean="0"/>
              <a:t>;</a:t>
            </a:r>
          </a:p>
          <a:p>
            <a:r>
              <a:rPr lang="cs-CZ" dirty="0"/>
              <a:t>osoby určené pacientem, zákonným zástupcem nebo opatrovníkem pacienta</a:t>
            </a:r>
            <a:r>
              <a:rPr lang="cs-CZ" dirty="0" smtClean="0"/>
              <a:t>,</a:t>
            </a:r>
          </a:p>
          <a:p>
            <a:r>
              <a:rPr lang="cs-CZ" dirty="0"/>
              <a:t>osoby blízké zemřelému </a:t>
            </a:r>
            <a:r>
              <a:rPr lang="cs-CZ" dirty="0" smtClean="0"/>
              <a:t>pacientovi:</a:t>
            </a:r>
          </a:p>
          <a:p>
            <a:pPr lvl="1"/>
            <a:r>
              <a:rPr lang="cs-CZ" dirty="0"/>
              <a:t>informace o zdravotním stavu pacienta, který zemřel, a informace o výsledku pitvy, byla-li provedena, včetně práva nahlížet do zdravotnické dokumentace vedené o jeho osobě nebo do jiných zápisů vztahujících se k jeho zdravotnímu stavu a pořizovat z nich výpisy nebo jejich kopie. </a:t>
            </a:r>
            <a:endParaRPr lang="cs-CZ" dirty="0" smtClean="0"/>
          </a:p>
          <a:p>
            <a:pPr lvl="1"/>
            <a:r>
              <a:rPr lang="cs-CZ" dirty="0" smtClean="0"/>
              <a:t>Zemřelý mohl tento přístup předem zakázat</a:t>
            </a:r>
            <a:endParaRPr lang="cs-CZ" dirty="0"/>
          </a:p>
        </p:txBody>
      </p:sp>
    </p:spTree>
    <p:extLst>
      <p:ext uri="{BB962C8B-B14F-4D97-AF65-F5344CB8AC3E}">
        <p14:creationId xmlns:p14="http://schemas.microsoft.com/office/powerpoint/2010/main" val="2151652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a:lstStyle/>
          <a:p>
            <a:r>
              <a:rPr lang="cs-CZ" dirty="0" smtClean="0"/>
              <a:t>Studenti</a:t>
            </a:r>
            <a:endParaRPr lang="cs-CZ" dirty="0"/>
          </a:p>
        </p:txBody>
      </p:sp>
      <p:sp>
        <p:nvSpPr>
          <p:cNvPr id="3" name="Zástupný symbol pro obsah 2"/>
          <p:cNvSpPr>
            <a:spLocks noGrp="1"/>
          </p:cNvSpPr>
          <p:nvPr>
            <p:ph idx="1"/>
          </p:nvPr>
        </p:nvSpPr>
        <p:spPr/>
        <p:txBody>
          <a:bodyPr/>
          <a:lstStyle/>
          <a:p>
            <a:r>
              <a:rPr lang="cs-CZ" dirty="0"/>
              <a:t>Osoby získávající způsobilost k výkonu povolání zdravotnického pracovníka nebo jiného odborného pracovníka a zdravotničtí pracovníci uvedení v § </a:t>
            </a:r>
            <a:r>
              <a:rPr lang="cs-CZ" dirty="0" smtClean="0"/>
              <a:t>46 </a:t>
            </a:r>
            <a:r>
              <a:rPr lang="cs-CZ" dirty="0"/>
              <a:t>odst. 2 </a:t>
            </a:r>
            <a:r>
              <a:rPr lang="cs-CZ" dirty="0" smtClean="0"/>
              <a:t>(pedagogové) mohou </a:t>
            </a:r>
            <a:r>
              <a:rPr lang="cs-CZ" dirty="0"/>
              <a:t>do zdravotnické dokumentace vedené o pacientovi nahlížet v rozsahu nezbytně nutném pro zajištění výuky; to neplatí, jestliže pacient nahlížení prokazatelně zakázal</a:t>
            </a:r>
            <a:r>
              <a:rPr lang="cs-CZ" dirty="0" smtClean="0"/>
              <a:t>.</a:t>
            </a:r>
          </a:p>
          <a:p>
            <a:r>
              <a:rPr lang="cs-CZ" dirty="0" smtClean="0"/>
              <a:t>NE ! Výpisy, opisy</a:t>
            </a:r>
            <a:endParaRPr lang="cs-CZ" dirty="0"/>
          </a:p>
        </p:txBody>
      </p:sp>
    </p:spTree>
    <p:extLst>
      <p:ext uri="{BB962C8B-B14F-4D97-AF65-F5344CB8AC3E}">
        <p14:creationId xmlns:p14="http://schemas.microsoft.com/office/powerpoint/2010/main" val="3318719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Pořizování kopií</a:t>
            </a:r>
            <a:endParaRPr lang="cs-CZ" dirty="0"/>
          </a:p>
        </p:txBody>
      </p:sp>
      <p:graphicFrame>
        <p:nvGraphicFramePr>
          <p:cNvPr id="4" name="Zástupný symbol pro obsah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076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nvPr>
        </p:nvGraphicFramePr>
        <p:xfrm>
          <a:off x="633248" y="87969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579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p:txBody>
          <a:bodyPr/>
          <a:lstStyle/>
          <a:p>
            <a:r>
              <a:rPr lang="cs-CZ" dirty="0" smtClean="0"/>
              <a:t>každý </a:t>
            </a:r>
            <a:r>
              <a:rPr lang="cs-CZ" dirty="0"/>
              <a:t>má právo na ochranu svého života a zdraví, jakož i svobody, cti, důstojnosti a soukromí,</a:t>
            </a:r>
            <a:endParaRPr lang="cs-CZ" dirty="0" smtClean="0"/>
          </a:p>
          <a:p>
            <a:r>
              <a:rPr lang="cs-CZ" dirty="0" smtClean="0"/>
              <a:t>Nikdo </a:t>
            </a:r>
            <a:r>
              <a:rPr lang="cs-CZ" dirty="0"/>
              <a:t>nesmí zasáhnout do soukromí jiného, nemá-li k tomu zákonný důvod. </a:t>
            </a:r>
            <a:endParaRPr lang="cs-CZ" dirty="0" smtClean="0"/>
          </a:p>
          <a:p>
            <a:r>
              <a:rPr lang="cs-CZ" dirty="0" smtClean="0"/>
              <a:t>Zejména </a:t>
            </a:r>
            <a:r>
              <a:rPr lang="cs-CZ" dirty="0"/>
              <a:t>nelze bez svolení člověka narušit jeho soukromé prostory, </a:t>
            </a:r>
            <a:r>
              <a:rPr lang="cs-CZ" b="1" dirty="0"/>
              <a:t>sledovat jeho soukromý život nebo pořizovat o tom zvukový nebo obrazový záznam, </a:t>
            </a:r>
            <a:r>
              <a:rPr lang="cs-CZ" dirty="0"/>
              <a:t>využívat takové či jiné záznamy pořízené o soukromém životě člověka třetí osobou, nebo takové záznamy o jeho soukromém životě šířit. </a:t>
            </a:r>
          </a:p>
        </p:txBody>
      </p:sp>
    </p:spTree>
    <p:extLst>
      <p:ext uri="{BB962C8B-B14F-4D97-AF65-F5344CB8AC3E}">
        <p14:creationId xmlns:p14="http://schemas.microsoft.com/office/powerpoint/2010/main" val="1166067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Trestní odpovědnost</a:t>
            </a:r>
            <a:endParaRPr lang="cs-CZ" dirty="0"/>
          </a:p>
        </p:txBody>
      </p:sp>
      <p:sp>
        <p:nvSpPr>
          <p:cNvPr id="3" name="Zástupný symbol pro obsah 2"/>
          <p:cNvSpPr>
            <a:spLocks noGrp="1"/>
          </p:cNvSpPr>
          <p:nvPr>
            <p:ph idx="1"/>
          </p:nvPr>
        </p:nvSpPr>
        <p:spPr/>
        <p:txBody>
          <a:bodyPr/>
          <a:lstStyle/>
          <a:p>
            <a:r>
              <a:rPr lang="cs-CZ" dirty="0"/>
              <a:t>bude potrestán, kdo, byť i z nedbalosti, poruší </a:t>
            </a:r>
            <a:r>
              <a:rPr lang="cs-CZ" dirty="0" smtClean="0"/>
              <a:t>povinnost </a:t>
            </a:r>
            <a:r>
              <a:rPr lang="cs-CZ" dirty="0"/>
              <a:t>mlčenlivosti tím, že neoprávněně zveřejní, sdělí nebo zpřístupní třetí osobě osobní údaje získané v souvislosti s výkonem svého povolání, zaměstnání nebo funkce, a způsobí tím vážnou újmu na právech nebo oprávněných zájmech osoby, jíž se osobní údaje týkají</a:t>
            </a:r>
            <a:r>
              <a:rPr lang="cs-CZ" dirty="0" smtClean="0"/>
              <a:t>.</a:t>
            </a:r>
          </a:p>
          <a:p>
            <a:r>
              <a:rPr lang="cs-CZ" b="1" u="sng" dirty="0" smtClean="0"/>
              <a:t>Až tři léta nebo zákaz činnosti</a:t>
            </a:r>
            <a:endParaRPr lang="cs-CZ" b="1" u="sng" dirty="0"/>
          </a:p>
        </p:txBody>
      </p:sp>
    </p:spTree>
    <p:extLst>
      <p:ext uri="{BB962C8B-B14F-4D97-AF65-F5344CB8AC3E}">
        <p14:creationId xmlns:p14="http://schemas.microsoft.com/office/powerpoint/2010/main" val="4025097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a:t>
            </a:r>
            <a:r>
              <a:rPr lang="cs-CZ" dirty="0" smtClean="0"/>
              <a:t>Otázky</a:t>
            </a:r>
            <a:endParaRPr lang="cs-CZ" dirty="0"/>
          </a:p>
        </p:txBody>
      </p:sp>
      <p:sp>
        <p:nvSpPr>
          <p:cNvPr id="3" name="Zástupný symbol pro obsah 2"/>
          <p:cNvSpPr>
            <a:spLocks noGrp="1"/>
          </p:cNvSpPr>
          <p:nvPr>
            <p:ph idx="1"/>
          </p:nvPr>
        </p:nvSpPr>
        <p:spPr/>
        <p:txBody>
          <a:bodyPr/>
          <a:lstStyle/>
          <a:p>
            <a:r>
              <a:rPr lang="cs-CZ" dirty="0" smtClean="0"/>
              <a:t>Koncept soukromí a osobních údajů</a:t>
            </a:r>
          </a:p>
          <a:p>
            <a:r>
              <a:rPr lang="cs-CZ" dirty="0" smtClean="0"/>
              <a:t>Koncept mlčenlivosti zdravotnického pracovníka</a:t>
            </a:r>
          </a:p>
          <a:p>
            <a:r>
              <a:rPr lang="cs-CZ" dirty="0" smtClean="0"/>
              <a:t>Zacházení se zdravotnickou dokumentací</a:t>
            </a:r>
          </a:p>
          <a:p>
            <a:r>
              <a:rPr lang="cs-CZ" dirty="0" smtClean="0"/>
              <a:t>Komunikace s rodinnými příslušníky a orgány veřejné moci</a:t>
            </a:r>
          </a:p>
          <a:p>
            <a:pPr marL="0" indent="0">
              <a:buNone/>
            </a:pPr>
            <a:endParaRPr lang="cs-CZ" dirty="0"/>
          </a:p>
        </p:txBody>
      </p:sp>
    </p:spTree>
    <p:extLst>
      <p:ext uri="{BB962C8B-B14F-4D97-AF65-F5344CB8AC3E}">
        <p14:creationId xmlns:p14="http://schemas.microsoft.com/office/powerpoint/2010/main" val="3424689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p:txBody>
          <a:bodyPr/>
          <a:lstStyle/>
          <a:p>
            <a:r>
              <a:rPr lang="cs-CZ" dirty="0" smtClean="0"/>
              <a:t>Zvláštní právní úprava</a:t>
            </a:r>
          </a:p>
          <a:p>
            <a:r>
              <a:rPr lang="cs-CZ" dirty="0" smtClean="0"/>
              <a:t>Vztahuje se i na databáze mimo zdravotnickou dokumentaci</a:t>
            </a:r>
          </a:p>
          <a:p>
            <a:r>
              <a:rPr lang="cs-CZ" dirty="0" smtClean="0"/>
              <a:t>Vztahuje se i na vzorky a biometrické údaje </a:t>
            </a:r>
            <a:endParaRPr lang="cs-CZ" dirty="0"/>
          </a:p>
        </p:txBody>
      </p:sp>
    </p:spTree>
    <p:extLst>
      <p:ext uri="{BB962C8B-B14F-4D97-AF65-F5344CB8AC3E}">
        <p14:creationId xmlns:p14="http://schemas.microsoft.com/office/powerpoint/2010/main" val="2982641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t>Komunikace s rodinnými příslušníky a orgány veřejné moci</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891521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Už víme…</a:t>
            </a:r>
            <a:endParaRPr lang="cs-CZ" dirty="0"/>
          </a:p>
        </p:txBody>
      </p:sp>
      <p:sp>
        <p:nvSpPr>
          <p:cNvPr id="3" name="Zástupný symbol pro obsah 2"/>
          <p:cNvSpPr>
            <a:spLocks noGrp="1"/>
          </p:cNvSpPr>
          <p:nvPr>
            <p:ph idx="1"/>
          </p:nvPr>
        </p:nvSpPr>
        <p:spPr/>
        <p:txBody>
          <a:bodyPr/>
          <a:lstStyle/>
          <a:p>
            <a:r>
              <a:rPr lang="cs-CZ" dirty="0"/>
              <a:t>Zdravotnickým pracovníkům a studentům, kteří se připravují na výkon zdravotnického povolání, jsou zpřístupněny citlivé informace, které jsou kryty zákonnou povinnou mlčenlivostí zdravotnických pracovníků</a:t>
            </a:r>
            <a:r>
              <a:rPr lang="cs-CZ" dirty="0" smtClean="0"/>
              <a:t>.</a:t>
            </a:r>
          </a:p>
          <a:p>
            <a:r>
              <a:rPr lang="cs-CZ" dirty="0"/>
              <a:t>P</a:t>
            </a:r>
            <a:r>
              <a:rPr lang="cs-CZ" dirty="0" smtClean="0"/>
              <a:t>orušení </a:t>
            </a:r>
            <a:r>
              <a:rPr lang="cs-CZ" dirty="0"/>
              <a:t>povinné mlčenlivosti může mít za následek citelné sankce.</a:t>
            </a:r>
          </a:p>
        </p:txBody>
      </p:sp>
    </p:spTree>
    <p:extLst>
      <p:ext uri="{BB962C8B-B14F-4D97-AF65-F5344CB8AC3E}">
        <p14:creationId xmlns:p14="http://schemas.microsoft.com/office/powerpoint/2010/main" val="987111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Vyžadování informací o zdravotním stavu osobami odlišnými od pacienta</a:t>
            </a:r>
            <a:endParaRPr lang="cs-CZ" dirty="0"/>
          </a:p>
        </p:txBody>
      </p:sp>
      <p:sp>
        <p:nvSpPr>
          <p:cNvPr id="3" name="Zástupný symbol pro obsah 2"/>
          <p:cNvSpPr>
            <a:spLocks noGrp="1"/>
          </p:cNvSpPr>
          <p:nvPr>
            <p:ph idx="1"/>
          </p:nvPr>
        </p:nvSpPr>
        <p:spPr/>
        <p:txBody>
          <a:bodyPr/>
          <a:lstStyle/>
          <a:p>
            <a:r>
              <a:rPr lang="cs-CZ" dirty="0"/>
              <a:t>V tomto modulu si probereme, jak je to u</a:t>
            </a:r>
            <a:r>
              <a:rPr lang="cs-CZ" dirty="0" smtClean="0"/>
              <a:t>:</a:t>
            </a:r>
          </a:p>
          <a:p>
            <a:pPr marL="514350" indent="-514350">
              <a:buAutoNum type="alphaLcParenR"/>
            </a:pPr>
            <a:r>
              <a:rPr lang="cs-CZ" dirty="0" smtClean="0"/>
              <a:t>Rodinných příslušníků</a:t>
            </a:r>
          </a:p>
          <a:p>
            <a:pPr marL="514350" indent="-514350">
              <a:buAutoNum type="alphaLcParenR"/>
            </a:pPr>
            <a:r>
              <a:rPr lang="cs-CZ" dirty="0"/>
              <a:t>orgánů veřejné moci (například Policie ČR, soudů, různých správních orgánů </a:t>
            </a:r>
            <a:r>
              <a:rPr lang="cs-CZ" dirty="0" smtClean="0"/>
              <a:t>atd.)</a:t>
            </a:r>
          </a:p>
        </p:txBody>
      </p:sp>
    </p:spTree>
    <p:extLst>
      <p:ext uri="{BB962C8B-B14F-4D97-AF65-F5344CB8AC3E}">
        <p14:creationId xmlns:p14="http://schemas.microsoft.com/office/powerpoint/2010/main" val="996027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Rodinní příslušníci pacienta</a:t>
            </a:r>
          </a:p>
        </p:txBody>
      </p:sp>
      <p:sp>
        <p:nvSpPr>
          <p:cNvPr id="3" name="Zástupný symbol pro obsah 2"/>
          <p:cNvSpPr>
            <a:spLocks noGrp="1"/>
          </p:cNvSpPr>
          <p:nvPr>
            <p:ph idx="1"/>
          </p:nvPr>
        </p:nvSpPr>
        <p:spPr/>
        <p:txBody>
          <a:bodyPr/>
          <a:lstStyle/>
          <a:p>
            <a:r>
              <a:rPr lang="cs-CZ" dirty="0"/>
              <a:t>Pozor! Plně svéprávný pacient zásadně rozhoduje o sdělování informací o svém zdravotním stavu sám! To platí i vůči rodinným příslušníkům pacienta (osobám blízkým</a:t>
            </a:r>
            <a:r>
              <a:rPr lang="cs-CZ" dirty="0" smtClean="0"/>
              <a:t>).</a:t>
            </a:r>
          </a:p>
          <a:p>
            <a:r>
              <a:rPr lang="cs-CZ" dirty="0"/>
              <a:t>Pacient tedy může určit jakoukoliv osobu (i nepříbuznou), které mohou být sdělovány informace o jeho zdravotním stavu, a naopak bez jeho souhlasu není možné důvěrné informace sdělit ani osobám pacientovi blízkým</a:t>
            </a:r>
            <a:r>
              <a:rPr lang="cs-CZ" dirty="0" smtClean="0"/>
              <a:t>.</a:t>
            </a:r>
          </a:p>
          <a:p>
            <a:r>
              <a:rPr lang="cs-CZ" dirty="0"/>
              <a:t>Výjimkou je, pokud zdravotní stav pacienta vyžaduje, aby tyto osoby o pacienta pečovaly, resp. to je nezbytné pro ochranu jejich zdraví.</a:t>
            </a:r>
            <a:endParaRPr lang="cs-CZ" dirty="0" smtClean="0"/>
          </a:p>
        </p:txBody>
      </p:sp>
    </p:spTree>
    <p:extLst>
      <p:ext uri="{BB962C8B-B14F-4D97-AF65-F5344CB8AC3E}">
        <p14:creationId xmlns:p14="http://schemas.microsoft.com/office/powerpoint/2010/main" val="3721242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Rodinní příslušníci pacienta</a:t>
            </a:r>
          </a:p>
        </p:txBody>
      </p:sp>
      <p:sp>
        <p:nvSpPr>
          <p:cNvPr id="3" name="Zástupný symbol pro obsah 2"/>
          <p:cNvSpPr>
            <a:spLocks noGrp="1"/>
          </p:cNvSpPr>
          <p:nvPr>
            <p:ph idx="1"/>
          </p:nvPr>
        </p:nvSpPr>
        <p:spPr/>
        <p:txBody>
          <a:bodyPr>
            <a:normAutofit fontScale="92500" lnSpcReduction="10000"/>
          </a:bodyPr>
          <a:lstStyle/>
          <a:p>
            <a:r>
              <a:rPr lang="cs-CZ" dirty="0"/>
              <a:t>Pozor! Plně svéprávný pacient zásadně rozhoduje o sdělování informací o svém zdravotním stavu sám! To platí i vůči rodinným příslušníkům pacienta (osobám blízkým</a:t>
            </a:r>
            <a:r>
              <a:rPr lang="cs-CZ" dirty="0" smtClean="0"/>
              <a:t>).</a:t>
            </a:r>
          </a:p>
          <a:p>
            <a:r>
              <a:rPr lang="cs-CZ" dirty="0"/>
              <a:t>Pacient tedy může určit jakoukoliv osobu (i nepříbuznou), které mohou být sdělovány informace o jeho zdravotním stavu, a naopak bez jeho souhlasu není možné důvěrné informace sdělit ani osobám pacientovi blízkým</a:t>
            </a:r>
            <a:r>
              <a:rPr lang="cs-CZ" dirty="0" smtClean="0"/>
              <a:t>.</a:t>
            </a:r>
          </a:p>
          <a:p>
            <a:r>
              <a:rPr lang="cs-CZ" dirty="0"/>
              <a:t>Výjimkou je, pokud zdravotní stav pacienta vyžaduje, aby tyto osoby o pacienta pečovaly, resp. to je nezbytné pro ochranu jejich zdraví</a:t>
            </a:r>
            <a:r>
              <a:rPr lang="cs-CZ" dirty="0" smtClean="0"/>
              <a:t>.</a:t>
            </a:r>
          </a:p>
          <a:p>
            <a:r>
              <a:rPr lang="cs-CZ" dirty="0"/>
              <a:t>U pacienta, který není plně svéprávný, má zásadně právo rozhodovat o sdělování informací třetím osobám o zdravotním stavu jeho zákonný zástupce nebo opatrovník (určený soudem).</a:t>
            </a:r>
          </a:p>
          <a:p>
            <a:endParaRPr lang="cs-CZ" dirty="0" smtClean="0"/>
          </a:p>
        </p:txBody>
      </p:sp>
    </p:spTree>
    <p:extLst>
      <p:ext uri="{BB962C8B-B14F-4D97-AF65-F5344CB8AC3E}">
        <p14:creationId xmlns:p14="http://schemas.microsoft.com/office/powerpoint/2010/main" val="2729456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Podávání informací o zdravotním stavu</a:t>
            </a:r>
            <a:endParaRPr lang="cs-CZ" dirty="0"/>
          </a:p>
        </p:txBody>
      </p:sp>
      <p:sp>
        <p:nvSpPr>
          <p:cNvPr id="3" name="Zástupný symbol pro obsah 2"/>
          <p:cNvSpPr>
            <a:spLocks noGrp="1"/>
          </p:cNvSpPr>
          <p:nvPr>
            <p:ph idx="1"/>
          </p:nvPr>
        </p:nvSpPr>
        <p:spPr/>
        <p:txBody>
          <a:bodyPr/>
          <a:lstStyle/>
          <a:p>
            <a:r>
              <a:rPr lang="cs-CZ" dirty="0"/>
              <a:t>Informace o zdravotním stavu podává vždy ošetřující zdravotnický pracovník! </a:t>
            </a:r>
          </a:p>
          <a:p>
            <a:r>
              <a:rPr lang="cs-CZ" dirty="0"/>
              <a:t>Pro studenty lékařských fakult tedy platí, že informace o zdravotním stavu pacientů nikomu nepodávají, a to ani rodinným příslušníkům pacienta!</a:t>
            </a:r>
          </a:p>
        </p:txBody>
      </p:sp>
    </p:spTree>
    <p:extLst>
      <p:ext uri="{BB962C8B-B14F-4D97-AF65-F5344CB8AC3E}">
        <p14:creationId xmlns:p14="http://schemas.microsoft.com/office/powerpoint/2010/main" val="358995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Informace o zdravotním stavu pacienta vyžádané orgány veřejné moci</a:t>
            </a:r>
            <a:br>
              <a:rPr lang="cs-CZ" dirty="0"/>
            </a:br>
            <a:endParaRPr lang="cs-CZ" dirty="0"/>
          </a:p>
        </p:txBody>
      </p:sp>
      <p:sp>
        <p:nvSpPr>
          <p:cNvPr id="3" name="Zástupný symbol pro obsah 2"/>
          <p:cNvSpPr>
            <a:spLocks noGrp="1"/>
          </p:cNvSpPr>
          <p:nvPr>
            <p:ph idx="1"/>
          </p:nvPr>
        </p:nvSpPr>
        <p:spPr/>
        <p:txBody>
          <a:bodyPr/>
          <a:lstStyle/>
          <a:p>
            <a:r>
              <a:rPr lang="cs-CZ" dirty="0"/>
              <a:t>Povinná mlčenlivost zdravotnických pracovníků je daná zákonem a má velký společenský význam (vzpomeňte si na právo na soukromí</a:t>
            </a:r>
            <a:r>
              <a:rPr lang="cs-CZ" dirty="0" smtClean="0"/>
              <a:t>).</a:t>
            </a:r>
          </a:p>
          <a:p>
            <a:r>
              <a:rPr lang="cs-CZ" dirty="0"/>
              <a:t>Platí pravidlo, že i orgány veřejné moci včetně policie a soudů mohou informace o zdravotním stavu vyžadovat výhradně v případech, kdy jim to zákon výslovně umožní.</a:t>
            </a:r>
          </a:p>
          <a:p>
            <a:r>
              <a:rPr lang="cs-CZ" dirty="0"/>
              <a:t>Samo o sobě tedy nestačí, že např. policista přijde do nemocnice a ptá se na zdravotní stav pacienta (typicky u úrazů zapříčiněných druhou osobou).</a:t>
            </a:r>
          </a:p>
          <a:p>
            <a:endParaRPr lang="cs-CZ" dirty="0"/>
          </a:p>
        </p:txBody>
      </p:sp>
    </p:spTree>
    <p:extLst>
      <p:ext uri="{BB962C8B-B14F-4D97-AF65-F5344CB8AC3E}">
        <p14:creationId xmlns:p14="http://schemas.microsoft.com/office/powerpoint/2010/main" val="2993940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Oznamovací povinnost</a:t>
            </a:r>
            <a:endParaRPr lang="cs-CZ" dirty="0"/>
          </a:p>
        </p:txBody>
      </p:sp>
      <p:sp>
        <p:nvSpPr>
          <p:cNvPr id="3" name="Zástupný symbol pro obsah 2"/>
          <p:cNvSpPr>
            <a:spLocks noGrp="1"/>
          </p:cNvSpPr>
          <p:nvPr>
            <p:ph idx="1"/>
          </p:nvPr>
        </p:nvSpPr>
        <p:spPr/>
        <p:txBody>
          <a:bodyPr/>
          <a:lstStyle/>
          <a:p>
            <a:r>
              <a:rPr lang="cs-CZ" dirty="0"/>
              <a:t>V určitých případech však existuje tzv. </a:t>
            </a:r>
            <a:r>
              <a:rPr lang="cs-CZ" b="1" dirty="0"/>
              <a:t>oznamovací povinnost</a:t>
            </a:r>
            <a:r>
              <a:rPr lang="cs-CZ" dirty="0"/>
              <a:t>, kdy musí úplně každý (nikoliv jen zdravotnický pracovník) oznámit Policii České republiky skutečnost, že na někom byl spáchán trestný čin týrání svěřené osoby nebo úmyslného těžkého ublížení na zdraví (tj. vážného zranění</a:t>
            </a:r>
            <a:r>
              <a:rPr lang="cs-CZ" dirty="0" smtClean="0"/>
              <a:t>).</a:t>
            </a:r>
          </a:p>
          <a:p>
            <a:r>
              <a:rPr lang="cs-CZ" dirty="0" smtClean="0"/>
              <a:t>U dětí je v určitých případech nutno informovat orgán sociálně právní ochrany dětí (tzv. OSPOD). </a:t>
            </a:r>
          </a:p>
          <a:p>
            <a:r>
              <a:rPr lang="cs-CZ" dirty="0"/>
              <a:t>V nemocnici by však tuto oznamovací povinnost měli primárně splnit ošetřující zdravotničtí pracovníci, nikoliv studenti. </a:t>
            </a:r>
          </a:p>
        </p:txBody>
      </p:sp>
    </p:spTree>
    <p:extLst>
      <p:ext uri="{BB962C8B-B14F-4D97-AF65-F5344CB8AC3E}">
        <p14:creationId xmlns:p14="http://schemas.microsoft.com/office/powerpoint/2010/main" val="1706719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Zapamatujte si!</a:t>
            </a:r>
          </a:p>
        </p:txBody>
      </p:sp>
      <p:sp>
        <p:nvSpPr>
          <p:cNvPr id="3" name="Zástupný symbol pro obsah 2"/>
          <p:cNvSpPr>
            <a:spLocks noGrp="1"/>
          </p:cNvSpPr>
          <p:nvPr>
            <p:ph idx="1"/>
          </p:nvPr>
        </p:nvSpPr>
        <p:spPr/>
        <p:txBody>
          <a:bodyPr/>
          <a:lstStyle/>
          <a:p>
            <a:r>
              <a:rPr lang="cs-CZ" dirty="0"/>
              <a:t>Zdaleka ne každý, kdo se zajímá o zdravotní stav pacienta, má na tyto informace nárok</a:t>
            </a:r>
            <a:r>
              <a:rPr lang="cs-CZ" dirty="0" smtClean="0"/>
              <a:t>!</a:t>
            </a:r>
          </a:p>
          <a:p>
            <a:r>
              <a:rPr lang="cs-CZ" dirty="0"/>
              <a:t>To platí jak pro rodinné příslušníky pacienta, tak i orgány veřejné moci.</a:t>
            </a:r>
            <a:r>
              <a:rPr lang="cs-CZ" dirty="0" smtClean="0"/>
              <a:t> </a:t>
            </a:r>
            <a:endParaRPr lang="cs-CZ" dirty="0"/>
          </a:p>
        </p:txBody>
      </p:sp>
    </p:spTree>
    <p:extLst>
      <p:ext uri="{BB962C8B-B14F-4D97-AF65-F5344CB8AC3E}">
        <p14:creationId xmlns:p14="http://schemas.microsoft.com/office/powerpoint/2010/main" val="388980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smtClean="0"/>
              <a:t>Právní koncept soukromí</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061984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3" name="Zástupný symbol pro obsah 2"/>
          <p:cNvSpPr>
            <a:spLocks noGrp="1"/>
          </p:cNvSpPr>
          <p:nvPr>
            <p:ph idx="1"/>
          </p:nvPr>
        </p:nvSpPr>
        <p:spPr/>
        <p:txBody>
          <a:bodyPr/>
          <a:lstStyle/>
          <a:p>
            <a:r>
              <a:rPr lang="cs-CZ" dirty="0"/>
              <a:t>Studenti by se měli podávání informací o zdravotním stavu zásadně vyvarovat, a to jak vůči pacientovi, tak i třetím osobám (rodinným příslušníkům, orgánům veřejné moci a dalším</a:t>
            </a:r>
            <a:r>
              <a:rPr lang="cs-CZ" dirty="0" smtClean="0"/>
              <a:t>). </a:t>
            </a:r>
            <a:endParaRPr lang="cs-CZ" dirty="0"/>
          </a:p>
        </p:txBody>
      </p:sp>
    </p:spTree>
    <p:extLst>
      <p:ext uri="{BB962C8B-B14F-4D97-AF65-F5344CB8AC3E}">
        <p14:creationId xmlns:p14="http://schemas.microsoft.com/office/powerpoint/2010/main" val="1327838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text 7"/>
          <p:cNvSpPr>
            <a:spLocks noGrp="1"/>
          </p:cNvSpPr>
          <p:nvPr>
            <p:ph type="body" idx="1"/>
          </p:nvPr>
        </p:nvSpPr>
        <p:spPr>
          <a:xfrm>
            <a:off x="2279650" y="2492376"/>
            <a:ext cx="7772400" cy="1871280"/>
          </a:xfrm>
        </p:spPr>
        <p:txBody>
          <a:bodyPr rtlCol="0">
            <a:normAutofit/>
          </a:bodyPr>
          <a:lstStyle/>
          <a:p>
            <a:pPr algn="ctr">
              <a:defRPr/>
            </a:pPr>
            <a:r>
              <a:rPr lang="cs-CZ" sz="4400" dirty="0" smtClean="0">
                <a:ea typeface="ＭＳ Ｐゴシック" pitchFamily="-84" charset="-128"/>
              </a:rPr>
              <a:t>Odbočka: </a:t>
            </a:r>
          </a:p>
          <a:p>
            <a:pPr algn="ctr">
              <a:defRPr/>
            </a:pPr>
            <a:r>
              <a:rPr lang="cs-CZ" sz="4400" dirty="0" smtClean="0">
                <a:ea typeface="ＭＳ Ｐゴシック" pitchFamily="-84" charset="-128"/>
              </a:rPr>
              <a:t>Definice Osoby </a:t>
            </a:r>
            <a:r>
              <a:rPr lang="cs-CZ" sz="4400" dirty="0">
                <a:ea typeface="ＭＳ Ｐゴシック" pitchFamily="-84" charset="-128"/>
              </a:rPr>
              <a:t>blízké</a:t>
            </a:r>
          </a:p>
        </p:txBody>
      </p:sp>
      <p:sp>
        <p:nvSpPr>
          <p:cNvPr id="4" name="Zástupný symbol pro číslo snímku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B0D90E-71DD-440F-9CB0-5103B77AD0B9}" type="slidenum">
              <a:rPr lang="cs-CZ" altLang="cs-CZ">
                <a:solidFill>
                  <a:srgbClr val="898989"/>
                </a:solidFill>
              </a:rPr>
              <a:pPr eaLnBrk="1" hangingPunct="1"/>
              <a:t>41</a:t>
            </a:fld>
            <a:endParaRPr lang="cs-CZ" altLang="cs-CZ">
              <a:solidFill>
                <a:srgbClr val="898989"/>
              </a:solidFill>
            </a:endParaRPr>
          </a:p>
        </p:txBody>
      </p:sp>
    </p:spTree>
    <p:extLst>
      <p:ext uri="{BB962C8B-B14F-4D97-AF65-F5344CB8AC3E}">
        <p14:creationId xmlns:p14="http://schemas.microsoft.com/office/powerpoint/2010/main" val="205146204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a:xfrm>
            <a:off x="1981200" y="274639"/>
            <a:ext cx="8229600" cy="2001837"/>
          </a:xfrm>
        </p:spPr>
        <p:txBody>
          <a:bodyPr rtlCol="0">
            <a:normAutofit fontScale="90000"/>
          </a:bodyPr>
          <a:lstStyle/>
          <a:p>
            <a:pPr>
              <a:defRPr/>
            </a:pPr>
            <a:r>
              <a:rPr lang="cs-CZ" altLang="cs-CZ" smtClean="0">
                <a:ea typeface="MS PGothic" pitchFamily="34" charset="-128"/>
              </a:rPr>
              <a:t/>
            </a:r>
            <a:br>
              <a:rPr lang="cs-CZ" altLang="cs-CZ" smtClean="0">
                <a:ea typeface="MS PGothic" pitchFamily="34" charset="-128"/>
              </a:rPr>
            </a:br>
            <a:r>
              <a:rPr lang="cs-CZ" altLang="cs-CZ" smtClean="0">
                <a:ea typeface="MS PGothic" pitchFamily="34" charset="-128"/>
              </a:rPr>
              <a:t>Osoby blízké</a:t>
            </a:r>
            <a:br>
              <a:rPr lang="cs-CZ" altLang="cs-CZ" smtClean="0">
                <a:ea typeface="MS PGothic" pitchFamily="34" charset="-128"/>
              </a:rPr>
            </a:br>
            <a:r>
              <a:rPr lang="cs-CZ" altLang="cs-CZ" smtClean="0">
                <a:ea typeface="MS PGothic" pitchFamily="34" charset="-128"/>
              </a:rPr>
              <a:t/>
            </a:r>
            <a:br>
              <a:rPr lang="cs-CZ" altLang="cs-CZ" smtClean="0">
                <a:ea typeface="MS PGothic" pitchFamily="34" charset="-128"/>
              </a:rPr>
            </a:br>
            <a:r>
              <a:rPr lang="cs-CZ" altLang="cs-CZ" sz="3200"/>
              <a:t>příbuzný v řadě přímé, sourozenec</a:t>
            </a:r>
            <a:r>
              <a:rPr lang="cs-CZ" altLang="cs-CZ" sz="3200">
                <a:ea typeface="MS PGothic" pitchFamily="34" charset="-128"/>
              </a:rPr>
              <a:t/>
            </a:r>
            <a:br>
              <a:rPr lang="cs-CZ" altLang="cs-CZ" sz="3200">
                <a:ea typeface="MS PGothic" pitchFamily="34" charset="-128"/>
              </a:rPr>
            </a:br>
            <a:endParaRPr lang="cs-CZ" altLang="cs-CZ" sz="3200">
              <a:ea typeface="MS PGothic" pitchFamily="34" charset="-128"/>
            </a:endParaRPr>
          </a:p>
        </p:txBody>
      </p:sp>
      <p:sp>
        <p:nvSpPr>
          <p:cNvPr id="3075" name="Zástupný symbol pro obsah 1"/>
          <p:cNvSpPr>
            <a:spLocks noGrp="1"/>
          </p:cNvSpPr>
          <p:nvPr>
            <p:ph idx="1"/>
          </p:nvPr>
        </p:nvSpPr>
        <p:spPr/>
        <p:txBody>
          <a:bodyPr/>
          <a:lstStyle/>
          <a:p>
            <a:pPr algn="ctr"/>
            <a:endParaRPr lang="cs-CZ" altLang="cs-CZ" smtClean="0"/>
          </a:p>
          <a:p>
            <a:endParaRPr lang="cs-CZ" altLang="cs-CZ" smtClean="0"/>
          </a:p>
        </p:txBody>
      </p:sp>
      <p:sp>
        <p:nvSpPr>
          <p:cNvPr id="5" name="Zástupný symbol pro číslo snímku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A23831-E44D-448D-B053-E85303753EC0}" type="slidenum">
              <a:rPr lang="cs-CZ" altLang="cs-CZ">
                <a:solidFill>
                  <a:srgbClr val="898989"/>
                </a:solidFill>
              </a:rPr>
              <a:pPr eaLnBrk="1" hangingPunct="1"/>
              <a:t>42</a:t>
            </a:fld>
            <a:endParaRPr lang="cs-CZ" altLang="cs-CZ">
              <a:solidFill>
                <a:srgbClr val="898989"/>
              </a:solidFill>
            </a:endParaRPr>
          </a:p>
        </p:txBody>
      </p:sp>
      <p:pic>
        <p:nvPicPr>
          <p:cNvPr id="3077" name="Zástupný symbol pro obsah 5"/>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135188" y="2420938"/>
            <a:ext cx="777716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3605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adpis 6"/>
          <p:cNvSpPr>
            <a:spLocks noGrp="1"/>
          </p:cNvSpPr>
          <p:nvPr>
            <p:ph type="title"/>
          </p:nvPr>
        </p:nvSpPr>
        <p:spPr>
          <a:xfrm>
            <a:off x="1703389" y="188913"/>
            <a:ext cx="8785225" cy="1143000"/>
          </a:xfrm>
          <a:ln>
            <a:solidFill>
              <a:schemeClr val="accent5"/>
            </a:solidFill>
          </a:ln>
        </p:spPr>
        <p:txBody>
          <a:bodyPr rtlCol="0">
            <a:normAutofit fontScale="90000"/>
          </a:bodyPr>
          <a:lstStyle/>
          <a:p>
            <a:pPr>
              <a:defRPr/>
            </a:pPr>
            <a:r>
              <a:rPr lang="cs-CZ" altLang="cs-CZ" dirty="0" smtClean="0">
                <a:ea typeface="MS PGothic" pitchFamily="34" charset="-128"/>
              </a:rPr>
              <a:t/>
            </a:r>
            <a:br>
              <a:rPr lang="cs-CZ" altLang="cs-CZ" dirty="0" smtClean="0">
                <a:ea typeface="MS PGothic" pitchFamily="34" charset="-128"/>
              </a:rPr>
            </a:br>
            <a:r>
              <a:rPr lang="cs-CZ" altLang="cs-CZ" dirty="0">
                <a:ea typeface="MS PGothic" pitchFamily="34" charset="-128"/>
              </a:rPr>
              <a:t/>
            </a:r>
            <a:br>
              <a:rPr lang="cs-CZ" altLang="cs-CZ" dirty="0">
                <a:ea typeface="MS PGothic" pitchFamily="34" charset="-128"/>
              </a:rPr>
            </a:br>
            <a:r>
              <a:rPr lang="cs-CZ" altLang="cs-CZ" dirty="0" smtClean="0">
                <a:ea typeface="MS PGothic" pitchFamily="34" charset="-128"/>
              </a:rPr>
              <a:t>Osoby blízké</a:t>
            </a:r>
            <a:br>
              <a:rPr lang="cs-CZ" altLang="cs-CZ" dirty="0" smtClean="0">
                <a:ea typeface="MS PGothic" pitchFamily="34" charset="-128"/>
              </a:rPr>
            </a:br>
            <a:r>
              <a:rPr lang="cs-CZ" altLang="cs-CZ" dirty="0">
                <a:ea typeface="MS PGothic" pitchFamily="34" charset="-128"/>
              </a:rPr>
              <a:t/>
            </a:r>
            <a:br>
              <a:rPr lang="cs-CZ" altLang="cs-CZ" dirty="0">
                <a:ea typeface="MS PGothic" pitchFamily="34" charset="-128"/>
              </a:rPr>
            </a:br>
            <a:r>
              <a:rPr lang="cs-CZ" altLang="cs-CZ" sz="3600" dirty="0"/>
              <a:t>manžel / partner</a:t>
            </a:r>
            <a:r>
              <a:rPr lang="cs-CZ" altLang="cs-CZ" dirty="0" smtClean="0"/>
              <a:t/>
            </a:r>
            <a:br>
              <a:rPr lang="cs-CZ" altLang="cs-CZ" dirty="0" smtClean="0"/>
            </a:br>
            <a:endParaRPr lang="cs-CZ" dirty="0">
              <a:solidFill>
                <a:schemeClr val="accent5">
                  <a:lumMod val="20000"/>
                  <a:lumOff val="80000"/>
                </a:schemeClr>
              </a:solidFill>
            </a:endParaRPr>
          </a:p>
        </p:txBody>
      </p:sp>
      <p:sp>
        <p:nvSpPr>
          <p:cNvPr id="4099" name="Zástupný symbol pro obsah 1"/>
          <p:cNvSpPr>
            <a:spLocks noGrp="1"/>
          </p:cNvSpPr>
          <p:nvPr>
            <p:ph sz="half" idx="1"/>
          </p:nvPr>
        </p:nvSpPr>
        <p:spPr>
          <a:xfrm>
            <a:off x="1981200" y="1916113"/>
            <a:ext cx="4038600" cy="4210050"/>
          </a:xfrm>
        </p:spPr>
        <p:txBody>
          <a:bodyPr/>
          <a:lstStyle/>
          <a:p>
            <a:endParaRPr lang="cs-CZ" altLang="cs-CZ" smtClean="0"/>
          </a:p>
        </p:txBody>
      </p:sp>
      <p:pic>
        <p:nvPicPr>
          <p:cNvPr id="4100" name="Zástupný symbol pro obsah 6" descr="http://www.theblaze.com/wp-content/uploads/2013/09/426x6001.jp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00825" y="1911350"/>
            <a:ext cx="3213100" cy="4465638"/>
          </a:xfrm>
        </p:spPr>
      </p:pic>
      <p:sp>
        <p:nvSpPr>
          <p:cNvPr id="5" name="Zástupný symbol pro číslo snímku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F76F30-18FA-4485-A5F5-831AD4181EBC}" type="slidenum">
              <a:rPr lang="cs-CZ" altLang="cs-CZ">
                <a:solidFill>
                  <a:srgbClr val="898989"/>
                </a:solidFill>
              </a:rPr>
              <a:pPr eaLnBrk="1" hangingPunct="1"/>
              <a:t>43</a:t>
            </a:fld>
            <a:endParaRPr lang="cs-CZ" altLang="cs-CZ">
              <a:solidFill>
                <a:srgbClr val="898989"/>
              </a:solidFill>
            </a:endParaRPr>
          </a:p>
        </p:txBody>
      </p:sp>
      <p:sp>
        <p:nvSpPr>
          <p:cNvPr id="21" name="Obdélník 20"/>
          <p:cNvSpPr/>
          <p:nvPr/>
        </p:nvSpPr>
        <p:spPr>
          <a:xfrm>
            <a:off x="1500187" y="6618288"/>
            <a:ext cx="3082926" cy="254000"/>
          </a:xfrm>
          <a:prstGeom prst="rect">
            <a:avLst/>
          </a:prstGeom>
        </p:spPr>
        <p:txBody>
          <a:bodyPr>
            <a:spAutoFit/>
          </a:bodyPr>
          <a:lstStyle/>
          <a:p>
            <a:pPr>
              <a:defRPr/>
            </a:pPr>
            <a:r>
              <a:rPr lang="cs-CZ" sz="1050" dirty="0">
                <a:solidFill>
                  <a:schemeClr val="accent5">
                    <a:lumMod val="20000"/>
                    <a:lumOff val="80000"/>
                  </a:schemeClr>
                </a:solidFill>
              </a:rPr>
              <a:t> </a:t>
            </a:r>
          </a:p>
        </p:txBody>
      </p:sp>
      <p:pic>
        <p:nvPicPr>
          <p:cNvPr id="410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9" y="1916114"/>
            <a:ext cx="41052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99181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6"/>
          <p:cNvSpPr>
            <a:spLocks noGrp="1"/>
          </p:cNvSpPr>
          <p:nvPr>
            <p:ph type="title"/>
          </p:nvPr>
        </p:nvSpPr>
        <p:spPr/>
        <p:txBody>
          <a:bodyPr/>
          <a:lstStyle/>
          <a:p>
            <a:r>
              <a:rPr lang="cs-CZ" altLang="cs-CZ" smtClean="0">
                <a:ea typeface="MS PGothic" panose="020B0600070205080204" pitchFamily="34" charset="-128"/>
              </a:rPr>
              <a:t>Osoby blízké</a:t>
            </a:r>
          </a:p>
        </p:txBody>
      </p:sp>
      <p:sp>
        <p:nvSpPr>
          <p:cNvPr id="73731" name="Zástupný symbol pro obsah 7"/>
          <p:cNvSpPr>
            <a:spLocks noGrp="1"/>
          </p:cNvSpPr>
          <p:nvPr>
            <p:ph idx="1"/>
          </p:nvPr>
        </p:nvSpPr>
        <p:spPr>
          <a:xfrm>
            <a:off x="1981200" y="1341439"/>
            <a:ext cx="8229600" cy="4784725"/>
          </a:xfrm>
        </p:spPr>
        <p:txBody>
          <a:bodyPr rtlCol="0">
            <a:normAutofit/>
          </a:bodyPr>
          <a:lstStyle/>
          <a:p>
            <a:pPr>
              <a:defRPr/>
            </a:pPr>
            <a:endParaRPr lang="cs-CZ" altLang="cs-CZ" dirty="0" smtClean="0"/>
          </a:p>
          <a:p>
            <a:pPr>
              <a:defRPr/>
            </a:pPr>
            <a:r>
              <a:rPr lang="cs-CZ" altLang="cs-CZ" dirty="0" smtClean="0"/>
              <a:t>jiné osoby v poměru </a:t>
            </a:r>
            <a:r>
              <a:rPr lang="cs-CZ" altLang="cs-CZ" u="sng" dirty="0" smtClean="0"/>
              <a:t>rodinném</a:t>
            </a:r>
            <a:r>
              <a:rPr lang="cs-CZ" altLang="cs-CZ" dirty="0" smtClean="0"/>
              <a:t> nebo </a:t>
            </a:r>
            <a:r>
              <a:rPr lang="cs-CZ" altLang="cs-CZ" u="sng" dirty="0" smtClean="0"/>
              <a:t>obdobném</a:t>
            </a:r>
            <a:r>
              <a:rPr lang="cs-CZ" altLang="cs-CZ" dirty="0" smtClean="0"/>
              <a:t> se pokládají za osoby sobě navzájem blízké, pokud by újmu, kterou utrpěla jedna z nich, druhá důvodně pociťovala jako újmu vlastní</a:t>
            </a:r>
          </a:p>
          <a:p>
            <a:pPr>
              <a:defRPr/>
            </a:pPr>
            <a:r>
              <a:rPr lang="cs-CZ" altLang="cs-CZ" dirty="0" smtClean="0"/>
              <a:t>osoby, které spolu </a:t>
            </a:r>
            <a:r>
              <a:rPr lang="cs-CZ" altLang="cs-CZ" u="sng" dirty="0" smtClean="0"/>
              <a:t>trvale žijí</a:t>
            </a:r>
            <a:r>
              <a:rPr lang="cs-CZ" altLang="cs-CZ" dirty="0" smtClean="0"/>
              <a:t>.*</a:t>
            </a:r>
          </a:p>
          <a:p>
            <a:pPr>
              <a:defRPr/>
            </a:pPr>
            <a:endParaRPr lang="cs-CZ" altLang="cs-CZ" dirty="0" smtClean="0"/>
          </a:p>
          <a:p>
            <a:pPr marL="0" lvl="1" indent="0">
              <a:buNone/>
              <a:defRPr/>
            </a:pPr>
            <a:r>
              <a:rPr lang="cs-CZ" altLang="cs-CZ" dirty="0" smtClean="0">
                <a:ea typeface="MS PGothic" pitchFamily="34" charset="-128"/>
              </a:rPr>
              <a:t>* </a:t>
            </a:r>
            <a:r>
              <a:rPr lang="cs-CZ" altLang="cs-CZ" sz="1800" dirty="0">
                <a:ea typeface="MS PGothic" pitchFamily="34" charset="-128"/>
              </a:rPr>
              <a:t>vyvratitelná domněnka</a:t>
            </a:r>
          </a:p>
          <a:p>
            <a:pPr marL="0" indent="0">
              <a:buNone/>
              <a:defRPr/>
            </a:pPr>
            <a:endParaRPr lang="cs-CZ" altLang="cs-CZ" dirty="0" smtClean="0"/>
          </a:p>
          <a:p>
            <a:pPr>
              <a:defRPr/>
            </a:pPr>
            <a:endParaRPr lang="cs-CZ" altLang="cs-CZ" dirty="0" smtClean="0">
              <a:cs typeface="Arial" charset="0"/>
            </a:endParaRPr>
          </a:p>
        </p:txBody>
      </p:sp>
      <p:sp>
        <p:nvSpPr>
          <p:cNvPr id="4" name="Zástupný symbol pro číslo snímku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19C8EE-58F3-41B0-B06D-F2DCD83375CB}" type="slidenum">
              <a:rPr lang="cs-CZ" altLang="cs-CZ">
                <a:solidFill>
                  <a:srgbClr val="898989"/>
                </a:solidFill>
              </a:rPr>
              <a:pPr eaLnBrk="1" hangingPunct="1"/>
              <a:t>44</a:t>
            </a:fld>
            <a:endParaRPr lang="cs-CZ" altLang="cs-CZ">
              <a:solidFill>
                <a:srgbClr val="898989"/>
              </a:solidFill>
            </a:endParaRPr>
          </a:p>
        </p:txBody>
      </p:sp>
    </p:spTree>
    <p:extLst>
      <p:ext uri="{BB962C8B-B14F-4D97-AF65-F5344CB8AC3E}">
        <p14:creationId xmlns:p14="http://schemas.microsoft.com/office/powerpoint/2010/main" val="29375170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r>
              <a:rPr lang="cs-CZ" altLang="cs-CZ" smtClean="0">
                <a:ea typeface="MS PGothic" panose="020B0600070205080204" pitchFamily="34" charset="-128"/>
              </a:rPr>
              <a:t>Osoby blízké</a:t>
            </a:r>
          </a:p>
        </p:txBody>
      </p:sp>
      <p:sp>
        <p:nvSpPr>
          <p:cNvPr id="71683" name="Zástupný symbol pro obsah 2"/>
          <p:cNvSpPr>
            <a:spLocks noGrp="1"/>
          </p:cNvSpPr>
          <p:nvPr>
            <p:ph idx="1"/>
          </p:nvPr>
        </p:nvSpPr>
        <p:spPr/>
        <p:txBody>
          <a:bodyPr rtlCol="0">
            <a:normAutofit/>
          </a:bodyPr>
          <a:lstStyle/>
          <a:p>
            <a:pPr>
              <a:defRPr/>
            </a:pPr>
            <a:r>
              <a:rPr lang="cs-CZ" altLang="cs-CZ" dirty="0" smtClean="0">
                <a:ea typeface="MS PGothic" pitchFamily="34" charset="-128"/>
              </a:rPr>
              <a:t>osoby </a:t>
            </a:r>
            <a:r>
              <a:rPr lang="cs-CZ" altLang="cs-CZ" u="sng" dirty="0" err="1" smtClean="0">
                <a:ea typeface="MS PGothic" pitchFamily="34" charset="-128"/>
              </a:rPr>
              <a:t>sešvagřené</a:t>
            </a:r>
            <a:r>
              <a:rPr lang="cs-CZ" altLang="cs-CZ" dirty="0" smtClean="0">
                <a:ea typeface="MS PGothic" pitchFamily="34" charset="-128"/>
              </a:rPr>
              <a:t>*</a:t>
            </a:r>
          </a:p>
          <a:p>
            <a:pPr lvl="1">
              <a:buFont typeface="Arial" charset="0"/>
              <a:buChar char="•"/>
              <a:defRPr/>
            </a:pPr>
            <a:r>
              <a:rPr lang="cs-CZ" altLang="cs-CZ" dirty="0" smtClean="0">
                <a:ea typeface="MS PGothic" pitchFamily="34" charset="-128"/>
              </a:rPr>
              <a:t>vznikem manželství vznikne </a:t>
            </a:r>
            <a:r>
              <a:rPr lang="cs-CZ" altLang="cs-CZ" dirty="0" err="1" smtClean="0">
                <a:ea typeface="MS PGothic" pitchFamily="34" charset="-128"/>
              </a:rPr>
              <a:t>švagrovství</a:t>
            </a:r>
            <a:r>
              <a:rPr lang="cs-CZ" altLang="cs-CZ" dirty="0" smtClean="0">
                <a:ea typeface="MS PGothic" pitchFamily="34" charset="-128"/>
              </a:rPr>
              <a:t/>
            </a:r>
            <a:br>
              <a:rPr lang="cs-CZ" altLang="cs-CZ" dirty="0" smtClean="0">
                <a:ea typeface="MS PGothic" pitchFamily="34" charset="-128"/>
              </a:rPr>
            </a:br>
            <a:r>
              <a:rPr lang="cs-CZ" altLang="cs-CZ" dirty="0" smtClean="0">
                <a:ea typeface="MS PGothic" pitchFamily="34" charset="-128"/>
              </a:rPr>
              <a:t>mezi jedním manželem a příbuznými druhého manžela.</a:t>
            </a:r>
          </a:p>
          <a:p>
            <a:pPr lvl="1">
              <a:buFont typeface="Arial" charset="0"/>
              <a:buChar char="•"/>
              <a:defRPr/>
            </a:pPr>
            <a:r>
              <a:rPr lang="cs-CZ" altLang="cs-CZ" dirty="0" smtClean="0">
                <a:ea typeface="MS PGothic" pitchFamily="34" charset="-128"/>
              </a:rPr>
              <a:t>zanikne-li manželství smrtí jednoho</a:t>
            </a:r>
            <a:br>
              <a:rPr lang="cs-CZ" altLang="cs-CZ" dirty="0" smtClean="0">
                <a:ea typeface="MS PGothic" pitchFamily="34" charset="-128"/>
              </a:rPr>
            </a:br>
            <a:r>
              <a:rPr lang="cs-CZ" altLang="cs-CZ" dirty="0" smtClean="0">
                <a:ea typeface="MS PGothic" pitchFamily="34" charset="-128"/>
              </a:rPr>
              <a:t>z manželů, </a:t>
            </a:r>
            <a:r>
              <a:rPr lang="cs-CZ" altLang="cs-CZ" dirty="0" err="1" smtClean="0">
                <a:ea typeface="MS PGothic" pitchFamily="34" charset="-128"/>
              </a:rPr>
              <a:t>švagrovství</a:t>
            </a:r>
            <a:r>
              <a:rPr lang="cs-CZ" altLang="cs-CZ" dirty="0" smtClean="0">
                <a:ea typeface="MS PGothic" pitchFamily="34" charset="-128"/>
              </a:rPr>
              <a:t> tím nezaniká.</a:t>
            </a:r>
          </a:p>
          <a:p>
            <a:pPr lvl="1">
              <a:buFont typeface="Arial" charset="0"/>
              <a:buChar char="•"/>
              <a:defRPr/>
            </a:pPr>
            <a:endParaRPr lang="cs-CZ" altLang="cs-CZ" dirty="0" smtClean="0">
              <a:ea typeface="MS PGothic" pitchFamily="34" charset="-128"/>
            </a:endParaRPr>
          </a:p>
          <a:p>
            <a:pPr marL="457200" lvl="1" indent="0">
              <a:buNone/>
              <a:defRPr/>
            </a:pPr>
            <a:r>
              <a:rPr lang="cs-CZ" altLang="cs-CZ" dirty="0" smtClean="0">
                <a:ea typeface="MS PGothic" pitchFamily="34" charset="-128"/>
              </a:rPr>
              <a:t>* </a:t>
            </a:r>
            <a:r>
              <a:rPr lang="cs-CZ" altLang="cs-CZ" sz="1800" dirty="0">
                <a:ea typeface="MS PGothic" pitchFamily="34" charset="-128"/>
              </a:rPr>
              <a:t>vyvratitelná domněnka</a:t>
            </a:r>
          </a:p>
        </p:txBody>
      </p:sp>
      <p:sp>
        <p:nvSpPr>
          <p:cNvPr id="4" name="Zástupný symbol pro číslo snímku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EF100D-C83E-4C96-BA75-B34813546537}" type="slidenum">
              <a:rPr lang="cs-CZ" altLang="cs-CZ">
                <a:solidFill>
                  <a:srgbClr val="898989"/>
                </a:solidFill>
              </a:rPr>
              <a:pPr eaLnBrk="1" hangingPunct="1"/>
              <a:t>45</a:t>
            </a:fld>
            <a:endParaRPr lang="cs-CZ" altLang="cs-CZ">
              <a:solidFill>
                <a:srgbClr val="898989"/>
              </a:solidFill>
            </a:endParaRPr>
          </a:p>
        </p:txBody>
      </p:sp>
    </p:spTree>
    <p:extLst>
      <p:ext uri="{BB962C8B-B14F-4D97-AF65-F5344CB8AC3E}">
        <p14:creationId xmlns:p14="http://schemas.microsoft.com/office/powerpoint/2010/main" val="647712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p:txBody>
          <a:bodyPr rtlCol="0">
            <a:normAutofit fontScale="90000"/>
          </a:bodyPr>
          <a:lstStyle/>
          <a:p>
            <a:pPr>
              <a:defRPr/>
            </a:pPr>
            <a:r>
              <a:rPr lang="cs-CZ" altLang="cs-CZ" dirty="0" smtClean="0">
                <a:ea typeface="MS PGothic" pitchFamily="34" charset="-128"/>
              </a:rPr>
              <a:t/>
            </a:r>
            <a:br>
              <a:rPr lang="cs-CZ" altLang="cs-CZ" dirty="0" smtClean="0">
                <a:ea typeface="MS PGothic" pitchFamily="34" charset="-128"/>
              </a:rPr>
            </a:br>
            <a:r>
              <a:rPr lang="cs-CZ" altLang="cs-CZ" dirty="0" smtClean="0">
                <a:ea typeface="MS PGothic" pitchFamily="34" charset="-128"/>
              </a:rPr>
              <a:t/>
            </a:r>
            <a:br>
              <a:rPr lang="cs-CZ" altLang="cs-CZ" dirty="0" smtClean="0">
                <a:ea typeface="MS PGothic" pitchFamily="34" charset="-128"/>
              </a:rPr>
            </a:br>
            <a:r>
              <a:rPr lang="cs-CZ" altLang="cs-CZ" dirty="0" smtClean="0">
                <a:ea typeface="MS PGothic" pitchFamily="34" charset="-128"/>
              </a:rPr>
              <a:t>Osoby blízké</a:t>
            </a:r>
            <a:br>
              <a:rPr lang="cs-CZ" altLang="cs-CZ" dirty="0" smtClean="0">
                <a:ea typeface="MS PGothic" pitchFamily="34" charset="-128"/>
              </a:rPr>
            </a:br>
            <a:r>
              <a:rPr lang="cs-CZ" altLang="cs-CZ" dirty="0" smtClean="0">
                <a:ea typeface="MS PGothic" pitchFamily="34" charset="-128"/>
              </a:rPr>
              <a:t/>
            </a:r>
            <a:br>
              <a:rPr lang="cs-CZ" altLang="cs-CZ" dirty="0" smtClean="0">
                <a:ea typeface="MS PGothic" pitchFamily="34" charset="-128"/>
              </a:rPr>
            </a:br>
            <a:r>
              <a:rPr lang="cs-CZ" altLang="cs-CZ" dirty="0" smtClean="0"/>
              <a:t/>
            </a:r>
            <a:br>
              <a:rPr lang="cs-CZ" altLang="cs-CZ" dirty="0" smtClean="0"/>
            </a:br>
            <a:endParaRPr lang="cs-CZ" altLang="cs-CZ" dirty="0" smtClean="0"/>
          </a:p>
        </p:txBody>
      </p:sp>
      <p:pic>
        <p:nvPicPr>
          <p:cNvPr id="7171" name="Zástupný symbol pro obsah 8" descr="prince-william-kate-middleton-official-wedding-photos-0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9139" y="1052513"/>
            <a:ext cx="8250237" cy="5440362"/>
          </a:xfrm>
        </p:spPr>
      </p:pic>
      <p:sp>
        <p:nvSpPr>
          <p:cNvPr id="5" name="Zástupný symbol pro číslo snímku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8E3983-BE2A-4730-AA8E-2B7296555EFD}" type="slidenum">
              <a:rPr lang="cs-CZ" altLang="cs-CZ">
                <a:solidFill>
                  <a:srgbClr val="898989"/>
                </a:solidFill>
              </a:rPr>
              <a:pPr eaLnBrk="1" hangingPunct="1"/>
              <a:t>46</a:t>
            </a:fld>
            <a:endParaRPr lang="cs-CZ" altLang="cs-CZ">
              <a:solidFill>
                <a:srgbClr val="898989"/>
              </a:solidFill>
            </a:endParaRPr>
          </a:p>
        </p:txBody>
      </p:sp>
    </p:spTree>
    <p:extLst>
      <p:ext uri="{BB962C8B-B14F-4D97-AF65-F5344CB8AC3E}">
        <p14:creationId xmlns:p14="http://schemas.microsoft.com/office/powerpoint/2010/main" val="25624272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altLang="cs-CZ" smtClean="0">
                <a:ea typeface="MS PGothic" panose="020B0600070205080204" pitchFamily="34" charset="-128"/>
              </a:rPr>
              <a:t>Osoby blízké</a:t>
            </a:r>
            <a:endParaRPr lang="cs-CZ" altLang="cs-CZ" smtClean="0"/>
          </a:p>
        </p:txBody>
      </p:sp>
      <p:sp>
        <p:nvSpPr>
          <p:cNvPr id="3" name="Zástupný symbol pro obsah 2"/>
          <p:cNvSpPr>
            <a:spLocks noGrp="1"/>
          </p:cNvSpPr>
          <p:nvPr>
            <p:ph idx="1"/>
          </p:nvPr>
        </p:nvSpPr>
        <p:spPr>
          <a:xfrm>
            <a:off x="1981200" y="1916114"/>
            <a:ext cx="8229600" cy="4681537"/>
          </a:xfrm>
        </p:spPr>
        <p:txBody>
          <a:bodyPr rtlCol="0">
            <a:normAutofit/>
          </a:bodyPr>
          <a:lstStyle/>
          <a:p>
            <a:pPr marL="0" indent="0">
              <a:buNone/>
              <a:defRPr/>
            </a:pPr>
            <a:endParaRPr lang="cs-CZ" dirty="0" smtClean="0"/>
          </a:p>
          <a:p>
            <a:pPr marL="0" indent="0">
              <a:buNone/>
              <a:defRPr/>
            </a:pPr>
            <a:endParaRPr lang="cs-CZ" dirty="0" smtClean="0"/>
          </a:p>
          <a:p>
            <a:pPr marL="0" indent="0">
              <a:buNone/>
              <a:defRPr/>
            </a:pPr>
            <a:endParaRPr lang="cs-CZ" dirty="0" smtClean="0"/>
          </a:p>
          <a:p>
            <a:pPr marL="0" indent="0">
              <a:buNone/>
              <a:defRPr/>
            </a:pPr>
            <a:endParaRPr lang="cs-CZ" dirty="0" smtClean="0"/>
          </a:p>
          <a:p>
            <a:pPr marL="0" indent="0">
              <a:buNone/>
              <a:defRPr/>
            </a:pPr>
            <a:endParaRPr lang="cs-CZ" dirty="0" smtClean="0"/>
          </a:p>
          <a:p>
            <a:pPr marL="0" indent="0">
              <a:buNone/>
              <a:defRPr/>
            </a:pPr>
            <a:endParaRPr lang="cs-CZ" sz="2400" dirty="0"/>
          </a:p>
          <a:p>
            <a:pPr marL="0" indent="0">
              <a:buNone/>
              <a:defRPr/>
            </a:pPr>
            <a:endParaRPr lang="cs-CZ" sz="2400" dirty="0"/>
          </a:p>
          <a:p>
            <a:pPr marL="0" indent="0">
              <a:buNone/>
              <a:defRPr/>
            </a:pPr>
            <a:r>
              <a:rPr lang="en-US" sz="2400" dirty="0"/>
              <a:t>The world's biggest family: The man with 39 wives, 94 children</a:t>
            </a:r>
            <a:r>
              <a:rPr lang="cs-CZ" sz="2400" dirty="0"/>
              <a:t>, 14-daughters-in-law </a:t>
            </a:r>
            <a:r>
              <a:rPr lang="en-US" sz="2400" dirty="0"/>
              <a:t>and 33 grandchildren</a:t>
            </a:r>
            <a:r>
              <a:rPr lang="cs-CZ" sz="2400" dirty="0"/>
              <a:t>. </a:t>
            </a:r>
            <a:r>
              <a:rPr lang="en-US" sz="2400" dirty="0"/>
              <a:t>The </a:t>
            </a:r>
            <a:r>
              <a:rPr lang="en-US" sz="2400" dirty="0" err="1"/>
              <a:t>Ziona</a:t>
            </a:r>
            <a:r>
              <a:rPr lang="en-US" sz="2400" dirty="0"/>
              <a:t> family in its entirety with all 181 members</a:t>
            </a:r>
            <a:r>
              <a:rPr lang="cs-CZ" sz="2400" dirty="0"/>
              <a:t>.</a:t>
            </a:r>
          </a:p>
        </p:txBody>
      </p:sp>
      <p:sp>
        <p:nvSpPr>
          <p:cNvPr id="4" name="Zástupný symbol pro číslo snímku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94C502-93C3-463C-8C3B-D1389EE52267}" type="slidenum">
              <a:rPr lang="cs-CZ" altLang="cs-CZ">
                <a:solidFill>
                  <a:srgbClr val="898989"/>
                </a:solidFill>
              </a:rPr>
              <a:pPr eaLnBrk="1" hangingPunct="1"/>
              <a:t>47</a:t>
            </a:fld>
            <a:endParaRPr lang="cs-CZ" altLang="cs-CZ">
              <a:solidFill>
                <a:srgbClr val="898989"/>
              </a:solidFill>
            </a:endParaRPr>
          </a:p>
        </p:txBody>
      </p:sp>
      <p:pic>
        <p:nvPicPr>
          <p:cNvPr id="8197" name="Zástupný symbol pro obsah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279651" y="1196976"/>
            <a:ext cx="756126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533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(některá) Práva osoby blízké</a:t>
            </a:r>
            <a:endParaRPr lang="cs-CZ" dirty="0"/>
          </a:p>
        </p:txBody>
      </p:sp>
      <p:sp>
        <p:nvSpPr>
          <p:cNvPr id="3" name="Zástupný symbol pro obsah 2"/>
          <p:cNvSpPr>
            <a:spLocks noGrp="1"/>
          </p:cNvSpPr>
          <p:nvPr>
            <p:ph idx="1"/>
          </p:nvPr>
        </p:nvSpPr>
        <p:spPr/>
        <p:txBody>
          <a:bodyPr/>
          <a:lstStyle/>
          <a:p>
            <a:r>
              <a:rPr lang="cs-CZ" dirty="0" smtClean="0"/>
              <a:t>Právo pacienta na nepřetržitou přítomnost OB</a:t>
            </a:r>
          </a:p>
          <a:p>
            <a:r>
              <a:rPr lang="cs-CZ" dirty="0" smtClean="0"/>
              <a:t>Právo na informace o aktuálním zdravotním stavu, pacient nemůže určit komu se má informace poskytnout</a:t>
            </a:r>
          </a:p>
          <a:p>
            <a:r>
              <a:rPr lang="cs-CZ" dirty="0" smtClean="0"/>
              <a:t>Právo dát souhlas s poskytnutím služby za pacienta</a:t>
            </a:r>
          </a:p>
          <a:p>
            <a:r>
              <a:rPr lang="cs-CZ" dirty="0" smtClean="0"/>
              <a:t>Podat za pacienta stížnost</a:t>
            </a:r>
            <a:endParaRPr lang="cs-CZ" dirty="0"/>
          </a:p>
        </p:txBody>
      </p:sp>
    </p:spTree>
    <p:extLst>
      <p:ext uri="{BB962C8B-B14F-4D97-AF65-F5344CB8AC3E}">
        <p14:creationId xmlns:p14="http://schemas.microsoft.com/office/powerpoint/2010/main" val="215120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r>
              <a:rPr lang="cs-CZ" dirty="0" smtClean="0"/>
              <a:t>Soukromí pacienta</a:t>
            </a:r>
            <a:br>
              <a:rPr lang="cs-CZ" dirty="0" smtClean="0"/>
            </a:br>
            <a:endParaRPr lang="cs-CZ" dirty="0"/>
          </a:p>
        </p:txBody>
      </p:sp>
      <p:graphicFrame>
        <p:nvGraphicFramePr>
          <p:cNvPr id="5" name="Zástupný symbol pro obsah 4"/>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679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Listina základních práv a svobod (Čl. 10)</a:t>
            </a:r>
            <a:endParaRPr lang="cs-CZ" dirty="0"/>
          </a:p>
        </p:txBody>
      </p:sp>
      <p:graphicFrame>
        <p:nvGraphicFramePr>
          <p:cNvPr id="4" name="Zástupný symbol pro obsah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69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nvPr>
        </p:nvGraphicFramePr>
        <p:xfrm>
          <a:off x="527538" y="726831"/>
          <a:ext cx="10339754" cy="5662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17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57F4E19-5497-461A-BAA7-6C6F7C030E8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E814970-15FC-4218-A896-1AF0A3CB9F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CDCE0DD1-C57D-4D47-9B88-ACC5CAD4EFA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6DADFDB-7111-4D93-8441-3C3140210B3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A0B03D83-2937-4B0B-9CE7-D2086F97412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6B1C8AA-D301-4E45-BC10-0F6C056B027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885B6F3-4019-4E83-97F3-BB5BC0B2AB8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D903350A-671C-49FF-A9BD-55FF9A85F0B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84595F47-6A68-44ED-ACDC-4A765ECD352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79ED9F62-C55D-48CD-BBA0-62D682F9551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68C568E0-E1BE-4FE9-B51E-21BA489B497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FECA2E0F-4BFE-4F62-A6BC-95AC0A9778B9}"/>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C6599C6F-F4CA-4BBD-A63C-BEB79B093D7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70D74EEA-8CF5-4E71-B4F2-AB30BAA0A116}"/>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E3EFBA2F-CCAC-41C8-B7C0-67046D95F4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Soukromí</a:t>
            </a:r>
            <a:endParaRPr lang="cs-CZ" dirty="0"/>
          </a:p>
        </p:txBody>
      </p:sp>
      <p:graphicFrame>
        <p:nvGraphicFramePr>
          <p:cNvPr id="4" name="Zástupný symbol pro obsah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13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občanského zákoníku</a:t>
            </a:r>
            <a:endParaRPr lang="cs-CZ" dirty="0"/>
          </a:p>
        </p:txBody>
      </p:sp>
      <p:graphicFrame>
        <p:nvGraphicFramePr>
          <p:cNvPr id="4" name="Zástupný symbol pro obsah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92176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1516</Words>
  <Application>Microsoft Office PowerPoint</Application>
  <PresentationFormat>Širokoúhlá obrazovka</PresentationFormat>
  <Paragraphs>202</Paragraphs>
  <Slides>48</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48</vt:i4>
      </vt:variant>
    </vt:vector>
  </HeadingPairs>
  <TitlesOfParts>
    <vt:vector size="54" baseType="lpstr">
      <vt:lpstr>MS PGothic</vt:lpstr>
      <vt:lpstr>MS PGothic</vt:lpstr>
      <vt:lpstr>Arial</vt:lpstr>
      <vt:lpstr>Calibri</vt:lpstr>
      <vt:lpstr>Calibri Light</vt:lpstr>
      <vt:lpstr>Motiv Office</vt:lpstr>
      <vt:lpstr>Soukromí pacienta a mlčenlivost zdravotnického pracovníka</vt:lpstr>
      <vt:lpstr>Pravidla pro mlčenlivost lékaře/zdravotníka</vt:lpstr>
      <vt:lpstr>4 Otázky</vt:lpstr>
      <vt:lpstr>Právní koncept soukromí</vt:lpstr>
      <vt:lpstr>Soukromí pacienta </vt:lpstr>
      <vt:lpstr>Listina základních práv a svobod (Čl. 10)</vt:lpstr>
      <vt:lpstr>Prezentace aplikace PowerPoint</vt:lpstr>
      <vt:lpstr>Soukromí</vt:lpstr>
      <vt:lpstr>Pravidla občanského zákoníku</vt:lpstr>
      <vt:lpstr>Ochrana podoby člověka</vt:lpstr>
      <vt:lpstr>Specifické předpisy ve zdravotnictví</vt:lpstr>
      <vt:lpstr>Jak získat souhlas</vt:lpstr>
      <vt:lpstr>Co se může stát?</vt:lpstr>
      <vt:lpstr>Prezentace aplikace PowerPoint</vt:lpstr>
      <vt:lpstr>Prezentace aplikace PowerPoint</vt:lpstr>
      <vt:lpstr>Prezentace aplikace PowerPoint</vt:lpstr>
      <vt:lpstr>Prezentace aplikace PowerPoint</vt:lpstr>
      <vt:lpstr>Zdravotnická dokumentace</vt:lpstr>
      <vt:lpstr>Zdravotnická dokumentace ZOZS</vt:lpstr>
      <vt:lpstr>Forma </vt:lpstr>
      <vt:lpstr>Nahlížení do zdravotnické dokumentace</vt:lpstr>
      <vt:lpstr>Zdravotničtí pracovníci</vt:lpstr>
      <vt:lpstr>Pacient</vt:lpstr>
      <vt:lpstr>Prezentace aplikace PowerPoint</vt:lpstr>
      <vt:lpstr>Studenti</vt:lpstr>
      <vt:lpstr>Pořizování kopií</vt:lpstr>
      <vt:lpstr>Prezentace aplikace PowerPoint</vt:lpstr>
      <vt:lpstr>Prezentace aplikace PowerPoint</vt:lpstr>
      <vt:lpstr>Trestní odpovědnost</vt:lpstr>
      <vt:lpstr>Prezentace aplikace PowerPoint</vt:lpstr>
      <vt:lpstr>Komunikace s rodinnými příslušníky a orgány veřejné moci</vt:lpstr>
      <vt:lpstr>Už víme…</vt:lpstr>
      <vt:lpstr>Vyžadování informací o zdravotním stavu osobami odlišnými od pacienta</vt:lpstr>
      <vt:lpstr>Rodinní příslušníci pacienta</vt:lpstr>
      <vt:lpstr>Rodinní příslušníci pacienta</vt:lpstr>
      <vt:lpstr>Podávání informací o zdravotním stavu</vt:lpstr>
      <vt:lpstr>Informace o zdravotním stavu pacienta vyžádané orgány veřejné moci </vt:lpstr>
      <vt:lpstr>Oznamovací povinnost</vt:lpstr>
      <vt:lpstr>Zapamatujte si!</vt:lpstr>
      <vt:lpstr>Závěr</vt:lpstr>
      <vt:lpstr>Prezentace aplikace PowerPoint</vt:lpstr>
      <vt:lpstr> Osoby blízké  příbuzný v řadě přímé, sourozenec </vt:lpstr>
      <vt:lpstr>  Osoby blízké  manžel / partner </vt:lpstr>
      <vt:lpstr>Osoby blízké</vt:lpstr>
      <vt:lpstr>Osoby blízké</vt:lpstr>
      <vt:lpstr>  Osoby blízké   </vt:lpstr>
      <vt:lpstr>Osoby blízké</vt:lpstr>
      <vt:lpstr>(některá) Práva osoby blízké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Soukromí pacienta a mlčenlivost zdravotnického pracovníka</dc:title>
  <dc:creator>Michal Koščík</dc:creator>
  <cp:lastModifiedBy>Michal Koščík</cp:lastModifiedBy>
  <cp:revision>8</cp:revision>
  <dcterms:created xsi:type="dcterms:W3CDTF">2016-06-22T20:32:01Z</dcterms:created>
  <dcterms:modified xsi:type="dcterms:W3CDTF">2016-11-02T06:41:33Z</dcterms:modified>
</cp:coreProperties>
</file>