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8" r:id="rId4"/>
    <p:sldId id="257" r:id="rId5"/>
    <p:sldId id="270" r:id="rId6"/>
    <p:sldId id="272" r:id="rId7"/>
    <p:sldId id="273" r:id="rId8"/>
    <p:sldId id="275" r:id="rId9"/>
    <p:sldId id="271" r:id="rId10"/>
    <p:sldId id="284" r:id="rId11"/>
    <p:sldId id="285" r:id="rId12"/>
    <p:sldId id="261" r:id="rId13"/>
    <p:sldId id="264" r:id="rId14"/>
    <p:sldId id="265" r:id="rId15"/>
    <p:sldId id="260" r:id="rId16"/>
    <p:sldId id="262" r:id="rId17"/>
    <p:sldId id="263" r:id="rId18"/>
    <p:sldId id="266" r:id="rId19"/>
    <p:sldId id="259" r:id="rId20"/>
    <p:sldId id="267" r:id="rId21"/>
    <p:sldId id="268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6" r:id="rId30"/>
    <p:sldId id="297" r:id="rId31"/>
    <p:sldId id="303" r:id="rId32"/>
    <p:sldId id="304" r:id="rId33"/>
    <p:sldId id="299" r:id="rId34"/>
    <p:sldId id="302" r:id="rId35"/>
    <p:sldId id="300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4" r:id="rId44"/>
    <p:sldId id="295" r:id="rId45"/>
    <p:sldId id="293" r:id="rId46"/>
    <p:sldId id="305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</p:sldIdLst>
  <p:sldSz cx="12192000" cy="6858000"/>
  <p:notesSz cx="6858000" cy="9144000"/>
  <p:custDataLst>
    <p:tags r:id="rId6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E3B79-B5B1-4ABF-82B6-52E7DDA5653F}" type="doc">
      <dgm:prSet loTypeId="urn:microsoft.com/office/officeart/2005/8/layout/hierarchy2" loCatId="hierarchy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575896-5E74-43A4-8040-6C35951F4BE6}">
      <dgm:prSet phldrT="[Text]" custT="1"/>
      <dgm:spPr/>
      <dgm:t>
        <a:bodyPr/>
        <a:lstStyle/>
        <a:p>
          <a:r>
            <a:rPr lang="cs-CZ" sz="3600" dirty="0" smtClean="0"/>
            <a:t>Právní řád</a:t>
          </a:r>
          <a:endParaRPr lang="cs-CZ" sz="3600" dirty="0"/>
        </a:p>
      </dgm:t>
    </dgm:pt>
    <dgm:pt modelId="{A760337F-F135-4402-81BA-CD321A2E29E5}" type="parTrans" cxnId="{7B94C746-FA2A-4C6E-AC4E-A2AC9E3C921A}">
      <dgm:prSet/>
      <dgm:spPr/>
      <dgm:t>
        <a:bodyPr/>
        <a:lstStyle/>
        <a:p>
          <a:endParaRPr lang="cs-CZ"/>
        </a:p>
      </dgm:t>
    </dgm:pt>
    <dgm:pt modelId="{0B30D176-8FD8-496E-8AC4-D70633D507C3}" type="sibTrans" cxnId="{7B94C746-FA2A-4C6E-AC4E-A2AC9E3C921A}">
      <dgm:prSet/>
      <dgm:spPr/>
      <dgm:t>
        <a:bodyPr/>
        <a:lstStyle/>
        <a:p>
          <a:endParaRPr lang="cs-CZ"/>
        </a:p>
      </dgm:t>
    </dgm:pt>
    <dgm:pt modelId="{4C1D3D5C-8C0E-45BC-986F-5A07F3CC6D69}">
      <dgm:prSet phldrT="[Text]" custT="1"/>
      <dgm:spPr/>
      <dgm:t>
        <a:bodyPr/>
        <a:lstStyle/>
        <a:p>
          <a:r>
            <a:rPr lang="cs-CZ" sz="2400" dirty="0" smtClean="0"/>
            <a:t>Soukromé právo</a:t>
          </a:r>
          <a:endParaRPr lang="cs-CZ" sz="2400" dirty="0"/>
        </a:p>
      </dgm:t>
    </dgm:pt>
    <dgm:pt modelId="{68A83CFE-C22D-48A3-9492-FA0E2F307B65}" type="parTrans" cxnId="{D958A15F-F67C-433A-B10B-6816DAACD464}">
      <dgm:prSet/>
      <dgm:spPr/>
      <dgm:t>
        <a:bodyPr/>
        <a:lstStyle/>
        <a:p>
          <a:endParaRPr lang="cs-CZ"/>
        </a:p>
      </dgm:t>
    </dgm:pt>
    <dgm:pt modelId="{87665AC9-9518-4948-A1DF-B7269C6EBD49}" type="sibTrans" cxnId="{D958A15F-F67C-433A-B10B-6816DAACD464}">
      <dgm:prSet/>
      <dgm:spPr/>
      <dgm:t>
        <a:bodyPr/>
        <a:lstStyle/>
        <a:p>
          <a:endParaRPr lang="cs-CZ"/>
        </a:p>
      </dgm:t>
    </dgm:pt>
    <dgm:pt modelId="{FB6C8B90-CC69-447D-B732-7C226AED270B}">
      <dgm:prSet phldrT="[Text]"/>
      <dgm:spPr/>
      <dgm:t>
        <a:bodyPr/>
        <a:lstStyle/>
        <a:p>
          <a:r>
            <a:rPr lang="cs-CZ" dirty="0" smtClean="0"/>
            <a:t>Občanské</a:t>
          </a:r>
          <a:endParaRPr lang="cs-CZ" dirty="0"/>
        </a:p>
      </dgm:t>
    </dgm:pt>
    <dgm:pt modelId="{41374583-6E73-4B63-A168-9D740938C0CA}" type="parTrans" cxnId="{C0B38C15-A857-4C06-A335-4079736CC8A0}">
      <dgm:prSet/>
      <dgm:spPr/>
      <dgm:t>
        <a:bodyPr/>
        <a:lstStyle/>
        <a:p>
          <a:endParaRPr lang="cs-CZ"/>
        </a:p>
      </dgm:t>
    </dgm:pt>
    <dgm:pt modelId="{80FD9A67-D246-403D-A1A3-7795CF718ACF}" type="sibTrans" cxnId="{C0B38C15-A857-4C06-A335-4079736CC8A0}">
      <dgm:prSet/>
      <dgm:spPr/>
      <dgm:t>
        <a:bodyPr/>
        <a:lstStyle/>
        <a:p>
          <a:endParaRPr lang="cs-CZ"/>
        </a:p>
      </dgm:t>
    </dgm:pt>
    <dgm:pt modelId="{EA4001DB-A0EE-4885-9D99-E13992F673F2}">
      <dgm:prSet phldrT="[Text]"/>
      <dgm:spPr/>
      <dgm:t>
        <a:bodyPr/>
        <a:lstStyle/>
        <a:p>
          <a:r>
            <a:rPr lang="cs-CZ" dirty="0" smtClean="0"/>
            <a:t>Rodinné</a:t>
          </a:r>
          <a:endParaRPr lang="cs-CZ" dirty="0"/>
        </a:p>
      </dgm:t>
    </dgm:pt>
    <dgm:pt modelId="{71C4CE6E-621D-46A1-9430-47D23A962682}" type="parTrans" cxnId="{6E389EF4-6D8A-45CD-B474-7D87B8797186}">
      <dgm:prSet/>
      <dgm:spPr/>
      <dgm:t>
        <a:bodyPr/>
        <a:lstStyle/>
        <a:p>
          <a:endParaRPr lang="cs-CZ"/>
        </a:p>
      </dgm:t>
    </dgm:pt>
    <dgm:pt modelId="{AF121A83-293B-4B9D-BCBE-96AA6ACBF0AA}" type="sibTrans" cxnId="{6E389EF4-6D8A-45CD-B474-7D87B8797186}">
      <dgm:prSet/>
      <dgm:spPr/>
      <dgm:t>
        <a:bodyPr/>
        <a:lstStyle/>
        <a:p>
          <a:endParaRPr lang="cs-CZ"/>
        </a:p>
      </dgm:t>
    </dgm:pt>
    <dgm:pt modelId="{FD734F8A-1637-4ABF-8275-9F11F05414E9}">
      <dgm:prSet phldrT="[Text]" custT="1"/>
      <dgm:spPr/>
      <dgm:t>
        <a:bodyPr/>
        <a:lstStyle/>
        <a:p>
          <a:r>
            <a:rPr lang="cs-CZ" sz="2000" dirty="0" smtClean="0"/>
            <a:t>Veřejné právo</a:t>
          </a:r>
          <a:endParaRPr lang="cs-CZ" sz="2000" dirty="0"/>
        </a:p>
      </dgm:t>
    </dgm:pt>
    <dgm:pt modelId="{84E9E514-0CBE-4744-A3C7-D2414776C745}" type="parTrans" cxnId="{E9342F35-E3A6-4450-B1AB-257B04AE5658}">
      <dgm:prSet/>
      <dgm:spPr/>
      <dgm:t>
        <a:bodyPr/>
        <a:lstStyle/>
        <a:p>
          <a:endParaRPr lang="cs-CZ"/>
        </a:p>
      </dgm:t>
    </dgm:pt>
    <dgm:pt modelId="{B102B9F6-8049-45F9-99A4-252718A8C445}" type="sibTrans" cxnId="{E9342F35-E3A6-4450-B1AB-257B04AE5658}">
      <dgm:prSet/>
      <dgm:spPr/>
      <dgm:t>
        <a:bodyPr/>
        <a:lstStyle/>
        <a:p>
          <a:endParaRPr lang="cs-CZ"/>
        </a:p>
      </dgm:t>
    </dgm:pt>
    <dgm:pt modelId="{C694D0EF-56F5-4736-9E6F-5B2AB2A5EBDA}">
      <dgm:prSet phldrT="[Text]"/>
      <dgm:spPr/>
      <dgm:t>
        <a:bodyPr/>
        <a:lstStyle/>
        <a:p>
          <a:r>
            <a:rPr lang="cs-CZ" dirty="0" smtClean="0"/>
            <a:t>Ústavní</a:t>
          </a:r>
          <a:endParaRPr lang="cs-CZ" dirty="0"/>
        </a:p>
      </dgm:t>
    </dgm:pt>
    <dgm:pt modelId="{71DCECD0-4D30-4C99-804F-87538E73683A}" type="parTrans" cxnId="{B32BB2B9-6B8D-4D02-8306-0AC8DCC10347}">
      <dgm:prSet/>
      <dgm:spPr/>
      <dgm:t>
        <a:bodyPr/>
        <a:lstStyle/>
        <a:p>
          <a:endParaRPr lang="cs-CZ"/>
        </a:p>
      </dgm:t>
    </dgm:pt>
    <dgm:pt modelId="{0281921E-6F97-4B37-BCF3-63C0F272EDB2}" type="sibTrans" cxnId="{B32BB2B9-6B8D-4D02-8306-0AC8DCC10347}">
      <dgm:prSet/>
      <dgm:spPr/>
      <dgm:t>
        <a:bodyPr/>
        <a:lstStyle/>
        <a:p>
          <a:endParaRPr lang="cs-CZ"/>
        </a:p>
      </dgm:t>
    </dgm:pt>
    <dgm:pt modelId="{3AC90544-4E1A-461A-9B4C-4DAA40173690}">
      <dgm:prSet phldrT="[Text]"/>
      <dgm:spPr/>
      <dgm:t>
        <a:bodyPr/>
        <a:lstStyle/>
        <a:p>
          <a:r>
            <a:rPr lang="cs-CZ" dirty="0" smtClean="0"/>
            <a:t>Obchodní</a:t>
          </a:r>
          <a:endParaRPr lang="cs-CZ" dirty="0"/>
        </a:p>
      </dgm:t>
    </dgm:pt>
    <dgm:pt modelId="{8F85D3FD-C333-4DC4-9209-E6A775DA2C5B}" type="parTrans" cxnId="{A3825B9A-04BA-49AD-AB41-95C1BA41B07A}">
      <dgm:prSet/>
      <dgm:spPr/>
      <dgm:t>
        <a:bodyPr/>
        <a:lstStyle/>
        <a:p>
          <a:endParaRPr lang="cs-CZ"/>
        </a:p>
      </dgm:t>
    </dgm:pt>
    <dgm:pt modelId="{D93DA405-8C7C-4D30-84E5-E37463D584B2}" type="sibTrans" cxnId="{A3825B9A-04BA-49AD-AB41-95C1BA41B07A}">
      <dgm:prSet/>
      <dgm:spPr/>
      <dgm:t>
        <a:bodyPr/>
        <a:lstStyle/>
        <a:p>
          <a:endParaRPr lang="cs-CZ"/>
        </a:p>
      </dgm:t>
    </dgm:pt>
    <dgm:pt modelId="{CF643D02-3733-4652-B7CA-928FA6E460FD}">
      <dgm:prSet phldrT="[Text]"/>
      <dgm:spPr/>
      <dgm:t>
        <a:bodyPr/>
        <a:lstStyle/>
        <a:p>
          <a:r>
            <a:rPr lang="cs-CZ" dirty="0" smtClean="0"/>
            <a:t>Správní</a:t>
          </a:r>
          <a:endParaRPr lang="cs-CZ" dirty="0"/>
        </a:p>
      </dgm:t>
    </dgm:pt>
    <dgm:pt modelId="{7AEFFC72-55A5-48B4-BA39-B8F860928DA9}" type="parTrans" cxnId="{B2F43424-89D9-4869-A368-04EFB3C23621}">
      <dgm:prSet/>
      <dgm:spPr/>
      <dgm:t>
        <a:bodyPr/>
        <a:lstStyle/>
        <a:p>
          <a:endParaRPr lang="cs-CZ"/>
        </a:p>
      </dgm:t>
    </dgm:pt>
    <dgm:pt modelId="{74D1DFC7-30F8-48DD-BA98-FE47EE7B1C57}" type="sibTrans" cxnId="{B2F43424-89D9-4869-A368-04EFB3C23621}">
      <dgm:prSet/>
      <dgm:spPr/>
      <dgm:t>
        <a:bodyPr/>
        <a:lstStyle/>
        <a:p>
          <a:endParaRPr lang="cs-CZ"/>
        </a:p>
      </dgm:t>
    </dgm:pt>
    <dgm:pt modelId="{AB631302-D22C-405B-9108-94354E11A89A}">
      <dgm:prSet phldrT="[Text]"/>
      <dgm:spPr/>
      <dgm:t>
        <a:bodyPr/>
        <a:lstStyle/>
        <a:p>
          <a:r>
            <a:rPr lang="cs-CZ" dirty="0" smtClean="0"/>
            <a:t>Trestní</a:t>
          </a:r>
          <a:endParaRPr lang="cs-CZ" dirty="0"/>
        </a:p>
      </dgm:t>
    </dgm:pt>
    <dgm:pt modelId="{E94F3EAB-84F9-47D0-9C3C-6B8602B2670F}" type="parTrans" cxnId="{72A2697D-E9DE-4537-924F-24417456E27B}">
      <dgm:prSet/>
      <dgm:spPr/>
      <dgm:t>
        <a:bodyPr/>
        <a:lstStyle/>
        <a:p>
          <a:endParaRPr lang="cs-CZ"/>
        </a:p>
      </dgm:t>
    </dgm:pt>
    <dgm:pt modelId="{8C237506-690F-4AC8-9E65-20D7510326F4}" type="sibTrans" cxnId="{72A2697D-E9DE-4537-924F-24417456E27B}">
      <dgm:prSet/>
      <dgm:spPr/>
      <dgm:t>
        <a:bodyPr/>
        <a:lstStyle/>
        <a:p>
          <a:endParaRPr lang="cs-CZ"/>
        </a:p>
      </dgm:t>
    </dgm:pt>
    <dgm:pt modelId="{70BCF500-5542-4515-9FA6-26012034646D}">
      <dgm:prSet phldrT="[Text]"/>
      <dgm:spPr/>
      <dgm:t>
        <a:bodyPr/>
        <a:lstStyle/>
        <a:p>
          <a:r>
            <a:rPr lang="cs-CZ" dirty="0" smtClean="0"/>
            <a:t>Finanční</a:t>
          </a:r>
          <a:endParaRPr lang="cs-CZ" dirty="0"/>
        </a:p>
      </dgm:t>
    </dgm:pt>
    <dgm:pt modelId="{CA482E45-3D33-4388-9FE2-C495278DF819}" type="parTrans" cxnId="{12472DD7-5C3D-475E-898C-EA8B06F7ED6A}">
      <dgm:prSet/>
      <dgm:spPr/>
      <dgm:t>
        <a:bodyPr/>
        <a:lstStyle/>
        <a:p>
          <a:endParaRPr lang="cs-CZ"/>
        </a:p>
      </dgm:t>
    </dgm:pt>
    <dgm:pt modelId="{17F15B0F-3CF3-4255-8D46-A683BAB349E9}" type="sibTrans" cxnId="{12472DD7-5C3D-475E-898C-EA8B06F7ED6A}">
      <dgm:prSet/>
      <dgm:spPr/>
      <dgm:t>
        <a:bodyPr/>
        <a:lstStyle/>
        <a:p>
          <a:endParaRPr lang="cs-CZ"/>
        </a:p>
      </dgm:t>
    </dgm:pt>
    <dgm:pt modelId="{2EC375CA-C867-4EC4-BC67-AE01FF123839}">
      <dgm:prSet phldrT="[Text]"/>
      <dgm:spPr/>
      <dgm:t>
        <a:bodyPr/>
        <a:lstStyle/>
        <a:p>
          <a:r>
            <a:rPr lang="cs-CZ" dirty="0" smtClean="0"/>
            <a:t>Právo sociálního zabezpečení</a:t>
          </a:r>
          <a:endParaRPr lang="cs-CZ" dirty="0"/>
        </a:p>
      </dgm:t>
    </dgm:pt>
    <dgm:pt modelId="{D543D8EB-510D-4059-9A47-8E9B63357F36}" type="parTrans" cxnId="{C82EAE4D-5EEA-45E7-8B89-4BC221463879}">
      <dgm:prSet/>
      <dgm:spPr/>
      <dgm:t>
        <a:bodyPr/>
        <a:lstStyle/>
        <a:p>
          <a:endParaRPr lang="cs-CZ"/>
        </a:p>
      </dgm:t>
    </dgm:pt>
    <dgm:pt modelId="{1E408B1C-924D-46B6-97F1-F04166DB06E6}" type="sibTrans" cxnId="{C82EAE4D-5EEA-45E7-8B89-4BC221463879}">
      <dgm:prSet/>
      <dgm:spPr/>
      <dgm:t>
        <a:bodyPr/>
        <a:lstStyle/>
        <a:p>
          <a:endParaRPr lang="cs-CZ"/>
        </a:p>
      </dgm:t>
    </dgm:pt>
    <dgm:pt modelId="{9DEE9DDA-FBEE-445E-A319-ED332A278DD8}">
      <dgm:prSet phldrT="[Text]"/>
      <dgm:spPr/>
      <dgm:t>
        <a:bodyPr/>
        <a:lstStyle/>
        <a:p>
          <a:r>
            <a:rPr lang="cs-CZ" dirty="0" smtClean="0"/>
            <a:t>Pracovní</a:t>
          </a:r>
          <a:endParaRPr lang="cs-CZ" dirty="0"/>
        </a:p>
      </dgm:t>
    </dgm:pt>
    <dgm:pt modelId="{62517FB5-4BCE-4A96-BA8E-03B0912A97CA}" type="parTrans" cxnId="{1964D4C5-9320-4BD6-BEBA-495EE266651E}">
      <dgm:prSet/>
      <dgm:spPr/>
      <dgm:t>
        <a:bodyPr/>
        <a:lstStyle/>
        <a:p>
          <a:endParaRPr lang="cs-CZ"/>
        </a:p>
      </dgm:t>
    </dgm:pt>
    <dgm:pt modelId="{9E7B97E4-3194-49F5-BA26-F3228E470DA5}" type="sibTrans" cxnId="{1964D4C5-9320-4BD6-BEBA-495EE266651E}">
      <dgm:prSet/>
      <dgm:spPr/>
      <dgm:t>
        <a:bodyPr/>
        <a:lstStyle/>
        <a:p>
          <a:endParaRPr lang="cs-CZ"/>
        </a:p>
      </dgm:t>
    </dgm:pt>
    <dgm:pt modelId="{653149EF-1542-4F81-B0DF-4ACC33FAC6CD}" type="pres">
      <dgm:prSet presAssocID="{D64E3B79-B5B1-4ABF-82B6-52E7DDA5653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B394DA-7F04-4D10-8BBD-02DFC3469275}" type="pres">
      <dgm:prSet presAssocID="{AF575896-5E74-43A4-8040-6C35951F4BE6}" presName="root1" presStyleCnt="0"/>
      <dgm:spPr/>
    </dgm:pt>
    <dgm:pt modelId="{DC83226F-7918-4D82-A9DD-357347E3548E}" type="pres">
      <dgm:prSet presAssocID="{AF575896-5E74-43A4-8040-6C35951F4BE6}" presName="LevelOneTextNode" presStyleLbl="node0" presStyleIdx="0" presStyleCnt="1" custScaleX="201163" custScaleY="202801" custLinFactX="-78621" custLinFactNeighborX="-100000" custLinFactNeighborY="225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65061B-9DD9-4754-A021-5A762ACE8078}" type="pres">
      <dgm:prSet presAssocID="{AF575896-5E74-43A4-8040-6C35951F4BE6}" presName="level2hierChild" presStyleCnt="0"/>
      <dgm:spPr/>
    </dgm:pt>
    <dgm:pt modelId="{0EDBD644-43C6-4EFD-9AC8-04075C60FB91}" type="pres">
      <dgm:prSet presAssocID="{68A83CFE-C22D-48A3-9492-FA0E2F307B65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DBFA65F8-2FE2-475E-9E31-AFB5B37D5C91}" type="pres">
      <dgm:prSet presAssocID="{68A83CFE-C22D-48A3-9492-FA0E2F307B65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7874376-5367-41E8-A58B-3B4661180CAE}" type="pres">
      <dgm:prSet presAssocID="{4C1D3D5C-8C0E-45BC-986F-5A07F3CC6D69}" presName="root2" presStyleCnt="0"/>
      <dgm:spPr/>
    </dgm:pt>
    <dgm:pt modelId="{9A66DDDE-CD85-4C03-9190-FACD4785FF21}" type="pres">
      <dgm:prSet presAssocID="{4C1D3D5C-8C0E-45BC-986F-5A07F3CC6D69}" presName="LevelTwoTextNode" presStyleLbl="node2" presStyleIdx="0" presStyleCnt="2" custScaleX="163316" custScaleY="161665" custLinFactX="-56633" custLinFactNeighborX="-100000" custLinFactNeighborY="526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B1F67AD-CAAD-49AA-A594-51A1D1D34380}" type="pres">
      <dgm:prSet presAssocID="{4C1D3D5C-8C0E-45BC-986F-5A07F3CC6D69}" presName="level3hierChild" presStyleCnt="0"/>
      <dgm:spPr/>
    </dgm:pt>
    <dgm:pt modelId="{B2E12AB4-8FF6-468A-8CC2-998E6AB12587}" type="pres">
      <dgm:prSet presAssocID="{41374583-6E73-4B63-A168-9D740938C0CA}" presName="conn2-1" presStyleLbl="parChTrans1D3" presStyleIdx="0" presStyleCnt="9"/>
      <dgm:spPr/>
      <dgm:t>
        <a:bodyPr/>
        <a:lstStyle/>
        <a:p>
          <a:endParaRPr lang="cs-CZ"/>
        </a:p>
      </dgm:t>
    </dgm:pt>
    <dgm:pt modelId="{36DFFDEC-93D4-4D89-BF0A-88E94E7C3990}" type="pres">
      <dgm:prSet presAssocID="{41374583-6E73-4B63-A168-9D740938C0CA}" presName="connTx" presStyleLbl="parChTrans1D3" presStyleIdx="0" presStyleCnt="9"/>
      <dgm:spPr/>
      <dgm:t>
        <a:bodyPr/>
        <a:lstStyle/>
        <a:p>
          <a:endParaRPr lang="cs-CZ"/>
        </a:p>
      </dgm:t>
    </dgm:pt>
    <dgm:pt modelId="{0D5C7431-095E-4B48-AC21-08CD4DEFFD04}" type="pres">
      <dgm:prSet presAssocID="{FB6C8B90-CC69-447D-B732-7C226AED270B}" presName="root2" presStyleCnt="0"/>
      <dgm:spPr/>
    </dgm:pt>
    <dgm:pt modelId="{9DB9BA06-DC9A-4EC2-B4C9-C4DC8B32A7BE}" type="pres">
      <dgm:prSet presAssocID="{FB6C8B90-CC69-447D-B732-7C226AED270B}" presName="LevelTwoTextNode" presStyleLbl="node3" presStyleIdx="0" presStyleCnt="9" custLinFactX="-32826" custLinFactNeighborX="-100000" custLinFactNeighborY="3258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EC80E6-20F4-4F5E-8BFF-EE9D6B6B94FC}" type="pres">
      <dgm:prSet presAssocID="{FB6C8B90-CC69-447D-B732-7C226AED270B}" presName="level3hierChild" presStyleCnt="0"/>
      <dgm:spPr/>
    </dgm:pt>
    <dgm:pt modelId="{B92ADAA7-3989-4E1E-A53F-C107A770E29E}" type="pres">
      <dgm:prSet presAssocID="{71C4CE6E-621D-46A1-9430-47D23A962682}" presName="conn2-1" presStyleLbl="parChTrans1D3" presStyleIdx="1" presStyleCnt="9"/>
      <dgm:spPr/>
      <dgm:t>
        <a:bodyPr/>
        <a:lstStyle/>
        <a:p>
          <a:endParaRPr lang="cs-CZ"/>
        </a:p>
      </dgm:t>
    </dgm:pt>
    <dgm:pt modelId="{63F8293C-6485-4CE0-87B9-9BA162849E0A}" type="pres">
      <dgm:prSet presAssocID="{71C4CE6E-621D-46A1-9430-47D23A962682}" presName="connTx" presStyleLbl="parChTrans1D3" presStyleIdx="1" presStyleCnt="9"/>
      <dgm:spPr/>
      <dgm:t>
        <a:bodyPr/>
        <a:lstStyle/>
        <a:p>
          <a:endParaRPr lang="cs-CZ"/>
        </a:p>
      </dgm:t>
    </dgm:pt>
    <dgm:pt modelId="{3A73A7D7-8B61-4627-9A1F-5F17A12D34EB}" type="pres">
      <dgm:prSet presAssocID="{EA4001DB-A0EE-4885-9D99-E13992F673F2}" presName="root2" presStyleCnt="0"/>
      <dgm:spPr/>
    </dgm:pt>
    <dgm:pt modelId="{86E83055-1AD3-483F-A7A4-28E430D2C33C}" type="pres">
      <dgm:prSet presAssocID="{EA4001DB-A0EE-4885-9D99-E13992F673F2}" presName="LevelTwoTextNode" presStyleLbl="node3" presStyleIdx="1" presStyleCnt="9" custLinFactX="-32826" custLinFactNeighborX="-100000" custLinFactNeighborY="3258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82E0D3-9E00-455E-BC1D-0A8105FD8298}" type="pres">
      <dgm:prSet presAssocID="{EA4001DB-A0EE-4885-9D99-E13992F673F2}" presName="level3hierChild" presStyleCnt="0"/>
      <dgm:spPr/>
    </dgm:pt>
    <dgm:pt modelId="{DAC2AA0A-0243-4451-B9C3-A13F580CBE65}" type="pres">
      <dgm:prSet presAssocID="{8F85D3FD-C333-4DC4-9209-E6A775DA2C5B}" presName="conn2-1" presStyleLbl="parChTrans1D3" presStyleIdx="2" presStyleCnt="9"/>
      <dgm:spPr/>
      <dgm:t>
        <a:bodyPr/>
        <a:lstStyle/>
        <a:p>
          <a:endParaRPr lang="cs-CZ"/>
        </a:p>
      </dgm:t>
    </dgm:pt>
    <dgm:pt modelId="{DFC653D6-F1F0-4BBD-BFB0-0D7AEDCF62BA}" type="pres">
      <dgm:prSet presAssocID="{8F85D3FD-C333-4DC4-9209-E6A775DA2C5B}" presName="connTx" presStyleLbl="parChTrans1D3" presStyleIdx="2" presStyleCnt="9"/>
      <dgm:spPr/>
      <dgm:t>
        <a:bodyPr/>
        <a:lstStyle/>
        <a:p>
          <a:endParaRPr lang="cs-CZ"/>
        </a:p>
      </dgm:t>
    </dgm:pt>
    <dgm:pt modelId="{64F79CFF-0B6A-4505-B0EA-D31AE1612FDB}" type="pres">
      <dgm:prSet presAssocID="{3AC90544-4E1A-461A-9B4C-4DAA40173690}" presName="root2" presStyleCnt="0"/>
      <dgm:spPr/>
    </dgm:pt>
    <dgm:pt modelId="{66CF485C-932F-45EA-9058-A653A6C4B6C4}" type="pres">
      <dgm:prSet presAssocID="{3AC90544-4E1A-461A-9B4C-4DAA40173690}" presName="LevelTwoTextNode" presStyleLbl="node3" presStyleIdx="2" presStyleCnt="9" custLinFactX="-32826" custLinFactNeighborX="-100000" custLinFactNeighborY="3258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F27D1C-8D27-472A-92C5-8523398F8229}" type="pres">
      <dgm:prSet presAssocID="{3AC90544-4E1A-461A-9B4C-4DAA40173690}" presName="level3hierChild" presStyleCnt="0"/>
      <dgm:spPr/>
    </dgm:pt>
    <dgm:pt modelId="{1C23B762-9AF4-4F93-B582-85406661B147}" type="pres">
      <dgm:prSet presAssocID="{62517FB5-4BCE-4A96-BA8E-03B0912A97CA}" presName="conn2-1" presStyleLbl="parChTrans1D3" presStyleIdx="3" presStyleCnt="9"/>
      <dgm:spPr/>
      <dgm:t>
        <a:bodyPr/>
        <a:lstStyle/>
        <a:p>
          <a:endParaRPr lang="cs-CZ"/>
        </a:p>
      </dgm:t>
    </dgm:pt>
    <dgm:pt modelId="{3EF22A5B-2E68-474E-9272-67763A78770B}" type="pres">
      <dgm:prSet presAssocID="{62517FB5-4BCE-4A96-BA8E-03B0912A97CA}" presName="connTx" presStyleLbl="parChTrans1D3" presStyleIdx="3" presStyleCnt="9"/>
      <dgm:spPr/>
      <dgm:t>
        <a:bodyPr/>
        <a:lstStyle/>
        <a:p>
          <a:endParaRPr lang="cs-CZ"/>
        </a:p>
      </dgm:t>
    </dgm:pt>
    <dgm:pt modelId="{A5B2E867-4DCF-46EC-A3F9-232536845F82}" type="pres">
      <dgm:prSet presAssocID="{9DEE9DDA-FBEE-445E-A319-ED332A278DD8}" presName="root2" presStyleCnt="0"/>
      <dgm:spPr/>
    </dgm:pt>
    <dgm:pt modelId="{6A96D16B-7DCA-4D32-A1BC-89B0A0CF1A98}" type="pres">
      <dgm:prSet presAssocID="{9DEE9DDA-FBEE-445E-A319-ED332A278DD8}" presName="LevelTwoTextNode" presStyleLbl="node3" presStyleIdx="3" presStyleCnt="9" custLinFactX="-36061" custLinFactNeighborX="-100000" custLinFactNeighborY="3167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802A74-9D3A-47B4-9330-B63D9032D194}" type="pres">
      <dgm:prSet presAssocID="{9DEE9DDA-FBEE-445E-A319-ED332A278DD8}" presName="level3hierChild" presStyleCnt="0"/>
      <dgm:spPr/>
    </dgm:pt>
    <dgm:pt modelId="{DBD7CF21-CC39-49EC-B679-3278CEA694C2}" type="pres">
      <dgm:prSet presAssocID="{84E9E514-0CBE-4744-A3C7-D2414776C745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46BC1A13-CDD5-4DDE-8474-F13C9625C0BA}" type="pres">
      <dgm:prSet presAssocID="{84E9E514-0CBE-4744-A3C7-D2414776C745}" presName="connTx" presStyleLbl="parChTrans1D2" presStyleIdx="1" presStyleCnt="2"/>
      <dgm:spPr/>
      <dgm:t>
        <a:bodyPr/>
        <a:lstStyle/>
        <a:p>
          <a:endParaRPr lang="cs-CZ"/>
        </a:p>
      </dgm:t>
    </dgm:pt>
    <dgm:pt modelId="{C393C00B-3B97-4B86-98F6-8E6A81052F8B}" type="pres">
      <dgm:prSet presAssocID="{FD734F8A-1637-4ABF-8275-9F11F05414E9}" presName="root2" presStyleCnt="0"/>
      <dgm:spPr/>
    </dgm:pt>
    <dgm:pt modelId="{ADC9741E-A7B4-46FC-806F-CF03A0D7EFBF}" type="pres">
      <dgm:prSet presAssocID="{FD734F8A-1637-4ABF-8275-9F11F05414E9}" presName="LevelTwoTextNode" presStyleLbl="node2" presStyleIdx="1" presStyleCnt="2" custScaleX="149629" custScaleY="134083" custLinFactX="77309" custLinFactY="-45356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3872D3-814D-4697-B2DD-477559F955AD}" type="pres">
      <dgm:prSet presAssocID="{FD734F8A-1637-4ABF-8275-9F11F05414E9}" presName="level3hierChild" presStyleCnt="0"/>
      <dgm:spPr/>
    </dgm:pt>
    <dgm:pt modelId="{09350090-357F-40BD-BC24-81BE5421FEA9}" type="pres">
      <dgm:prSet presAssocID="{71DCECD0-4D30-4C99-804F-87538E73683A}" presName="conn2-1" presStyleLbl="parChTrans1D3" presStyleIdx="4" presStyleCnt="9"/>
      <dgm:spPr/>
      <dgm:t>
        <a:bodyPr/>
        <a:lstStyle/>
        <a:p>
          <a:endParaRPr lang="cs-CZ"/>
        </a:p>
      </dgm:t>
    </dgm:pt>
    <dgm:pt modelId="{ED21F0B4-C2DD-434F-A5E3-2433E2A5C839}" type="pres">
      <dgm:prSet presAssocID="{71DCECD0-4D30-4C99-804F-87538E73683A}" presName="connTx" presStyleLbl="parChTrans1D3" presStyleIdx="4" presStyleCnt="9"/>
      <dgm:spPr/>
      <dgm:t>
        <a:bodyPr/>
        <a:lstStyle/>
        <a:p>
          <a:endParaRPr lang="cs-CZ"/>
        </a:p>
      </dgm:t>
    </dgm:pt>
    <dgm:pt modelId="{FDE60D69-9434-4A10-BEB3-1E37C84A3FF2}" type="pres">
      <dgm:prSet presAssocID="{C694D0EF-56F5-4736-9E6F-5B2AB2A5EBDA}" presName="root2" presStyleCnt="0"/>
      <dgm:spPr/>
    </dgm:pt>
    <dgm:pt modelId="{3276C99C-C919-4B60-B7F2-767F73C58D16}" type="pres">
      <dgm:prSet presAssocID="{C694D0EF-56F5-4736-9E6F-5B2AB2A5EBDA}" presName="LevelTwoTextNode" presStyleLbl="node3" presStyleIdx="4" presStyleCnt="9" custLinFactX="74800" custLinFactY="-56645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BDA5049-C6A3-4B4E-9D5C-AED2C4A87378}" type="pres">
      <dgm:prSet presAssocID="{C694D0EF-56F5-4736-9E6F-5B2AB2A5EBDA}" presName="level3hierChild" presStyleCnt="0"/>
      <dgm:spPr/>
    </dgm:pt>
    <dgm:pt modelId="{563D1484-0187-4205-B6CC-331E0FF26606}" type="pres">
      <dgm:prSet presAssocID="{7AEFFC72-55A5-48B4-BA39-B8F860928DA9}" presName="conn2-1" presStyleLbl="parChTrans1D3" presStyleIdx="5" presStyleCnt="9"/>
      <dgm:spPr/>
      <dgm:t>
        <a:bodyPr/>
        <a:lstStyle/>
        <a:p>
          <a:endParaRPr lang="cs-CZ"/>
        </a:p>
      </dgm:t>
    </dgm:pt>
    <dgm:pt modelId="{6DA48710-9857-4BC3-AEBC-4EB72D31B9CC}" type="pres">
      <dgm:prSet presAssocID="{7AEFFC72-55A5-48B4-BA39-B8F860928DA9}" presName="connTx" presStyleLbl="parChTrans1D3" presStyleIdx="5" presStyleCnt="9"/>
      <dgm:spPr/>
      <dgm:t>
        <a:bodyPr/>
        <a:lstStyle/>
        <a:p>
          <a:endParaRPr lang="cs-CZ"/>
        </a:p>
      </dgm:t>
    </dgm:pt>
    <dgm:pt modelId="{A9A8C600-8191-45B5-B93C-286B0C6D3386}" type="pres">
      <dgm:prSet presAssocID="{CF643D02-3733-4652-B7CA-928FA6E460FD}" presName="root2" presStyleCnt="0"/>
      <dgm:spPr/>
    </dgm:pt>
    <dgm:pt modelId="{A27B39C0-D502-4A67-B7C5-B6DB298AFE5A}" type="pres">
      <dgm:prSet presAssocID="{CF643D02-3733-4652-B7CA-928FA6E460FD}" presName="LevelTwoTextNode" presStyleLbl="node3" presStyleIdx="5" presStyleCnt="9" custLinFactX="76682" custLinFactY="-44102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026994-869D-465E-A95F-A1D8FCCC3E93}" type="pres">
      <dgm:prSet presAssocID="{CF643D02-3733-4652-B7CA-928FA6E460FD}" presName="level3hierChild" presStyleCnt="0"/>
      <dgm:spPr/>
    </dgm:pt>
    <dgm:pt modelId="{68478A65-69FA-47BD-9190-C700F7DEBA48}" type="pres">
      <dgm:prSet presAssocID="{E94F3EAB-84F9-47D0-9C3C-6B8602B2670F}" presName="conn2-1" presStyleLbl="parChTrans1D3" presStyleIdx="6" presStyleCnt="9"/>
      <dgm:spPr/>
      <dgm:t>
        <a:bodyPr/>
        <a:lstStyle/>
        <a:p>
          <a:endParaRPr lang="cs-CZ"/>
        </a:p>
      </dgm:t>
    </dgm:pt>
    <dgm:pt modelId="{AC834DCC-D193-4357-8121-533F3976616B}" type="pres">
      <dgm:prSet presAssocID="{E94F3EAB-84F9-47D0-9C3C-6B8602B2670F}" presName="connTx" presStyleLbl="parChTrans1D3" presStyleIdx="6" presStyleCnt="9"/>
      <dgm:spPr/>
      <dgm:t>
        <a:bodyPr/>
        <a:lstStyle/>
        <a:p>
          <a:endParaRPr lang="cs-CZ"/>
        </a:p>
      </dgm:t>
    </dgm:pt>
    <dgm:pt modelId="{7391D62C-B408-4D6E-AB25-7C5CC9709950}" type="pres">
      <dgm:prSet presAssocID="{AB631302-D22C-405B-9108-94354E11A89A}" presName="root2" presStyleCnt="0"/>
      <dgm:spPr/>
    </dgm:pt>
    <dgm:pt modelId="{647ABE8D-1CBC-428A-9DC9-B424DBA7993A}" type="pres">
      <dgm:prSet presAssocID="{AB631302-D22C-405B-9108-94354E11A89A}" presName="LevelTwoTextNode" presStyleLbl="node3" presStyleIdx="6" presStyleCnt="9" custLinFactX="76682" custLinFactY="-34067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8A171-4125-43D7-B013-85CA00F926DF}" type="pres">
      <dgm:prSet presAssocID="{AB631302-D22C-405B-9108-94354E11A89A}" presName="level3hierChild" presStyleCnt="0"/>
      <dgm:spPr/>
    </dgm:pt>
    <dgm:pt modelId="{1C1C7232-080E-49A2-9F9F-4B1FA99C0D06}" type="pres">
      <dgm:prSet presAssocID="{CA482E45-3D33-4388-9FE2-C495278DF819}" presName="conn2-1" presStyleLbl="parChTrans1D3" presStyleIdx="7" presStyleCnt="9"/>
      <dgm:spPr/>
      <dgm:t>
        <a:bodyPr/>
        <a:lstStyle/>
        <a:p>
          <a:endParaRPr lang="cs-CZ"/>
        </a:p>
      </dgm:t>
    </dgm:pt>
    <dgm:pt modelId="{DDB5E523-6A94-46CA-899A-DD9DBBFD215C}" type="pres">
      <dgm:prSet presAssocID="{CA482E45-3D33-4388-9FE2-C495278DF819}" presName="connTx" presStyleLbl="parChTrans1D3" presStyleIdx="7" presStyleCnt="9"/>
      <dgm:spPr/>
      <dgm:t>
        <a:bodyPr/>
        <a:lstStyle/>
        <a:p>
          <a:endParaRPr lang="cs-CZ"/>
        </a:p>
      </dgm:t>
    </dgm:pt>
    <dgm:pt modelId="{5C096157-374D-4B8D-8912-0CB03D7FFA82}" type="pres">
      <dgm:prSet presAssocID="{70BCF500-5542-4515-9FA6-26012034646D}" presName="root2" presStyleCnt="0"/>
      <dgm:spPr/>
    </dgm:pt>
    <dgm:pt modelId="{DA3918F7-77E3-4696-9B80-83F71D3D7A5C}" type="pres">
      <dgm:prSet presAssocID="{70BCF500-5542-4515-9FA6-26012034646D}" presName="LevelTwoTextNode" presStyleLbl="node3" presStyleIdx="7" presStyleCnt="9" custLinFactX="76682" custLinFactY="-8981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C6409C-2344-4458-B9C2-7E0718ECAC86}" type="pres">
      <dgm:prSet presAssocID="{70BCF500-5542-4515-9FA6-26012034646D}" presName="level3hierChild" presStyleCnt="0"/>
      <dgm:spPr/>
    </dgm:pt>
    <dgm:pt modelId="{BBFE2710-129C-435F-97DC-3DB0EE279A02}" type="pres">
      <dgm:prSet presAssocID="{D543D8EB-510D-4059-9A47-8E9B63357F36}" presName="conn2-1" presStyleLbl="parChTrans1D3" presStyleIdx="8" presStyleCnt="9"/>
      <dgm:spPr/>
      <dgm:t>
        <a:bodyPr/>
        <a:lstStyle/>
        <a:p>
          <a:endParaRPr lang="cs-CZ"/>
        </a:p>
      </dgm:t>
    </dgm:pt>
    <dgm:pt modelId="{84B4BAB6-36C6-4E0D-9A89-AB8D601EFBA0}" type="pres">
      <dgm:prSet presAssocID="{D543D8EB-510D-4059-9A47-8E9B63357F36}" presName="connTx" presStyleLbl="parChTrans1D3" presStyleIdx="8" presStyleCnt="9"/>
      <dgm:spPr/>
      <dgm:t>
        <a:bodyPr/>
        <a:lstStyle/>
        <a:p>
          <a:endParaRPr lang="cs-CZ"/>
        </a:p>
      </dgm:t>
    </dgm:pt>
    <dgm:pt modelId="{5E923CE3-036F-43FD-BCB7-CB3FB3BBAE54}" type="pres">
      <dgm:prSet presAssocID="{2EC375CA-C867-4EC4-BC67-AE01FF123839}" presName="root2" presStyleCnt="0"/>
      <dgm:spPr/>
    </dgm:pt>
    <dgm:pt modelId="{8D80D408-BE92-4129-9A9F-FBD41ED54112}" type="pres">
      <dgm:prSet presAssocID="{2EC375CA-C867-4EC4-BC67-AE01FF123839}" presName="LevelTwoTextNode" presStyleLbl="node3" presStyleIdx="8" presStyleCnt="9" custLinFactX="77309" custLinFactNeighborX="100000" custLinFactNeighborY="-9769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7F4B22-3D84-4FBB-8D9F-FC5A4B9917E3}" type="pres">
      <dgm:prSet presAssocID="{2EC375CA-C867-4EC4-BC67-AE01FF123839}" presName="level3hierChild" presStyleCnt="0"/>
      <dgm:spPr/>
    </dgm:pt>
  </dgm:ptLst>
  <dgm:cxnLst>
    <dgm:cxn modelId="{54311F99-EA6F-4FD0-86EC-48A375AD64BD}" type="presOf" srcId="{4C1D3D5C-8C0E-45BC-986F-5A07F3CC6D69}" destId="{9A66DDDE-CD85-4C03-9190-FACD4785FF21}" srcOrd="0" destOrd="0" presId="urn:microsoft.com/office/officeart/2005/8/layout/hierarchy2"/>
    <dgm:cxn modelId="{AE1D50A6-082A-4489-86AF-D28BD964F207}" type="presOf" srcId="{71C4CE6E-621D-46A1-9430-47D23A962682}" destId="{63F8293C-6485-4CE0-87B9-9BA162849E0A}" srcOrd="1" destOrd="0" presId="urn:microsoft.com/office/officeart/2005/8/layout/hierarchy2"/>
    <dgm:cxn modelId="{6756DF66-4E56-4D97-B1B4-31939B053203}" type="presOf" srcId="{8F85D3FD-C333-4DC4-9209-E6A775DA2C5B}" destId="{DFC653D6-F1F0-4BBD-BFB0-0D7AEDCF62BA}" srcOrd="1" destOrd="0" presId="urn:microsoft.com/office/officeart/2005/8/layout/hierarchy2"/>
    <dgm:cxn modelId="{E7758327-AC54-4EF0-8718-CEC722411F5F}" type="presOf" srcId="{E94F3EAB-84F9-47D0-9C3C-6B8602B2670F}" destId="{68478A65-69FA-47BD-9190-C700F7DEBA48}" srcOrd="0" destOrd="0" presId="urn:microsoft.com/office/officeart/2005/8/layout/hierarchy2"/>
    <dgm:cxn modelId="{55C1B8DB-4956-4B55-9F43-492C064ED14D}" type="presOf" srcId="{CA482E45-3D33-4388-9FE2-C495278DF819}" destId="{DDB5E523-6A94-46CA-899A-DD9DBBFD215C}" srcOrd="1" destOrd="0" presId="urn:microsoft.com/office/officeart/2005/8/layout/hierarchy2"/>
    <dgm:cxn modelId="{23A02141-7343-4898-8AF4-1EFECF611FB8}" type="presOf" srcId="{C694D0EF-56F5-4736-9E6F-5B2AB2A5EBDA}" destId="{3276C99C-C919-4B60-B7F2-767F73C58D16}" srcOrd="0" destOrd="0" presId="urn:microsoft.com/office/officeart/2005/8/layout/hierarchy2"/>
    <dgm:cxn modelId="{B2F43424-89D9-4869-A368-04EFB3C23621}" srcId="{FD734F8A-1637-4ABF-8275-9F11F05414E9}" destId="{CF643D02-3733-4652-B7CA-928FA6E460FD}" srcOrd="1" destOrd="0" parTransId="{7AEFFC72-55A5-48B4-BA39-B8F860928DA9}" sibTransId="{74D1DFC7-30F8-48DD-BA98-FE47EE7B1C57}"/>
    <dgm:cxn modelId="{2F5B3997-ED0F-43AE-AD9D-2214A0B00630}" type="presOf" srcId="{E94F3EAB-84F9-47D0-9C3C-6B8602B2670F}" destId="{AC834DCC-D193-4357-8121-533F3976616B}" srcOrd="1" destOrd="0" presId="urn:microsoft.com/office/officeart/2005/8/layout/hierarchy2"/>
    <dgm:cxn modelId="{6E389EF4-6D8A-45CD-B474-7D87B8797186}" srcId="{4C1D3D5C-8C0E-45BC-986F-5A07F3CC6D69}" destId="{EA4001DB-A0EE-4885-9D99-E13992F673F2}" srcOrd="1" destOrd="0" parTransId="{71C4CE6E-621D-46A1-9430-47D23A962682}" sibTransId="{AF121A83-293B-4B9D-BCBE-96AA6ACBF0AA}"/>
    <dgm:cxn modelId="{AC966901-6CFA-4598-AB21-895ACC9C9882}" type="presOf" srcId="{70BCF500-5542-4515-9FA6-26012034646D}" destId="{DA3918F7-77E3-4696-9B80-83F71D3D7A5C}" srcOrd="0" destOrd="0" presId="urn:microsoft.com/office/officeart/2005/8/layout/hierarchy2"/>
    <dgm:cxn modelId="{8722AD71-1930-417B-9B8F-3D5E0098341D}" type="presOf" srcId="{D543D8EB-510D-4059-9A47-8E9B63357F36}" destId="{84B4BAB6-36C6-4E0D-9A89-AB8D601EFBA0}" srcOrd="1" destOrd="0" presId="urn:microsoft.com/office/officeart/2005/8/layout/hierarchy2"/>
    <dgm:cxn modelId="{C82EAE4D-5EEA-45E7-8B89-4BC221463879}" srcId="{FD734F8A-1637-4ABF-8275-9F11F05414E9}" destId="{2EC375CA-C867-4EC4-BC67-AE01FF123839}" srcOrd="4" destOrd="0" parTransId="{D543D8EB-510D-4059-9A47-8E9B63357F36}" sibTransId="{1E408B1C-924D-46B6-97F1-F04166DB06E6}"/>
    <dgm:cxn modelId="{9A27E661-18F1-4EAD-9AE0-DF6F8BD17370}" type="presOf" srcId="{71DCECD0-4D30-4C99-804F-87538E73683A}" destId="{09350090-357F-40BD-BC24-81BE5421FEA9}" srcOrd="0" destOrd="0" presId="urn:microsoft.com/office/officeart/2005/8/layout/hierarchy2"/>
    <dgm:cxn modelId="{5D9398C5-6B23-4F2C-9A0F-EA81E5840CCD}" type="presOf" srcId="{7AEFFC72-55A5-48B4-BA39-B8F860928DA9}" destId="{563D1484-0187-4205-B6CC-331E0FF26606}" srcOrd="0" destOrd="0" presId="urn:microsoft.com/office/officeart/2005/8/layout/hierarchy2"/>
    <dgm:cxn modelId="{994EE5BA-318F-4D35-96BE-0D652C7EADFA}" type="presOf" srcId="{62517FB5-4BCE-4A96-BA8E-03B0912A97CA}" destId="{3EF22A5B-2E68-474E-9272-67763A78770B}" srcOrd="1" destOrd="0" presId="urn:microsoft.com/office/officeart/2005/8/layout/hierarchy2"/>
    <dgm:cxn modelId="{C39B2EA2-7A4E-4755-BC2A-7FD3E2F0E290}" type="presOf" srcId="{FB6C8B90-CC69-447D-B732-7C226AED270B}" destId="{9DB9BA06-DC9A-4EC2-B4C9-C4DC8B32A7BE}" srcOrd="0" destOrd="0" presId="urn:microsoft.com/office/officeart/2005/8/layout/hierarchy2"/>
    <dgm:cxn modelId="{91136D75-3FDC-40E0-85B9-13C40D0B836A}" type="presOf" srcId="{AF575896-5E74-43A4-8040-6C35951F4BE6}" destId="{DC83226F-7918-4D82-A9DD-357347E3548E}" srcOrd="0" destOrd="0" presId="urn:microsoft.com/office/officeart/2005/8/layout/hierarchy2"/>
    <dgm:cxn modelId="{3F435A3C-7093-491F-A724-E5E1D40E1DB9}" type="presOf" srcId="{3AC90544-4E1A-461A-9B4C-4DAA40173690}" destId="{66CF485C-932F-45EA-9058-A653A6C4B6C4}" srcOrd="0" destOrd="0" presId="urn:microsoft.com/office/officeart/2005/8/layout/hierarchy2"/>
    <dgm:cxn modelId="{1B378BEA-B45A-4AA5-95BD-0E5934D19D15}" type="presOf" srcId="{71DCECD0-4D30-4C99-804F-87538E73683A}" destId="{ED21F0B4-C2DD-434F-A5E3-2433E2A5C839}" srcOrd="1" destOrd="0" presId="urn:microsoft.com/office/officeart/2005/8/layout/hierarchy2"/>
    <dgm:cxn modelId="{C5AA01ED-0BE6-4C12-990B-FC68BF749BBC}" type="presOf" srcId="{68A83CFE-C22D-48A3-9492-FA0E2F307B65}" destId="{DBFA65F8-2FE2-475E-9E31-AFB5B37D5C91}" srcOrd="1" destOrd="0" presId="urn:microsoft.com/office/officeart/2005/8/layout/hierarchy2"/>
    <dgm:cxn modelId="{B32BB2B9-6B8D-4D02-8306-0AC8DCC10347}" srcId="{FD734F8A-1637-4ABF-8275-9F11F05414E9}" destId="{C694D0EF-56F5-4736-9E6F-5B2AB2A5EBDA}" srcOrd="0" destOrd="0" parTransId="{71DCECD0-4D30-4C99-804F-87538E73683A}" sibTransId="{0281921E-6F97-4B37-BCF3-63C0F272EDB2}"/>
    <dgm:cxn modelId="{5FB0B487-37A8-4A0D-A0C3-2D031D693AB4}" type="presOf" srcId="{41374583-6E73-4B63-A168-9D740938C0CA}" destId="{B2E12AB4-8FF6-468A-8CC2-998E6AB12587}" srcOrd="0" destOrd="0" presId="urn:microsoft.com/office/officeart/2005/8/layout/hierarchy2"/>
    <dgm:cxn modelId="{43FF2B08-C975-444F-9C01-BB722DEA4079}" type="presOf" srcId="{AB631302-D22C-405B-9108-94354E11A89A}" destId="{647ABE8D-1CBC-428A-9DC9-B424DBA7993A}" srcOrd="0" destOrd="0" presId="urn:microsoft.com/office/officeart/2005/8/layout/hierarchy2"/>
    <dgm:cxn modelId="{72A2697D-E9DE-4537-924F-24417456E27B}" srcId="{FD734F8A-1637-4ABF-8275-9F11F05414E9}" destId="{AB631302-D22C-405B-9108-94354E11A89A}" srcOrd="2" destOrd="0" parTransId="{E94F3EAB-84F9-47D0-9C3C-6B8602B2670F}" sibTransId="{8C237506-690F-4AC8-9E65-20D7510326F4}"/>
    <dgm:cxn modelId="{D958A15F-F67C-433A-B10B-6816DAACD464}" srcId="{AF575896-5E74-43A4-8040-6C35951F4BE6}" destId="{4C1D3D5C-8C0E-45BC-986F-5A07F3CC6D69}" srcOrd="0" destOrd="0" parTransId="{68A83CFE-C22D-48A3-9492-FA0E2F307B65}" sibTransId="{87665AC9-9518-4948-A1DF-B7269C6EBD49}"/>
    <dgm:cxn modelId="{C495CDDE-57D0-4C52-8678-7325AA7A04FE}" type="presOf" srcId="{9DEE9DDA-FBEE-445E-A319-ED332A278DD8}" destId="{6A96D16B-7DCA-4D32-A1BC-89B0A0CF1A98}" srcOrd="0" destOrd="0" presId="urn:microsoft.com/office/officeart/2005/8/layout/hierarchy2"/>
    <dgm:cxn modelId="{99B39B6A-89EB-47BB-A473-81B0217AECCF}" type="presOf" srcId="{8F85D3FD-C333-4DC4-9209-E6A775DA2C5B}" destId="{DAC2AA0A-0243-4451-B9C3-A13F580CBE65}" srcOrd="0" destOrd="0" presId="urn:microsoft.com/office/officeart/2005/8/layout/hierarchy2"/>
    <dgm:cxn modelId="{23833A89-5A90-40D3-87F4-A7CD5F79D23A}" type="presOf" srcId="{D543D8EB-510D-4059-9A47-8E9B63357F36}" destId="{BBFE2710-129C-435F-97DC-3DB0EE279A02}" srcOrd="0" destOrd="0" presId="urn:microsoft.com/office/officeart/2005/8/layout/hierarchy2"/>
    <dgm:cxn modelId="{0DFF27A4-2ECB-4348-A492-1C5909978332}" type="presOf" srcId="{7AEFFC72-55A5-48B4-BA39-B8F860928DA9}" destId="{6DA48710-9857-4BC3-AEBC-4EB72D31B9CC}" srcOrd="1" destOrd="0" presId="urn:microsoft.com/office/officeart/2005/8/layout/hierarchy2"/>
    <dgm:cxn modelId="{34EC6D40-56C4-4645-B65A-DD080AEF2D85}" type="presOf" srcId="{62517FB5-4BCE-4A96-BA8E-03B0912A97CA}" destId="{1C23B762-9AF4-4F93-B582-85406661B147}" srcOrd="0" destOrd="0" presId="urn:microsoft.com/office/officeart/2005/8/layout/hierarchy2"/>
    <dgm:cxn modelId="{F25DA9CF-0C2C-4BD1-9EA8-F85C4B96CACC}" type="presOf" srcId="{68A83CFE-C22D-48A3-9492-FA0E2F307B65}" destId="{0EDBD644-43C6-4EFD-9AC8-04075C60FB91}" srcOrd="0" destOrd="0" presId="urn:microsoft.com/office/officeart/2005/8/layout/hierarchy2"/>
    <dgm:cxn modelId="{F8341FE7-DF96-422C-9BBB-85B23A06ED00}" type="presOf" srcId="{2EC375CA-C867-4EC4-BC67-AE01FF123839}" destId="{8D80D408-BE92-4129-9A9F-FBD41ED54112}" srcOrd="0" destOrd="0" presId="urn:microsoft.com/office/officeart/2005/8/layout/hierarchy2"/>
    <dgm:cxn modelId="{12472DD7-5C3D-475E-898C-EA8B06F7ED6A}" srcId="{FD734F8A-1637-4ABF-8275-9F11F05414E9}" destId="{70BCF500-5542-4515-9FA6-26012034646D}" srcOrd="3" destOrd="0" parTransId="{CA482E45-3D33-4388-9FE2-C495278DF819}" sibTransId="{17F15B0F-3CF3-4255-8D46-A683BAB349E9}"/>
    <dgm:cxn modelId="{803136E0-7420-46D8-8534-F9FC7B9DF931}" type="presOf" srcId="{FD734F8A-1637-4ABF-8275-9F11F05414E9}" destId="{ADC9741E-A7B4-46FC-806F-CF03A0D7EFBF}" srcOrd="0" destOrd="0" presId="urn:microsoft.com/office/officeart/2005/8/layout/hierarchy2"/>
    <dgm:cxn modelId="{A3825B9A-04BA-49AD-AB41-95C1BA41B07A}" srcId="{4C1D3D5C-8C0E-45BC-986F-5A07F3CC6D69}" destId="{3AC90544-4E1A-461A-9B4C-4DAA40173690}" srcOrd="2" destOrd="0" parTransId="{8F85D3FD-C333-4DC4-9209-E6A775DA2C5B}" sibTransId="{D93DA405-8C7C-4D30-84E5-E37463D584B2}"/>
    <dgm:cxn modelId="{A9D59BA8-A8F0-42FA-B5AE-FF1080CBFEAD}" type="presOf" srcId="{CA482E45-3D33-4388-9FE2-C495278DF819}" destId="{1C1C7232-080E-49A2-9F9F-4B1FA99C0D06}" srcOrd="0" destOrd="0" presId="urn:microsoft.com/office/officeart/2005/8/layout/hierarchy2"/>
    <dgm:cxn modelId="{E9342F35-E3A6-4450-B1AB-257B04AE5658}" srcId="{AF575896-5E74-43A4-8040-6C35951F4BE6}" destId="{FD734F8A-1637-4ABF-8275-9F11F05414E9}" srcOrd="1" destOrd="0" parTransId="{84E9E514-0CBE-4744-A3C7-D2414776C745}" sibTransId="{B102B9F6-8049-45F9-99A4-252718A8C445}"/>
    <dgm:cxn modelId="{1964D4C5-9320-4BD6-BEBA-495EE266651E}" srcId="{4C1D3D5C-8C0E-45BC-986F-5A07F3CC6D69}" destId="{9DEE9DDA-FBEE-445E-A319-ED332A278DD8}" srcOrd="3" destOrd="0" parTransId="{62517FB5-4BCE-4A96-BA8E-03B0912A97CA}" sibTransId="{9E7B97E4-3194-49F5-BA26-F3228E470DA5}"/>
    <dgm:cxn modelId="{A3BC373C-858C-427D-B9B6-27E47A061848}" type="presOf" srcId="{84E9E514-0CBE-4744-A3C7-D2414776C745}" destId="{46BC1A13-CDD5-4DDE-8474-F13C9625C0BA}" srcOrd="1" destOrd="0" presId="urn:microsoft.com/office/officeart/2005/8/layout/hierarchy2"/>
    <dgm:cxn modelId="{0D2907CC-520B-4305-95F4-96D1E510EBE2}" type="presOf" srcId="{71C4CE6E-621D-46A1-9430-47D23A962682}" destId="{B92ADAA7-3989-4E1E-A53F-C107A770E29E}" srcOrd="0" destOrd="0" presId="urn:microsoft.com/office/officeart/2005/8/layout/hierarchy2"/>
    <dgm:cxn modelId="{7B94C746-FA2A-4C6E-AC4E-A2AC9E3C921A}" srcId="{D64E3B79-B5B1-4ABF-82B6-52E7DDA5653F}" destId="{AF575896-5E74-43A4-8040-6C35951F4BE6}" srcOrd="0" destOrd="0" parTransId="{A760337F-F135-4402-81BA-CD321A2E29E5}" sibTransId="{0B30D176-8FD8-496E-8AC4-D70633D507C3}"/>
    <dgm:cxn modelId="{B00CEE44-69FD-4AC7-97A0-5823360411FE}" type="presOf" srcId="{CF643D02-3733-4652-B7CA-928FA6E460FD}" destId="{A27B39C0-D502-4A67-B7C5-B6DB298AFE5A}" srcOrd="0" destOrd="0" presId="urn:microsoft.com/office/officeart/2005/8/layout/hierarchy2"/>
    <dgm:cxn modelId="{C0B38C15-A857-4C06-A335-4079736CC8A0}" srcId="{4C1D3D5C-8C0E-45BC-986F-5A07F3CC6D69}" destId="{FB6C8B90-CC69-447D-B732-7C226AED270B}" srcOrd="0" destOrd="0" parTransId="{41374583-6E73-4B63-A168-9D740938C0CA}" sibTransId="{80FD9A67-D246-403D-A1A3-7795CF718ACF}"/>
    <dgm:cxn modelId="{51EB3E9E-62B2-42E3-AB40-6F7406093C41}" type="presOf" srcId="{EA4001DB-A0EE-4885-9D99-E13992F673F2}" destId="{86E83055-1AD3-483F-A7A4-28E430D2C33C}" srcOrd="0" destOrd="0" presId="urn:microsoft.com/office/officeart/2005/8/layout/hierarchy2"/>
    <dgm:cxn modelId="{D8C62486-4947-422B-93DA-EA2F77931878}" type="presOf" srcId="{D64E3B79-B5B1-4ABF-82B6-52E7DDA5653F}" destId="{653149EF-1542-4F81-B0DF-4ACC33FAC6CD}" srcOrd="0" destOrd="0" presId="urn:microsoft.com/office/officeart/2005/8/layout/hierarchy2"/>
    <dgm:cxn modelId="{D5FC6F1E-B7B7-4154-B464-364CEC5866E7}" type="presOf" srcId="{41374583-6E73-4B63-A168-9D740938C0CA}" destId="{36DFFDEC-93D4-4D89-BF0A-88E94E7C3990}" srcOrd="1" destOrd="0" presId="urn:microsoft.com/office/officeart/2005/8/layout/hierarchy2"/>
    <dgm:cxn modelId="{8A591E01-1CF6-4257-81E1-22D1CD32DB50}" type="presOf" srcId="{84E9E514-0CBE-4744-A3C7-D2414776C745}" destId="{DBD7CF21-CC39-49EC-B679-3278CEA694C2}" srcOrd="0" destOrd="0" presId="urn:microsoft.com/office/officeart/2005/8/layout/hierarchy2"/>
    <dgm:cxn modelId="{CECA3F52-C931-4632-AFD0-885329AA28CB}" type="presParOf" srcId="{653149EF-1542-4F81-B0DF-4ACC33FAC6CD}" destId="{95B394DA-7F04-4D10-8BBD-02DFC3469275}" srcOrd="0" destOrd="0" presId="urn:microsoft.com/office/officeart/2005/8/layout/hierarchy2"/>
    <dgm:cxn modelId="{D6C4399E-2332-4DE8-A93E-27B882C87335}" type="presParOf" srcId="{95B394DA-7F04-4D10-8BBD-02DFC3469275}" destId="{DC83226F-7918-4D82-A9DD-357347E3548E}" srcOrd="0" destOrd="0" presId="urn:microsoft.com/office/officeart/2005/8/layout/hierarchy2"/>
    <dgm:cxn modelId="{FFEF09E7-1936-4D91-8CAB-702BE7E38927}" type="presParOf" srcId="{95B394DA-7F04-4D10-8BBD-02DFC3469275}" destId="{6D65061B-9DD9-4754-A021-5A762ACE8078}" srcOrd="1" destOrd="0" presId="urn:microsoft.com/office/officeart/2005/8/layout/hierarchy2"/>
    <dgm:cxn modelId="{7CFF1895-7F47-46DA-8AFF-1E6D2E551766}" type="presParOf" srcId="{6D65061B-9DD9-4754-A021-5A762ACE8078}" destId="{0EDBD644-43C6-4EFD-9AC8-04075C60FB91}" srcOrd="0" destOrd="0" presId="urn:microsoft.com/office/officeart/2005/8/layout/hierarchy2"/>
    <dgm:cxn modelId="{031DAD7D-7A8B-4866-B1B1-6889BE7F2980}" type="presParOf" srcId="{0EDBD644-43C6-4EFD-9AC8-04075C60FB91}" destId="{DBFA65F8-2FE2-475E-9E31-AFB5B37D5C91}" srcOrd="0" destOrd="0" presId="urn:microsoft.com/office/officeart/2005/8/layout/hierarchy2"/>
    <dgm:cxn modelId="{02D0531B-1EE5-46B4-882A-F1437ABE9EEC}" type="presParOf" srcId="{6D65061B-9DD9-4754-A021-5A762ACE8078}" destId="{C7874376-5367-41E8-A58B-3B4661180CAE}" srcOrd="1" destOrd="0" presId="urn:microsoft.com/office/officeart/2005/8/layout/hierarchy2"/>
    <dgm:cxn modelId="{A4A94FF0-021B-4AD2-AFB2-C2F9DBAC7710}" type="presParOf" srcId="{C7874376-5367-41E8-A58B-3B4661180CAE}" destId="{9A66DDDE-CD85-4C03-9190-FACD4785FF21}" srcOrd="0" destOrd="0" presId="urn:microsoft.com/office/officeart/2005/8/layout/hierarchy2"/>
    <dgm:cxn modelId="{E4E425D9-7B20-4943-A36C-6686CF6C70C3}" type="presParOf" srcId="{C7874376-5367-41E8-A58B-3B4661180CAE}" destId="{AB1F67AD-CAAD-49AA-A594-51A1D1D34380}" srcOrd="1" destOrd="0" presId="urn:microsoft.com/office/officeart/2005/8/layout/hierarchy2"/>
    <dgm:cxn modelId="{2E6FCF68-B31A-46B8-999D-6A8264F38063}" type="presParOf" srcId="{AB1F67AD-CAAD-49AA-A594-51A1D1D34380}" destId="{B2E12AB4-8FF6-468A-8CC2-998E6AB12587}" srcOrd="0" destOrd="0" presId="urn:microsoft.com/office/officeart/2005/8/layout/hierarchy2"/>
    <dgm:cxn modelId="{958D9143-4250-403E-A32A-04693E7283E6}" type="presParOf" srcId="{B2E12AB4-8FF6-468A-8CC2-998E6AB12587}" destId="{36DFFDEC-93D4-4D89-BF0A-88E94E7C3990}" srcOrd="0" destOrd="0" presId="urn:microsoft.com/office/officeart/2005/8/layout/hierarchy2"/>
    <dgm:cxn modelId="{C19BEB8C-BA2F-4C99-A9CD-8349D261F0AE}" type="presParOf" srcId="{AB1F67AD-CAAD-49AA-A594-51A1D1D34380}" destId="{0D5C7431-095E-4B48-AC21-08CD4DEFFD04}" srcOrd="1" destOrd="0" presId="urn:microsoft.com/office/officeart/2005/8/layout/hierarchy2"/>
    <dgm:cxn modelId="{BEF980F2-11AD-4898-99AE-04FE0EC56D2E}" type="presParOf" srcId="{0D5C7431-095E-4B48-AC21-08CD4DEFFD04}" destId="{9DB9BA06-DC9A-4EC2-B4C9-C4DC8B32A7BE}" srcOrd="0" destOrd="0" presId="urn:microsoft.com/office/officeart/2005/8/layout/hierarchy2"/>
    <dgm:cxn modelId="{0B613598-071F-40BA-A0C6-7FB42802E4B9}" type="presParOf" srcId="{0D5C7431-095E-4B48-AC21-08CD4DEFFD04}" destId="{26EC80E6-20F4-4F5E-8BFF-EE9D6B6B94FC}" srcOrd="1" destOrd="0" presId="urn:microsoft.com/office/officeart/2005/8/layout/hierarchy2"/>
    <dgm:cxn modelId="{136DC8C4-9683-4405-BAB6-5271B6C50422}" type="presParOf" srcId="{AB1F67AD-CAAD-49AA-A594-51A1D1D34380}" destId="{B92ADAA7-3989-4E1E-A53F-C107A770E29E}" srcOrd="2" destOrd="0" presId="urn:microsoft.com/office/officeart/2005/8/layout/hierarchy2"/>
    <dgm:cxn modelId="{693008A1-9365-4759-8FD0-A39CAA9DF737}" type="presParOf" srcId="{B92ADAA7-3989-4E1E-A53F-C107A770E29E}" destId="{63F8293C-6485-4CE0-87B9-9BA162849E0A}" srcOrd="0" destOrd="0" presId="urn:microsoft.com/office/officeart/2005/8/layout/hierarchy2"/>
    <dgm:cxn modelId="{27F540BA-4949-42FC-972F-60428BD96532}" type="presParOf" srcId="{AB1F67AD-CAAD-49AA-A594-51A1D1D34380}" destId="{3A73A7D7-8B61-4627-9A1F-5F17A12D34EB}" srcOrd="3" destOrd="0" presId="urn:microsoft.com/office/officeart/2005/8/layout/hierarchy2"/>
    <dgm:cxn modelId="{C6D092AC-8C78-4FB3-A0E8-4C63B26A1DA5}" type="presParOf" srcId="{3A73A7D7-8B61-4627-9A1F-5F17A12D34EB}" destId="{86E83055-1AD3-483F-A7A4-28E430D2C33C}" srcOrd="0" destOrd="0" presId="urn:microsoft.com/office/officeart/2005/8/layout/hierarchy2"/>
    <dgm:cxn modelId="{69C71D60-7400-41C1-B62C-620B965D510D}" type="presParOf" srcId="{3A73A7D7-8B61-4627-9A1F-5F17A12D34EB}" destId="{FB82E0D3-9E00-455E-BC1D-0A8105FD8298}" srcOrd="1" destOrd="0" presId="urn:microsoft.com/office/officeart/2005/8/layout/hierarchy2"/>
    <dgm:cxn modelId="{D6E277CF-40CA-45AD-8F05-5EB88326AC13}" type="presParOf" srcId="{AB1F67AD-CAAD-49AA-A594-51A1D1D34380}" destId="{DAC2AA0A-0243-4451-B9C3-A13F580CBE65}" srcOrd="4" destOrd="0" presId="urn:microsoft.com/office/officeart/2005/8/layout/hierarchy2"/>
    <dgm:cxn modelId="{FE403A0B-FCD8-4CF4-9CF3-BF1C1D69999B}" type="presParOf" srcId="{DAC2AA0A-0243-4451-B9C3-A13F580CBE65}" destId="{DFC653D6-F1F0-4BBD-BFB0-0D7AEDCF62BA}" srcOrd="0" destOrd="0" presId="urn:microsoft.com/office/officeart/2005/8/layout/hierarchy2"/>
    <dgm:cxn modelId="{936ECCB1-B619-4ED7-9580-4FF350AF9A0B}" type="presParOf" srcId="{AB1F67AD-CAAD-49AA-A594-51A1D1D34380}" destId="{64F79CFF-0B6A-4505-B0EA-D31AE1612FDB}" srcOrd="5" destOrd="0" presId="urn:microsoft.com/office/officeart/2005/8/layout/hierarchy2"/>
    <dgm:cxn modelId="{C3B22910-55C8-48B5-B717-6D851C8F8060}" type="presParOf" srcId="{64F79CFF-0B6A-4505-B0EA-D31AE1612FDB}" destId="{66CF485C-932F-45EA-9058-A653A6C4B6C4}" srcOrd="0" destOrd="0" presId="urn:microsoft.com/office/officeart/2005/8/layout/hierarchy2"/>
    <dgm:cxn modelId="{4DC4A096-B8C1-4197-A952-1A32F2DE3952}" type="presParOf" srcId="{64F79CFF-0B6A-4505-B0EA-D31AE1612FDB}" destId="{51F27D1C-8D27-472A-92C5-8523398F8229}" srcOrd="1" destOrd="0" presId="urn:microsoft.com/office/officeart/2005/8/layout/hierarchy2"/>
    <dgm:cxn modelId="{B373B20B-A2A9-46D6-A33B-1283A0256B23}" type="presParOf" srcId="{AB1F67AD-CAAD-49AA-A594-51A1D1D34380}" destId="{1C23B762-9AF4-4F93-B582-85406661B147}" srcOrd="6" destOrd="0" presId="urn:microsoft.com/office/officeart/2005/8/layout/hierarchy2"/>
    <dgm:cxn modelId="{2FF84E06-81BE-4FA2-B301-31E243F0A669}" type="presParOf" srcId="{1C23B762-9AF4-4F93-B582-85406661B147}" destId="{3EF22A5B-2E68-474E-9272-67763A78770B}" srcOrd="0" destOrd="0" presId="urn:microsoft.com/office/officeart/2005/8/layout/hierarchy2"/>
    <dgm:cxn modelId="{637A3603-8D7E-4808-BB42-675B8196C38C}" type="presParOf" srcId="{AB1F67AD-CAAD-49AA-A594-51A1D1D34380}" destId="{A5B2E867-4DCF-46EC-A3F9-232536845F82}" srcOrd="7" destOrd="0" presId="urn:microsoft.com/office/officeart/2005/8/layout/hierarchy2"/>
    <dgm:cxn modelId="{7C8060B3-1DDD-440A-8D85-6562E81457C4}" type="presParOf" srcId="{A5B2E867-4DCF-46EC-A3F9-232536845F82}" destId="{6A96D16B-7DCA-4D32-A1BC-89B0A0CF1A98}" srcOrd="0" destOrd="0" presId="urn:microsoft.com/office/officeart/2005/8/layout/hierarchy2"/>
    <dgm:cxn modelId="{6284BD7E-3C24-44D9-8F9B-65B927C072CA}" type="presParOf" srcId="{A5B2E867-4DCF-46EC-A3F9-232536845F82}" destId="{2A802A74-9D3A-47B4-9330-B63D9032D194}" srcOrd="1" destOrd="0" presId="urn:microsoft.com/office/officeart/2005/8/layout/hierarchy2"/>
    <dgm:cxn modelId="{0513B21E-2E2D-4CB9-BB74-A5DED174B8E4}" type="presParOf" srcId="{6D65061B-9DD9-4754-A021-5A762ACE8078}" destId="{DBD7CF21-CC39-49EC-B679-3278CEA694C2}" srcOrd="2" destOrd="0" presId="urn:microsoft.com/office/officeart/2005/8/layout/hierarchy2"/>
    <dgm:cxn modelId="{D1F2D053-589D-4B90-8409-F15D21010DE6}" type="presParOf" srcId="{DBD7CF21-CC39-49EC-B679-3278CEA694C2}" destId="{46BC1A13-CDD5-4DDE-8474-F13C9625C0BA}" srcOrd="0" destOrd="0" presId="urn:microsoft.com/office/officeart/2005/8/layout/hierarchy2"/>
    <dgm:cxn modelId="{3919C58C-95AA-4BA6-99A1-CDBECCFDE02E}" type="presParOf" srcId="{6D65061B-9DD9-4754-A021-5A762ACE8078}" destId="{C393C00B-3B97-4B86-98F6-8E6A81052F8B}" srcOrd="3" destOrd="0" presId="urn:microsoft.com/office/officeart/2005/8/layout/hierarchy2"/>
    <dgm:cxn modelId="{C3693339-B574-410C-A108-A8F62DB91E52}" type="presParOf" srcId="{C393C00B-3B97-4B86-98F6-8E6A81052F8B}" destId="{ADC9741E-A7B4-46FC-806F-CF03A0D7EFBF}" srcOrd="0" destOrd="0" presId="urn:microsoft.com/office/officeart/2005/8/layout/hierarchy2"/>
    <dgm:cxn modelId="{C8DF9007-C39C-4FB6-A82F-BD35C4E39E9F}" type="presParOf" srcId="{C393C00B-3B97-4B86-98F6-8E6A81052F8B}" destId="{133872D3-814D-4697-B2DD-477559F955AD}" srcOrd="1" destOrd="0" presId="urn:microsoft.com/office/officeart/2005/8/layout/hierarchy2"/>
    <dgm:cxn modelId="{D56191CA-3B87-4F5A-A230-DF0C6507FC85}" type="presParOf" srcId="{133872D3-814D-4697-B2DD-477559F955AD}" destId="{09350090-357F-40BD-BC24-81BE5421FEA9}" srcOrd="0" destOrd="0" presId="urn:microsoft.com/office/officeart/2005/8/layout/hierarchy2"/>
    <dgm:cxn modelId="{75F99CE4-D6CB-43F7-B5F4-49C031C349FE}" type="presParOf" srcId="{09350090-357F-40BD-BC24-81BE5421FEA9}" destId="{ED21F0B4-C2DD-434F-A5E3-2433E2A5C839}" srcOrd="0" destOrd="0" presId="urn:microsoft.com/office/officeart/2005/8/layout/hierarchy2"/>
    <dgm:cxn modelId="{5D542B73-0396-49A8-A95B-EB02187A985A}" type="presParOf" srcId="{133872D3-814D-4697-B2DD-477559F955AD}" destId="{FDE60D69-9434-4A10-BEB3-1E37C84A3FF2}" srcOrd="1" destOrd="0" presId="urn:microsoft.com/office/officeart/2005/8/layout/hierarchy2"/>
    <dgm:cxn modelId="{E0038040-31E2-413C-8EA0-D87E2524D484}" type="presParOf" srcId="{FDE60D69-9434-4A10-BEB3-1E37C84A3FF2}" destId="{3276C99C-C919-4B60-B7F2-767F73C58D16}" srcOrd="0" destOrd="0" presId="urn:microsoft.com/office/officeart/2005/8/layout/hierarchy2"/>
    <dgm:cxn modelId="{D00E0F42-197E-4F5B-9744-5AD44AA8AFF4}" type="presParOf" srcId="{FDE60D69-9434-4A10-BEB3-1E37C84A3FF2}" destId="{4BDA5049-C6A3-4B4E-9D5C-AED2C4A87378}" srcOrd="1" destOrd="0" presId="urn:microsoft.com/office/officeart/2005/8/layout/hierarchy2"/>
    <dgm:cxn modelId="{2BBD0A8E-E24B-42FE-8C07-0C213DE05E2E}" type="presParOf" srcId="{133872D3-814D-4697-B2DD-477559F955AD}" destId="{563D1484-0187-4205-B6CC-331E0FF26606}" srcOrd="2" destOrd="0" presId="urn:microsoft.com/office/officeart/2005/8/layout/hierarchy2"/>
    <dgm:cxn modelId="{DDAF37A9-A8D1-4A99-A763-F5505193E6C7}" type="presParOf" srcId="{563D1484-0187-4205-B6CC-331E0FF26606}" destId="{6DA48710-9857-4BC3-AEBC-4EB72D31B9CC}" srcOrd="0" destOrd="0" presId="urn:microsoft.com/office/officeart/2005/8/layout/hierarchy2"/>
    <dgm:cxn modelId="{0FE548C7-5DBB-4A6E-A9A6-F73D2DC1344D}" type="presParOf" srcId="{133872D3-814D-4697-B2DD-477559F955AD}" destId="{A9A8C600-8191-45B5-B93C-286B0C6D3386}" srcOrd="3" destOrd="0" presId="urn:microsoft.com/office/officeart/2005/8/layout/hierarchy2"/>
    <dgm:cxn modelId="{232FDD22-58D7-47DE-B8B1-08EE14564A05}" type="presParOf" srcId="{A9A8C600-8191-45B5-B93C-286B0C6D3386}" destId="{A27B39C0-D502-4A67-B7C5-B6DB298AFE5A}" srcOrd="0" destOrd="0" presId="urn:microsoft.com/office/officeart/2005/8/layout/hierarchy2"/>
    <dgm:cxn modelId="{8AF8B445-E8B3-4D2B-965B-F6A2E4DC5D6D}" type="presParOf" srcId="{A9A8C600-8191-45B5-B93C-286B0C6D3386}" destId="{32026994-869D-465E-A95F-A1D8FCCC3E93}" srcOrd="1" destOrd="0" presId="urn:microsoft.com/office/officeart/2005/8/layout/hierarchy2"/>
    <dgm:cxn modelId="{FC883560-8E5B-4949-B04C-E9EB4D18DF17}" type="presParOf" srcId="{133872D3-814D-4697-B2DD-477559F955AD}" destId="{68478A65-69FA-47BD-9190-C700F7DEBA48}" srcOrd="4" destOrd="0" presId="urn:microsoft.com/office/officeart/2005/8/layout/hierarchy2"/>
    <dgm:cxn modelId="{6A4288D9-DF2E-42A2-86F3-33CB378ED5AF}" type="presParOf" srcId="{68478A65-69FA-47BD-9190-C700F7DEBA48}" destId="{AC834DCC-D193-4357-8121-533F3976616B}" srcOrd="0" destOrd="0" presId="urn:microsoft.com/office/officeart/2005/8/layout/hierarchy2"/>
    <dgm:cxn modelId="{4A6857A9-5748-48CB-82DB-00EDA6D8F288}" type="presParOf" srcId="{133872D3-814D-4697-B2DD-477559F955AD}" destId="{7391D62C-B408-4D6E-AB25-7C5CC9709950}" srcOrd="5" destOrd="0" presId="urn:microsoft.com/office/officeart/2005/8/layout/hierarchy2"/>
    <dgm:cxn modelId="{F24E9DAD-24FE-4D0F-8745-8A40B47AD1E7}" type="presParOf" srcId="{7391D62C-B408-4D6E-AB25-7C5CC9709950}" destId="{647ABE8D-1CBC-428A-9DC9-B424DBA7993A}" srcOrd="0" destOrd="0" presId="urn:microsoft.com/office/officeart/2005/8/layout/hierarchy2"/>
    <dgm:cxn modelId="{AA5AA71F-B8C4-4E69-BC26-AB7DDB1EDED2}" type="presParOf" srcId="{7391D62C-B408-4D6E-AB25-7C5CC9709950}" destId="{C638A171-4125-43D7-B013-85CA00F926DF}" srcOrd="1" destOrd="0" presId="urn:microsoft.com/office/officeart/2005/8/layout/hierarchy2"/>
    <dgm:cxn modelId="{03EAF0D7-8E14-45CF-9B1D-6A925E1F0948}" type="presParOf" srcId="{133872D3-814D-4697-B2DD-477559F955AD}" destId="{1C1C7232-080E-49A2-9F9F-4B1FA99C0D06}" srcOrd="6" destOrd="0" presId="urn:microsoft.com/office/officeart/2005/8/layout/hierarchy2"/>
    <dgm:cxn modelId="{A8987F56-23B8-4C8C-AB55-836395EF40CC}" type="presParOf" srcId="{1C1C7232-080E-49A2-9F9F-4B1FA99C0D06}" destId="{DDB5E523-6A94-46CA-899A-DD9DBBFD215C}" srcOrd="0" destOrd="0" presId="urn:microsoft.com/office/officeart/2005/8/layout/hierarchy2"/>
    <dgm:cxn modelId="{90347ED2-DD02-499B-B5E1-F26FE6D96AAB}" type="presParOf" srcId="{133872D3-814D-4697-B2DD-477559F955AD}" destId="{5C096157-374D-4B8D-8912-0CB03D7FFA82}" srcOrd="7" destOrd="0" presId="urn:microsoft.com/office/officeart/2005/8/layout/hierarchy2"/>
    <dgm:cxn modelId="{70A2B38D-8379-43EA-BE24-B14FD331A637}" type="presParOf" srcId="{5C096157-374D-4B8D-8912-0CB03D7FFA82}" destId="{DA3918F7-77E3-4696-9B80-83F71D3D7A5C}" srcOrd="0" destOrd="0" presId="urn:microsoft.com/office/officeart/2005/8/layout/hierarchy2"/>
    <dgm:cxn modelId="{8DD48C8B-49AD-4E3F-A614-71BA5C1AE1A1}" type="presParOf" srcId="{5C096157-374D-4B8D-8912-0CB03D7FFA82}" destId="{12C6409C-2344-4458-B9C2-7E0718ECAC86}" srcOrd="1" destOrd="0" presId="urn:microsoft.com/office/officeart/2005/8/layout/hierarchy2"/>
    <dgm:cxn modelId="{AD3D51E5-A4BC-4C88-8B09-3488B1CF9431}" type="presParOf" srcId="{133872D3-814D-4697-B2DD-477559F955AD}" destId="{BBFE2710-129C-435F-97DC-3DB0EE279A02}" srcOrd="8" destOrd="0" presId="urn:microsoft.com/office/officeart/2005/8/layout/hierarchy2"/>
    <dgm:cxn modelId="{C5EF3B3A-C601-40BB-87AE-932342B0A7DF}" type="presParOf" srcId="{BBFE2710-129C-435F-97DC-3DB0EE279A02}" destId="{84B4BAB6-36C6-4E0D-9A89-AB8D601EFBA0}" srcOrd="0" destOrd="0" presId="urn:microsoft.com/office/officeart/2005/8/layout/hierarchy2"/>
    <dgm:cxn modelId="{C395B559-CCE0-4BAA-85DE-B6387DC443EB}" type="presParOf" srcId="{133872D3-814D-4697-B2DD-477559F955AD}" destId="{5E923CE3-036F-43FD-BCB7-CB3FB3BBAE54}" srcOrd="9" destOrd="0" presId="urn:microsoft.com/office/officeart/2005/8/layout/hierarchy2"/>
    <dgm:cxn modelId="{CD754970-12F1-4123-B4FC-B52371A8EFEF}" type="presParOf" srcId="{5E923CE3-036F-43FD-BCB7-CB3FB3BBAE54}" destId="{8D80D408-BE92-4129-9A9F-FBD41ED54112}" srcOrd="0" destOrd="0" presId="urn:microsoft.com/office/officeart/2005/8/layout/hierarchy2"/>
    <dgm:cxn modelId="{1EBD6F87-2471-4B17-969F-7FD35354DF15}" type="presParOf" srcId="{5E923CE3-036F-43FD-BCB7-CB3FB3BBAE54}" destId="{097F4B22-3D84-4FBB-8D9F-FC5A4B9917E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9D043A-AE7E-45F8-9048-173F6976D9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0A1C14-2DFB-432A-9156-6CD6C3AE4DF6}">
      <dgm:prSet/>
      <dgm:spPr/>
      <dgm:t>
        <a:bodyPr/>
        <a:lstStyle/>
        <a:p>
          <a:pPr rtl="0"/>
          <a:r>
            <a:rPr lang="cs-CZ"/>
            <a:t>Pokud osoba, která podala poskytovateli stížnost s jejím vyřízením nesouhlasí, může podat stížnost krajskému úřadu, ten </a:t>
          </a:r>
        </a:p>
      </dgm:t>
    </dgm:pt>
    <dgm:pt modelId="{F3063320-D924-459F-A628-5C362D14C34B}" type="parTrans" cxnId="{8DE31299-035D-4E59-91B7-5C1D5A3C6F42}">
      <dgm:prSet/>
      <dgm:spPr/>
      <dgm:t>
        <a:bodyPr/>
        <a:lstStyle/>
        <a:p>
          <a:endParaRPr lang="cs-CZ"/>
        </a:p>
      </dgm:t>
    </dgm:pt>
    <dgm:pt modelId="{D591C12C-A2FD-4A08-AF96-BC426643A5F9}" type="sibTrans" cxnId="{8DE31299-035D-4E59-91B7-5C1D5A3C6F42}">
      <dgm:prSet/>
      <dgm:spPr/>
      <dgm:t>
        <a:bodyPr/>
        <a:lstStyle/>
        <a:p>
          <a:endParaRPr lang="cs-CZ"/>
        </a:p>
      </dgm:t>
    </dgm:pt>
    <dgm:pt modelId="{453030D8-FED3-4479-9E05-F40EC0BCE9EB}">
      <dgm:prSet/>
      <dgm:spPr/>
      <dgm:t>
        <a:bodyPr/>
        <a:lstStyle/>
        <a:p>
          <a:pPr rtl="0"/>
          <a:r>
            <a:rPr lang="cs-CZ"/>
            <a:t>Vyšetřuje</a:t>
          </a:r>
        </a:p>
      </dgm:t>
    </dgm:pt>
    <dgm:pt modelId="{D24F181D-C7FD-4D74-A2D4-384AA234A47D}" type="parTrans" cxnId="{44C2DA94-3FE7-4F2F-AFC7-B17C729BCF5F}">
      <dgm:prSet/>
      <dgm:spPr/>
      <dgm:t>
        <a:bodyPr/>
        <a:lstStyle/>
        <a:p>
          <a:endParaRPr lang="cs-CZ"/>
        </a:p>
      </dgm:t>
    </dgm:pt>
    <dgm:pt modelId="{9512DAB9-F6C6-4D1F-BA9F-6C3EC8D584B0}" type="sibTrans" cxnId="{44C2DA94-3FE7-4F2F-AFC7-B17C729BCF5F}">
      <dgm:prSet/>
      <dgm:spPr/>
      <dgm:t>
        <a:bodyPr/>
        <a:lstStyle/>
        <a:p>
          <a:endParaRPr lang="cs-CZ"/>
        </a:p>
      </dgm:t>
    </dgm:pt>
    <dgm:pt modelId="{9D2EE52A-31C7-4AA6-8B99-BF23ADC8BAC6}">
      <dgm:prSet/>
      <dgm:spPr/>
      <dgm:t>
        <a:bodyPr/>
        <a:lstStyle/>
        <a:p>
          <a:pPr rtl="0"/>
          <a:r>
            <a:rPr lang="cs-CZ" dirty="0" smtClean="0"/>
            <a:t>Ustanovuje </a:t>
          </a:r>
          <a:r>
            <a:rPr lang="cs-CZ" dirty="0"/>
            <a:t>nezávislou komisi</a:t>
          </a:r>
        </a:p>
      </dgm:t>
    </dgm:pt>
    <dgm:pt modelId="{0341A415-429F-4202-9208-EB21155AB02A}" type="parTrans" cxnId="{794B9650-49D5-4A4C-8122-F2856F9AAFFB}">
      <dgm:prSet/>
      <dgm:spPr/>
      <dgm:t>
        <a:bodyPr/>
        <a:lstStyle/>
        <a:p>
          <a:endParaRPr lang="cs-CZ"/>
        </a:p>
      </dgm:t>
    </dgm:pt>
    <dgm:pt modelId="{7AB809B4-4EA5-47E4-9D25-AE11349FBE16}" type="sibTrans" cxnId="{794B9650-49D5-4A4C-8122-F2856F9AAFFB}">
      <dgm:prSet/>
      <dgm:spPr/>
      <dgm:t>
        <a:bodyPr/>
        <a:lstStyle/>
        <a:p>
          <a:endParaRPr lang="cs-CZ"/>
        </a:p>
      </dgm:t>
    </dgm:pt>
    <dgm:pt modelId="{FBE49D8F-E1C6-4CE3-A2F4-2460B3C42547}">
      <dgm:prSet/>
      <dgm:spPr/>
      <dgm:t>
        <a:bodyPr/>
        <a:lstStyle/>
        <a:p>
          <a:pPr rtl="0"/>
          <a:r>
            <a:rPr lang="cs-CZ"/>
            <a:t>Pokud zjistí porušení práv nebo povinností při poskytování zdravotních služeb</a:t>
          </a:r>
        </a:p>
      </dgm:t>
    </dgm:pt>
    <dgm:pt modelId="{AEA0E8BB-98C7-485C-9292-0EBB20301270}" type="parTrans" cxnId="{E73D03C6-AB7C-4101-B2D3-1EF38EAD4D48}">
      <dgm:prSet/>
      <dgm:spPr/>
      <dgm:t>
        <a:bodyPr/>
        <a:lstStyle/>
        <a:p>
          <a:endParaRPr lang="cs-CZ"/>
        </a:p>
      </dgm:t>
    </dgm:pt>
    <dgm:pt modelId="{802D010B-E175-4E30-81DB-F7CB02F99990}" type="sibTrans" cxnId="{E73D03C6-AB7C-4101-B2D3-1EF38EAD4D48}">
      <dgm:prSet/>
      <dgm:spPr/>
      <dgm:t>
        <a:bodyPr/>
        <a:lstStyle/>
        <a:p>
          <a:endParaRPr lang="cs-CZ"/>
        </a:p>
      </dgm:t>
    </dgm:pt>
    <dgm:pt modelId="{8BFDE20C-9FD9-4AE8-B4CD-423E552E9855}">
      <dgm:prSet/>
      <dgm:spPr/>
      <dgm:t>
        <a:bodyPr/>
        <a:lstStyle/>
        <a:p>
          <a:pPr rtl="0"/>
          <a:r>
            <a:rPr lang="cs-CZ" dirty="0"/>
            <a:t>uloží poskytovateli nápravná opatření</a:t>
          </a:r>
        </a:p>
      </dgm:t>
    </dgm:pt>
    <dgm:pt modelId="{982A0D60-F9B1-4404-9DC9-A0D5C3C01E53}" type="parTrans" cxnId="{0140B824-DBED-48D3-AFE0-6E5261B41C72}">
      <dgm:prSet/>
      <dgm:spPr/>
      <dgm:t>
        <a:bodyPr/>
        <a:lstStyle/>
        <a:p>
          <a:endParaRPr lang="cs-CZ"/>
        </a:p>
      </dgm:t>
    </dgm:pt>
    <dgm:pt modelId="{102FF659-1892-4EC3-AE77-E7648BC46AAF}" type="sibTrans" cxnId="{0140B824-DBED-48D3-AFE0-6E5261B41C72}">
      <dgm:prSet/>
      <dgm:spPr/>
      <dgm:t>
        <a:bodyPr/>
        <a:lstStyle/>
        <a:p>
          <a:endParaRPr lang="cs-CZ"/>
        </a:p>
      </dgm:t>
    </dgm:pt>
    <dgm:pt modelId="{5A4F3546-597D-4A0A-B85B-157C804C0467}">
      <dgm:prSet/>
      <dgm:spPr/>
      <dgm:t>
        <a:bodyPr/>
        <a:lstStyle/>
        <a:p>
          <a:pPr rtl="0"/>
          <a:r>
            <a:rPr lang="cs-CZ" dirty="0"/>
            <a:t>podá podnět</a:t>
          </a:r>
        </a:p>
      </dgm:t>
    </dgm:pt>
    <dgm:pt modelId="{1CCBC4FF-BA2B-4DA3-AD26-7A0847493CE8}" type="parTrans" cxnId="{6625D491-EFAF-4371-A0FC-396022787CFA}">
      <dgm:prSet/>
      <dgm:spPr/>
      <dgm:t>
        <a:bodyPr/>
        <a:lstStyle/>
        <a:p>
          <a:endParaRPr lang="cs-CZ"/>
        </a:p>
      </dgm:t>
    </dgm:pt>
    <dgm:pt modelId="{C32F0D91-F930-464D-812A-A25666C08065}" type="sibTrans" cxnId="{6625D491-EFAF-4371-A0FC-396022787CFA}">
      <dgm:prSet/>
      <dgm:spPr/>
      <dgm:t>
        <a:bodyPr/>
        <a:lstStyle/>
        <a:p>
          <a:endParaRPr lang="cs-CZ"/>
        </a:p>
      </dgm:t>
    </dgm:pt>
    <dgm:pt modelId="{12FD1B3F-FCF2-4AC4-A12F-ED20801E8E44}">
      <dgm:prSet/>
      <dgm:spPr/>
      <dgm:t>
        <a:bodyPr/>
        <a:lstStyle/>
        <a:p>
          <a:pPr rtl="0"/>
          <a:r>
            <a:rPr lang="cs-CZ" dirty="0"/>
            <a:t>1. orgánu příslušnému podle </a:t>
          </a:r>
          <a:r>
            <a:rPr lang="cs-CZ" dirty="0" smtClean="0"/>
            <a:t>daných </a:t>
          </a:r>
          <a:r>
            <a:rPr lang="cs-CZ" dirty="0"/>
            <a:t>právních </a:t>
          </a:r>
          <a:r>
            <a:rPr lang="cs-CZ" dirty="0" smtClean="0"/>
            <a:t>předpisů,</a:t>
          </a:r>
          <a:endParaRPr lang="cs-CZ" dirty="0"/>
        </a:p>
      </dgm:t>
    </dgm:pt>
    <dgm:pt modelId="{3A4BBB0F-6F55-43FA-98B4-4E4C9384D5C0}" type="parTrans" cxnId="{1FAC3CA4-5BC7-4FBF-B150-7F1FBC622B7F}">
      <dgm:prSet/>
      <dgm:spPr/>
      <dgm:t>
        <a:bodyPr/>
        <a:lstStyle/>
        <a:p>
          <a:endParaRPr lang="cs-CZ"/>
        </a:p>
      </dgm:t>
    </dgm:pt>
    <dgm:pt modelId="{99B4EBD4-A4FE-4726-A505-0A6600B07A56}" type="sibTrans" cxnId="{1FAC3CA4-5BC7-4FBF-B150-7F1FBC622B7F}">
      <dgm:prSet/>
      <dgm:spPr/>
      <dgm:t>
        <a:bodyPr/>
        <a:lstStyle/>
        <a:p>
          <a:endParaRPr lang="cs-CZ"/>
        </a:p>
      </dgm:t>
    </dgm:pt>
    <dgm:pt modelId="{4C2B887D-D1D3-412B-BD9F-5C2D3E579587}">
      <dgm:prSet/>
      <dgm:spPr/>
      <dgm:t>
        <a:bodyPr/>
        <a:lstStyle/>
        <a:p>
          <a:pPr rtl="0"/>
          <a:r>
            <a:rPr lang="cs-CZ" dirty="0"/>
            <a:t>2. příslušné komoře, jestliže zjistí takové pochybení zdravotnickým pracovníkem, který je členem komory, které přísluší šetřit komoře podle zákona upravujícího činnost komor;</a:t>
          </a:r>
        </a:p>
      </dgm:t>
    </dgm:pt>
    <dgm:pt modelId="{6DDE5666-C04D-40BB-B880-F0C21F0177BD}" type="parTrans" cxnId="{36F0130B-3AB8-4413-AA5F-9C65CC3A3BDA}">
      <dgm:prSet/>
      <dgm:spPr/>
      <dgm:t>
        <a:bodyPr/>
        <a:lstStyle/>
        <a:p>
          <a:endParaRPr lang="cs-CZ"/>
        </a:p>
      </dgm:t>
    </dgm:pt>
    <dgm:pt modelId="{36AD8E69-1CFA-4615-9209-166F9EB764EF}" type="sibTrans" cxnId="{36F0130B-3AB8-4413-AA5F-9C65CC3A3BDA}">
      <dgm:prSet/>
      <dgm:spPr/>
      <dgm:t>
        <a:bodyPr/>
        <a:lstStyle/>
        <a:p>
          <a:endParaRPr lang="cs-CZ"/>
        </a:p>
      </dgm:t>
    </dgm:pt>
    <dgm:pt modelId="{0127D754-856D-4004-B480-6AB8A5FA7AAC}">
      <dgm:prSet/>
      <dgm:spPr/>
      <dgm:t>
        <a:bodyPr/>
        <a:lstStyle/>
        <a:p>
          <a:pPr rtl="0"/>
          <a:r>
            <a:rPr lang="cs-CZ"/>
            <a:t>O podání podnětu zašle příslušný správní orgán informaci zdravotní pojišťovně</a:t>
          </a:r>
        </a:p>
      </dgm:t>
    </dgm:pt>
    <dgm:pt modelId="{C638E565-819A-4FCE-AD6B-8D6A3894F353}" type="parTrans" cxnId="{7EEA224A-9854-491B-B960-9476CA98A6CE}">
      <dgm:prSet/>
      <dgm:spPr/>
      <dgm:t>
        <a:bodyPr/>
        <a:lstStyle/>
        <a:p>
          <a:endParaRPr lang="cs-CZ"/>
        </a:p>
      </dgm:t>
    </dgm:pt>
    <dgm:pt modelId="{22735FAD-9B8C-4DD5-8D97-2622697A41FE}" type="sibTrans" cxnId="{7EEA224A-9854-491B-B960-9476CA98A6CE}">
      <dgm:prSet/>
      <dgm:spPr/>
      <dgm:t>
        <a:bodyPr/>
        <a:lstStyle/>
        <a:p>
          <a:endParaRPr lang="cs-CZ"/>
        </a:p>
      </dgm:t>
    </dgm:pt>
    <dgm:pt modelId="{E2970974-5ADD-4091-9B68-CDB85BEEC8C1}" type="pres">
      <dgm:prSet presAssocID="{AC9D043A-AE7E-45F8-9048-173F6976D9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6A89CF7-01E9-4E43-B3C9-D8D21C476230}" type="pres">
      <dgm:prSet presAssocID="{380A1C14-2DFB-432A-9156-6CD6C3AE4DF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6CEA2F-5C87-47E3-B235-31E82103B020}" type="pres">
      <dgm:prSet presAssocID="{380A1C14-2DFB-432A-9156-6CD6C3AE4DF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C8EE94-FBDB-4936-A4FC-76A504965CF8}" type="pres">
      <dgm:prSet presAssocID="{FBE49D8F-E1C6-4CE3-A2F4-2460B3C425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AC0B5C-8BA4-422B-A875-C878988FE7D8}" type="pres">
      <dgm:prSet presAssocID="{FBE49D8F-E1C6-4CE3-A2F4-2460B3C4254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140B824-DBED-48D3-AFE0-6E5261B41C72}" srcId="{FBE49D8F-E1C6-4CE3-A2F4-2460B3C42547}" destId="{8BFDE20C-9FD9-4AE8-B4CD-423E552E9855}" srcOrd="0" destOrd="0" parTransId="{982A0D60-F9B1-4404-9DC9-A0D5C3C01E53}" sibTransId="{102FF659-1892-4EC3-AE77-E7648BC46AAF}"/>
    <dgm:cxn modelId="{E73D03C6-AB7C-4101-B2D3-1EF38EAD4D48}" srcId="{AC9D043A-AE7E-45F8-9048-173F6976D9FB}" destId="{FBE49D8F-E1C6-4CE3-A2F4-2460B3C42547}" srcOrd="1" destOrd="0" parTransId="{AEA0E8BB-98C7-485C-9292-0EBB20301270}" sibTransId="{802D010B-E175-4E30-81DB-F7CB02F99990}"/>
    <dgm:cxn modelId="{1FAC3CA4-5BC7-4FBF-B150-7F1FBC622B7F}" srcId="{5A4F3546-597D-4A0A-B85B-157C804C0467}" destId="{12FD1B3F-FCF2-4AC4-A12F-ED20801E8E44}" srcOrd="0" destOrd="0" parTransId="{3A4BBB0F-6F55-43FA-98B4-4E4C9384D5C0}" sibTransId="{99B4EBD4-A4FE-4726-A505-0A6600B07A56}"/>
    <dgm:cxn modelId="{794B9650-49D5-4A4C-8122-F2856F9AAFFB}" srcId="{380A1C14-2DFB-432A-9156-6CD6C3AE4DF6}" destId="{9D2EE52A-31C7-4AA6-8B99-BF23ADC8BAC6}" srcOrd="1" destOrd="0" parTransId="{0341A415-429F-4202-9208-EB21155AB02A}" sibTransId="{7AB809B4-4EA5-47E4-9D25-AE11349FBE16}"/>
    <dgm:cxn modelId="{DC9D057E-6293-4960-ABA1-B10089EB9D1D}" type="presOf" srcId="{5A4F3546-597D-4A0A-B85B-157C804C0467}" destId="{4DAC0B5C-8BA4-422B-A875-C878988FE7D8}" srcOrd="0" destOrd="1" presId="urn:microsoft.com/office/officeart/2005/8/layout/vList2"/>
    <dgm:cxn modelId="{05DD78E9-D81D-489C-B8AC-B5C6D0240A11}" type="presOf" srcId="{9D2EE52A-31C7-4AA6-8B99-BF23ADC8BAC6}" destId="{816CEA2F-5C87-47E3-B235-31E82103B020}" srcOrd="0" destOrd="1" presId="urn:microsoft.com/office/officeart/2005/8/layout/vList2"/>
    <dgm:cxn modelId="{668D8DD2-C034-4647-8643-0F9058C0E7AB}" type="presOf" srcId="{FBE49D8F-E1C6-4CE3-A2F4-2460B3C42547}" destId="{C2C8EE94-FBDB-4936-A4FC-76A504965CF8}" srcOrd="0" destOrd="0" presId="urn:microsoft.com/office/officeart/2005/8/layout/vList2"/>
    <dgm:cxn modelId="{7EEA224A-9854-491B-B960-9476CA98A6CE}" srcId="{FBE49D8F-E1C6-4CE3-A2F4-2460B3C42547}" destId="{0127D754-856D-4004-B480-6AB8A5FA7AAC}" srcOrd="2" destOrd="0" parTransId="{C638E565-819A-4FCE-AD6B-8D6A3894F353}" sibTransId="{22735FAD-9B8C-4DD5-8D97-2622697A41FE}"/>
    <dgm:cxn modelId="{2A95D942-4963-4B2A-985B-6893C22E49FC}" type="presOf" srcId="{0127D754-856D-4004-B480-6AB8A5FA7AAC}" destId="{4DAC0B5C-8BA4-422B-A875-C878988FE7D8}" srcOrd="0" destOrd="4" presId="urn:microsoft.com/office/officeart/2005/8/layout/vList2"/>
    <dgm:cxn modelId="{42804CC0-889A-4505-8224-D4B0A11A265B}" type="presOf" srcId="{8BFDE20C-9FD9-4AE8-B4CD-423E552E9855}" destId="{4DAC0B5C-8BA4-422B-A875-C878988FE7D8}" srcOrd="0" destOrd="0" presId="urn:microsoft.com/office/officeart/2005/8/layout/vList2"/>
    <dgm:cxn modelId="{8DE31299-035D-4E59-91B7-5C1D5A3C6F42}" srcId="{AC9D043A-AE7E-45F8-9048-173F6976D9FB}" destId="{380A1C14-2DFB-432A-9156-6CD6C3AE4DF6}" srcOrd="0" destOrd="0" parTransId="{F3063320-D924-459F-A628-5C362D14C34B}" sibTransId="{D591C12C-A2FD-4A08-AF96-BC426643A5F9}"/>
    <dgm:cxn modelId="{36F0130B-3AB8-4413-AA5F-9C65CC3A3BDA}" srcId="{5A4F3546-597D-4A0A-B85B-157C804C0467}" destId="{4C2B887D-D1D3-412B-BD9F-5C2D3E579587}" srcOrd="1" destOrd="0" parTransId="{6DDE5666-C04D-40BB-B880-F0C21F0177BD}" sibTransId="{36AD8E69-1CFA-4615-9209-166F9EB764EF}"/>
    <dgm:cxn modelId="{44C2DA94-3FE7-4F2F-AFC7-B17C729BCF5F}" srcId="{380A1C14-2DFB-432A-9156-6CD6C3AE4DF6}" destId="{453030D8-FED3-4479-9E05-F40EC0BCE9EB}" srcOrd="0" destOrd="0" parTransId="{D24F181D-C7FD-4D74-A2D4-384AA234A47D}" sibTransId="{9512DAB9-F6C6-4D1F-BA9F-6C3EC8D584B0}"/>
    <dgm:cxn modelId="{BE520EDA-5494-48E7-A677-95BD2DB87C7E}" type="presOf" srcId="{12FD1B3F-FCF2-4AC4-A12F-ED20801E8E44}" destId="{4DAC0B5C-8BA4-422B-A875-C878988FE7D8}" srcOrd="0" destOrd="2" presId="urn:microsoft.com/office/officeart/2005/8/layout/vList2"/>
    <dgm:cxn modelId="{097CEF56-ED16-4CC5-A275-2E8913A1BD00}" type="presOf" srcId="{380A1C14-2DFB-432A-9156-6CD6C3AE4DF6}" destId="{C6A89CF7-01E9-4E43-B3C9-D8D21C476230}" srcOrd="0" destOrd="0" presId="urn:microsoft.com/office/officeart/2005/8/layout/vList2"/>
    <dgm:cxn modelId="{C52DC9C5-4E9C-4F8C-8CE9-A3CDF485C210}" type="presOf" srcId="{4C2B887D-D1D3-412B-BD9F-5C2D3E579587}" destId="{4DAC0B5C-8BA4-422B-A875-C878988FE7D8}" srcOrd="0" destOrd="3" presId="urn:microsoft.com/office/officeart/2005/8/layout/vList2"/>
    <dgm:cxn modelId="{08B6CF05-546A-4A0B-99E0-D73E3EE3A8E0}" type="presOf" srcId="{AC9D043A-AE7E-45F8-9048-173F6976D9FB}" destId="{E2970974-5ADD-4091-9B68-CDB85BEEC8C1}" srcOrd="0" destOrd="0" presId="urn:microsoft.com/office/officeart/2005/8/layout/vList2"/>
    <dgm:cxn modelId="{F2829C5D-9840-4230-A826-A2CFDF595EC1}" type="presOf" srcId="{453030D8-FED3-4479-9E05-F40EC0BCE9EB}" destId="{816CEA2F-5C87-47E3-B235-31E82103B020}" srcOrd="0" destOrd="0" presId="urn:microsoft.com/office/officeart/2005/8/layout/vList2"/>
    <dgm:cxn modelId="{6625D491-EFAF-4371-A0FC-396022787CFA}" srcId="{FBE49D8F-E1C6-4CE3-A2F4-2460B3C42547}" destId="{5A4F3546-597D-4A0A-B85B-157C804C0467}" srcOrd="1" destOrd="0" parTransId="{1CCBC4FF-BA2B-4DA3-AD26-7A0847493CE8}" sibTransId="{C32F0D91-F930-464D-812A-A25666C08065}"/>
    <dgm:cxn modelId="{E514BEEB-C992-45A9-B3D9-1117DA1ADD5F}" type="presParOf" srcId="{E2970974-5ADD-4091-9B68-CDB85BEEC8C1}" destId="{C6A89CF7-01E9-4E43-B3C9-D8D21C476230}" srcOrd="0" destOrd="0" presId="urn:microsoft.com/office/officeart/2005/8/layout/vList2"/>
    <dgm:cxn modelId="{AB937B76-BEB7-4289-8783-07C64DA097BE}" type="presParOf" srcId="{E2970974-5ADD-4091-9B68-CDB85BEEC8C1}" destId="{816CEA2F-5C87-47E3-B235-31E82103B020}" srcOrd="1" destOrd="0" presId="urn:microsoft.com/office/officeart/2005/8/layout/vList2"/>
    <dgm:cxn modelId="{DE955B54-C9FD-48DF-970F-070022A229F4}" type="presParOf" srcId="{E2970974-5ADD-4091-9B68-CDB85BEEC8C1}" destId="{C2C8EE94-FBDB-4936-A4FC-76A504965CF8}" srcOrd="2" destOrd="0" presId="urn:microsoft.com/office/officeart/2005/8/layout/vList2"/>
    <dgm:cxn modelId="{4E3F2376-38BA-4261-8AA1-9B659369AC14}" type="presParOf" srcId="{E2970974-5ADD-4091-9B68-CDB85BEEC8C1}" destId="{4DAC0B5C-8BA4-422B-A875-C878988FE7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/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87B6D05-7015-495A-A1D3-A4604749CA92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A87725F8-A209-4493-AB53-A32876C9F93E}" type="presOf" srcId="{BF93FECF-C926-4BAA-BC25-8A2C4FC9A50E}" destId="{838EFC0E-D294-410D-8338-A9F1328FDDD8}" srcOrd="0" destOrd="0" presId="urn:microsoft.com/office/officeart/2005/8/layout/default"/>
    <dgm:cxn modelId="{0EA3ADB2-2A32-4D6E-889A-D7C81D03B9CE}" type="presOf" srcId="{45003B7E-60EF-40E1-89EE-417D00405701}" destId="{C75E0321-ED46-4CB3-9E2B-70902CE819B0}" srcOrd="0" destOrd="0" presId="urn:microsoft.com/office/officeart/2005/8/layout/default"/>
    <dgm:cxn modelId="{BEDDD778-6D60-40A9-BD81-90FD90BA085A}" type="presParOf" srcId="{838EFC0E-D294-410D-8338-A9F1328FDDD8}" destId="{C75E0321-ED46-4CB3-9E2B-70902CE819B0}" srcOrd="0" destOrd="0" presId="urn:microsoft.com/office/officeart/2005/8/layout/default"/>
    <dgm:cxn modelId="{411B615F-95AD-4AB9-9363-AAE10C60726E}" type="presParOf" srcId="{838EFC0E-D294-410D-8338-A9F1328FDDD8}" destId="{37B11C03-1DFA-4D89-B343-6DBE41D49A7A}" srcOrd="1" destOrd="0" presId="urn:microsoft.com/office/officeart/2005/8/layout/default"/>
    <dgm:cxn modelId="{862D74B8-28BD-4160-8354-A8585A8FDC88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F86E38-52FA-498D-A8A8-8972D1210206}" type="presOf" srcId="{BF93FECF-C926-4BAA-BC25-8A2C4FC9A50E}" destId="{838EFC0E-D294-410D-8338-A9F1328FDDD8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003B56F8-72BE-4C15-85F0-20DD9D1D1769}" type="presOf" srcId="{2405BDEC-684A-4D9A-B7AB-339502BED3B3}" destId="{F13E935C-D2E6-4A3F-AB19-BAA0E80D5AD0}" srcOrd="0" destOrd="0" presId="urn:microsoft.com/office/officeart/2005/8/layout/default"/>
    <dgm:cxn modelId="{22A6E270-C7F8-4572-A697-54F73BD7BC75}" type="presOf" srcId="{45003B7E-60EF-40E1-89EE-417D00405701}" destId="{C75E0321-ED46-4CB3-9E2B-70902CE819B0}" srcOrd="0" destOrd="0" presId="urn:microsoft.com/office/officeart/2005/8/layout/default"/>
    <dgm:cxn modelId="{27C22ED3-2005-4570-BA7F-357C46E6EB9C}" type="presParOf" srcId="{838EFC0E-D294-410D-8338-A9F1328FDDD8}" destId="{C75E0321-ED46-4CB3-9E2B-70902CE819B0}" srcOrd="0" destOrd="0" presId="urn:microsoft.com/office/officeart/2005/8/layout/default"/>
    <dgm:cxn modelId="{2E83B687-4455-4D7F-A6F4-CB847EFEDA4A}" type="presParOf" srcId="{838EFC0E-D294-410D-8338-A9F1328FDDD8}" destId="{37B11C03-1DFA-4D89-B343-6DBE41D49A7A}" srcOrd="1" destOrd="0" presId="urn:microsoft.com/office/officeart/2005/8/layout/default"/>
    <dgm:cxn modelId="{92F4DC83-0F1B-4B22-A4F3-B3CA439BDF55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2F9A919-546B-447B-A518-C4497290CE4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7B2810-A1A0-42B9-A5F2-639AEC9299AC}">
      <dgm:prSet phldrT="[Text]"/>
      <dgm:spPr/>
      <dgm:t>
        <a:bodyPr/>
        <a:lstStyle/>
        <a:p>
          <a:r>
            <a:rPr lang="cs-CZ" dirty="0"/>
            <a:t>Personální požadavky</a:t>
          </a:r>
        </a:p>
      </dgm:t>
    </dgm:pt>
    <dgm:pt modelId="{C25B09C7-9495-46EA-8115-174159E78124}" type="parTrans" cxnId="{98ED8DA2-6032-4B10-8E06-643F852C2240}">
      <dgm:prSet/>
      <dgm:spPr/>
      <dgm:t>
        <a:bodyPr/>
        <a:lstStyle/>
        <a:p>
          <a:endParaRPr lang="cs-CZ"/>
        </a:p>
      </dgm:t>
    </dgm:pt>
    <dgm:pt modelId="{F7C09798-DB4C-42E1-B7C3-8A7352F85EBA}" type="sibTrans" cxnId="{98ED8DA2-6032-4B10-8E06-643F852C2240}">
      <dgm:prSet/>
      <dgm:spPr/>
      <dgm:t>
        <a:bodyPr/>
        <a:lstStyle/>
        <a:p>
          <a:endParaRPr lang="cs-CZ"/>
        </a:p>
      </dgm:t>
    </dgm:pt>
    <dgm:pt modelId="{755D1FF5-4877-439C-A17A-C627F6BAC9B4}">
      <dgm:prSet phldrT="[Text]"/>
      <dgm:spPr/>
      <dgm:t>
        <a:bodyPr/>
        <a:lstStyle/>
        <a:p>
          <a:r>
            <a:rPr lang="cs-CZ" dirty="0"/>
            <a:t>Technické požadavky</a:t>
          </a:r>
        </a:p>
      </dgm:t>
    </dgm:pt>
    <dgm:pt modelId="{FDA10797-DFCA-4878-8F6C-76C3FA307907}" type="parTrans" cxnId="{312C803D-7D74-4E52-9BD7-34E0D0CF3172}">
      <dgm:prSet/>
      <dgm:spPr/>
      <dgm:t>
        <a:bodyPr/>
        <a:lstStyle/>
        <a:p>
          <a:endParaRPr lang="cs-CZ"/>
        </a:p>
      </dgm:t>
    </dgm:pt>
    <dgm:pt modelId="{F2F9D9B7-5950-4427-81D8-2A8ECFA516C4}" type="sibTrans" cxnId="{312C803D-7D74-4E52-9BD7-34E0D0CF3172}">
      <dgm:prSet/>
      <dgm:spPr/>
      <dgm:t>
        <a:bodyPr/>
        <a:lstStyle/>
        <a:p>
          <a:endParaRPr lang="cs-CZ"/>
        </a:p>
      </dgm:t>
    </dgm:pt>
    <dgm:pt modelId="{D8992814-CA36-4329-AFDC-FE6A879E5E38}" type="pres">
      <dgm:prSet presAssocID="{62F9A919-546B-447B-A518-C4497290CE4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923A13F-FE2B-441A-9610-B7B79C7B1366}" type="pres">
      <dgm:prSet presAssocID="{407B2810-A1A0-42B9-A5F2-639AEC9299AC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D1F671-F6EE-4711-AA02-992FABBE9AB0}" type="pres">
      <dgm:prSet presAssocID="{755D1FF5-4877-439C-A17A-C627F6BAC9B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D0B6EFC-B247-40C3-9CA3-5FBE7A9197F5}" type="presOf" srcId="{755D1FF5-4877-439C-A17A-C627F6BAC9B4}" destId="{0AD1F671-F6EE-4711-AA02-992FABBE9AB0}" srcOrd="0" destOrd="0" presId="urn:microsoft.com/office/officeart/2005/8/layout/arrow5"/>
    <dgm:cxn modelId="{98ED8DA2-6032-4B10-8E06-643F852C2240}" srcId="{62F9A919-546B-447B-A518-C4497290CE46}" destId="{407B2810-A1A0-42B9-A5F2-639AEC9299AC}" srcOrd="0" destOrd="0" parTransId="{C25B09C7-9495-46EA-8115-174159E78124}" sibTransId="{F7C09798-DB4C-42E1-B7C3-8A7352F85EBA}"/>
    <dgm:cxn modelId="{312C803D-7D74-4E52-9BD7-34E0D0CF3172}" srcId="{62F9A919-546B-447B-A518-C4497290CE46}" destId="{755D1FF5-4877-439C-A17A-C627F6BAC9B4}" srcOrd="1" destOrd="0" parTransId="{FDA10797-DFCA-4878-8F6C-76C3FA307907}" sibTransId="{F2F9D9B7-5950-4427-81D8-2A8ECFA516C4}"/>
    <dgm:cxn modelId="{75595450-1247-4C5A-AE0D-2D56D9649200}" type="presOf" srcId="{407B2810-A1A0-42B9-A5F2-639AEC9299AC}" destId="{3923A13F-FE2B-441A-9610-B7B79C7B1366}" srcOrd="0" destOrd="0" presId="urn:microsoft.com/office/officeart/2005/8/layout/arrow5"/>
    <dgm:cxn modelId="{A3678881-6836-4434-957C-91CD9176DE10}" type="presOf" srcId="{62F9A919-546B-447B-A518-C4497290CE46}" destId="{D8992814-CA36-4329-AFDC-FE6A879E5E38}" srcOrd="0" destOrd="0" presId="urn:microsoft.com/office/officeart/2005/8/layout/arrow5"/>
    <dgm:cxn modelId="{06152390-D0C7-4C11-B55B-EE3FE977EBCC}" type="presParOf" srcId="{D8992814-CA36-4329-AFDC-FE6A879E5E38}" destId="{3923A13F-FE2B-441A-9610-B7B79C7B1366}" srcOrd="0" destOrd="0" presId="urn:microsoft.com/office/officeart/2005/8/layout/arrow5"/>
    <dgm:cxn modelId="{78E892DD-3949-453C-8FE7-4AD1DA7901A3}" type="presParOf" srcId="{D8992814-CA36-4329-AFDC-FE6A879E5E38}" destId="{0AD1F671-F6EE-4711-AA02-992FABBE9AB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F85CFA9-4FFE-4B4A-8430-48B1424352F3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D564A15B-F7B3-4125-9FE7-A163DDEF46DD}">
      <dgm:prSet custT="1"/>
      <dgm:spPr/>
      <dgm:t>
        <a:bodyPr/>
        <a:lstStyle/>
        <a:p>
          <a:pPr rtl="0" eaLnBrk="1" latinLnBrk="0" hangingPunct="1"/>
          <a:r>
            <a:rPr lang="cs-CZ" sz="1800" dirty="0"/>
            <a:t>Zákaz činnosti spočívající v poskytování zdravotních služeb (soudní)</a:t>
          </a:r>
        </a:p>
      </dgm:t>
    </dgm:pt>
    <dgm:pt modelId="{3762FEB2-C1FD-4EC2-BA1E-9EB0E0E1C64B}" type="parTrans" cxnId="{25D127E0-ADBA-4EE1-A254-60BAE18B978C}">
      <dgm:prSet/>
      <dgm:spPr/>
      <dgm:t>
        <a:bodyPr/>
        <a:lstStyle/>
        <a:p>
          <a:endParaRPr lang="cs-CZ"/>
        </a:p>
      </dgm:t>
    </dgm:pt>
    <dgm:pt modelId="{E171AF7F-7D03-49C0-9AB3-0DF535D48DCA}" type="sibTrans" cxnId="{25D127E0-ADBA-4EE1-A254-60BAE18B978C}">
      <dgm:prSet/>
      <dgm:spPr/>
      <dgm:t>
        <a:bodyPr/>
        <a:lstStyle/>
        <a:p>
          <a:endParaRPr lang="cs-CZ"/>
        </a:p>
      </dgm:t>
    </dgm:pt>
    <dgm:pt modelId="{0F3B78D5-EEC8-417D-A7C6-0F7EA2896FCB}">
      <dgm:prSet custT="1"/>
      <dgm:spPr/>
      <dgm:t>
        <a:bodyPr/>
        <a:lstStyle/>
        <a:p>
          <a:pPr rtl="0" eaLnBrk="1" latinLnBrk="0" hangingPunct="1"/>
          <a:r>
            <a:rPr lang="cs-CZ" sz="1800"/>
            <a:t>Poskytovatel závažným způsobem nebo opakovaně porušil povinnost stanovenou pro poskytování zdravotních služeb</a:t>
          </a:r>
        </a:p>
      </dgm:t>
    </dgm:pt>
    <dgm:pt modelId="{E9C41D84-273A-46C2-B91C-8BA2D38874DE}" type="parTrans" cxnId="{BBAD886C-CD23-4171-B110-38572065CF65}">
      <dgm:prSet/>
      <dgm:spPr/>
      <dgm:t>
        <a:bodyPr/>
        <a:lstStyle/>
        <a:p>
          <a:endParaRPr lang="cs-CZ"/>
        </a:p>
      </dgm:t>
    </dgm:pt>
    <dgm:pt modelId="{A277BE25-35A5-4A52-8D97-65977A62F510}" type="sibTrans" cxnId="{BBAD886C-CD23-4171-B110-38572065CF65}">
      <dgm:prSet/>
      <dgm:spPr/>
      <dgm:t>
        <a:bodyPr/>
        <a:lstStyle/>
        <a:p>
          <a:endParaRPr lang="cs-CZ"/>
        </a:p>
      </dgm:t>
    </dgm:pt>
    <dgm:pt modelId="{333D2C78-3F19-4678-9883-2F9461B4CDC1}">
      <dgm:prSet custT="1"/>
      <dgm:spPr/>
      <dgm:t>
        <a:bodyPr/>
        <a:lstStyle/>
        <a:p>
          <a:pPr rtl="0" eaLnBrk="1" latinLnBrk="0" hangingPunct="1"/>
          <a:r>
            <a:rPr lang="cs-CZ" sz="1800"/>
            <a:t>Správní odejmutí oprávnění pokud poskytovatel přestal splňovat podmínky</a:t>
          </a:r>
        </a:p>
      </dgm:t>
    </dgm:pt>
    <dgm:pt modelId="{6A58668C-9086-4EDB-8FCB-A797A296B989}" type="parTrans" cxnId="{EAEC7205-E5B3-4247-B846-69FC7B965C45}">
      <dgm:prSet/>
      <dgm:spPr/>
      <dgm:t>
        <a:bodyPr/>
        <a:lstStyle/>
        <a:p>
          <a:endParaRPr lang="cs-CZ"/>
        </a:p>
      </dgm:t>
    </dgm:pt>
    <dgm:pt modelId="{DDA50854-18C0-4A1A-BD87-A5E86E5B03ED}" type="sibTrans" cxnId="{EAEC7205-E5B3-4247-B846-69FC7B965C45}">
      <dgm:prSet/>
      <dgm:spPr/>
      <dgm:t>
        <a:bodyPr/>
        <a:lstStyle/>
        <a:p>
          <a:endParaRPr lang="cs-CZ"/>
        </a:p>
      </dgm:t>
    </dgm:pt>
    <dgm:pt modelId="{850090B3-2AB3-41BD-8AF1-0A5336C50A88}">
      <dgm:prSet custT="1"/>
      <dgm:spPr/>
      <dgm:t>
        <a:bodyPr/>
        <a:lstStyle/>
        <a:p>
          <a:pPr rtl="0" eaLnBrk="1" latinLnBrk="0" hangingPunct="1"/>
          <a:r>
            <a:rPr lang="cs-CZ" sz="1800"/>
            <a:t>Insolvence poskytovatele</a:t>
          </a:r>
        </a:p>
      </dgm:t>
    </dgm:pt>
    <dgm:pt modelId="{2869753B-8DE9-4DA6-BA1E-05C2FCFE204A}" type="parTrans" cxnId="{E6FD12DB-6ACD-4842-9D36-BFA5DA1B7989}">
      <dgm:prSet/>
      <dgm:spPr/>
      <dgm:t>
        <a:bodyPr/>
        <a:lstStyle/>
        <a:p>
          <a:endParaRPr lang="cs-CZ"/>
        </a:p>
      </dgm:t>
    </dgm:pt>
    <dgm:pt modelId="{78370F83-F450-4986-BF0E-A159A447A9A4}" type="sibTrans" cxnId="{E6FD12DB-6ACD-4842-9D36-BFA5DA1B7989}">
      <dgm:prSet/>
      <dgm:spPr/>
      <dgm:t>
        <a:bodyPr/>
        <a:lstStyle/>
        <a:p>
          <a:endParaRPr lang="cs-CZ"/>
        </a:p>
      </dgm:t>
    </dgm:pt>
    <dgm:pt modelId="{9D1ED35F-3107-415E-B2C3-667ACC4CE8CC}">
      <dgm:prSet custT="1"/>
      <dgm:spPr/>
      <dgm:t>
        <a:bodyPr/>
        <a:lstStyle/>
        <a:p>
          <a:pPr rtl="0" eaLnBrk="1" latinLnBrk="0" hangingPunct="1"/>
          <a:r>
            <a:rPr lang="cs-CZ" sz="1800"/>
            <a:t>Nsplnil povinnost odstranit zjištěné nedostatky ve stanovené lhůtě</a:t>
          </a:r>
          <a:r>
            <a:rPr lang="pl-PL" sz="1800"/>
            <a:t>ne</a:t>
          </a:r>
          <a:endParaRPr lang="cs-CZ" sz="1800"/>
        </a:p>
      </dgm:t>
    </dgm:pt>
    <dgm:pt modelId="{DE1E319D-90D8-424F-8B46-414EAC78DB93}" type="parTrans" cxnId="{F8F2C3AE-833F-41B4-BBF2-22F47A841CC1}">
      <dgm:prSet/>
      <dgm:spPr/>
      <dgm:t>
        <a:bodyPr/>
        <a:lstStyle/>
        <a:p>
          <a:endParaRPr lang="cs-CZ"/>
        </a:p>
      </dgm:t>
    </dgm:pt>
    <dgm:pt modelId="{0DB27FAA-4AAF-4CE5-8D4A-A7D404FFEB52}" type="sibTrans" cxnId="{F8F2C3AE-833F-41B4-BBF2-22F47A841CC1}">
      <dgm:prSet/>
      <dgm:spPr/>
      <dgm:t>
        <a:bodyPr/>
        <a:lstStyle/>
        <a:p>
          <a:endParaRPr lang="cs-CZ"/>
        </a:p>
      </dgm:t>
    </dgm:pt>
    <dgm:pt modelId="{C429782B-6D56-4DB9-8039-D2FAA52A9F7D}">
      <dgm:prSet custT="1"/>
      <dgm:spPr/>
      <dgm:t>
        <a:bodyPr/>
        <a:lstStyle/>
        <a:p>
          <a:pPr rtl="0" eaLnBrk="1" latinLnBrk="0" hangingPunct="1"/>
          <a:r>
            <a:rPr lang="pl-PL" sz="1800"/>
            <a:t>Nevede zdravotnickou dokumentaci nebo ji vede v rozporu se zákonem</a:t>
          </a:r>
          <a:endParaRPr lang="cs-CZ" sz="1800"/>
        </a:p>
      </dgm:t>
    </dgm:pt>
    <dgm:pt modelId="{00BB0FA3-9F73-4856-AB70-746961089DCB}" type="parTrans" cxnId="{BCC420C3-9A5B-47F5-A499-AF22A0015258}">
      <dgm:prSet/>
      <dgm:spPr/>
      <dgm:t>
        <a:bodyPr/>
        <a:lstStyle/>
        <a:p>
          <a:endParaRPr lang="cs-CZ"/>
        </a:p>
      </dgm:t>
    </dgm:pt>
    <dgm:pt modelId="{E7707E44-EB46-4B34-887B-A6285C8C0B61}" type="sibTrans" cxnId="{BCC420C3-9A5B-47F5-A499-AF22A0015258}">
      <dgm:prSet/>
      <dgm:spPr/>
      <dgm:t>
        <a:bodyPr/>
        <a:lstStyle/>
        <a:p>
          <a:endParaRPr lang="cs-CZ"/>
        </a:p>
      </dgm:t>
    </dgm:pt>
    <dgm:pt modelId="{02E14576-5DDC-49E8-92D7-A159EA495535}">
      <dgm:prSet custT="1"/>
      <dgm:spPr/>
      <dgm:t>
        <a:bodyPr/>
        <a:lstStyle/>
        <a:p>
          <a:pPr rtl="0" eaLnBrk="1" latinLnBrk="0" hangingPunct="1"/>
          <a:r>
            <a:rPr lang="cs-CZ" sz="1800"/>
            <a:t>Neodvádí zdravotní a sociální zabezpečení</a:t>
          </a:r>
        </a:p>
      </dgm:t>
    </dgm:pt>
    <dgm:pt modelId="{5D84A86C-2AC6-450E-924E-91B772A89628}" type="parTrans" cxnId="{1B7691C0-E8E4-41F6-AB1A-35A7B174A7C0}">
      <dgm:prSet/>
      <dgm:spPr/>
      <dgm:t>
        <a:bodyPr/>
        <a:lstStyle/>
        <a:p>
          <a:endParaRPr lang="cs-CZ"/>
        </a:p>
      </dgm:t>
    </dgm:pt>
    <dgm:pt modelId="{C2EFC329-1B4C-4772-B80F-DFBEF056FB1D}" type="sibTrans" cxnId="{1B7691C0-E8E4-41F6-AB1A-35A7B174A7C0}">
      <dgm:prSet/>
      <dgm:spPr/>
      <dgm:t>
        <a:bodyPr/>
        <a:lstStyle/>
        <a:p>
          <a:endParaRPr lang="cs-CZ"/>
        </a:p>
      </dgm:t>
    </dgm:pt>
    <dgm:pt modelId="{2A264A47-6A90-4899-B3A4-ED90EA8F7AC8}">
      <dgm:prSet custT="1"/>
      <dgm:spPr/>
      <dgm:t>
        <a:bodyPr/>
        <a:lstStyle/>
        <a:p>
          <a:pPr rtl="0" eaLnBrk="1" latinLnBrk="0" hangingPunct="1"/>
          <a:r>
            <a:rPr lang="cs-CZ" sz="1800"/>
            <a:t>Zdravotní služby pod vlivem alkoholu nebo jiné návykové látky,</a:t>
          </a:r>
        </a:p>
      </dgm:t>
    </dgm:pt>
    <dgm:pt modelId="{51861285-26DD-413D-9670-1F2A3B86F2BA}" type="parTrans" cxnId="{12256766-473A-40DE-B155-DC0A260F1951}">
      <dgm:prSet/>
      <dgm:spPr/>
      <dgm:t>
        <a:bodyPr/>
        <a:lstStyle/>
        <a:p>
          <a:endParaRPr lang="cs-CZ"/>
        </a:p>
      </dgm:t>
    </dgm:pt>
    <dgm:pt modelId="{94305CA6-5350-4F27-908A-278C33343F93}" type="sibTrans" cxnId="{12256766-473A-40DE-B155-DC0A260F1951}">
      <dgm:prSet/>
      <dgm:spPr/>
      <dgm:t>
        <a:bodyPr/>
        <a:lstStyle/>
        <a:p>
          <a:endParaRPr lang="cs-CZ"/>
        </a:p>
      </dgm:t>
    </dgm:pt>
    <dgm:pt modelId="{BF7A62CD-48FA-4803-B956-0864BD550340}">
      <dgm:prSet custT="1"/>
      <dgm:spPr/>
      <dgm:t>
        <a:bodyPr/>
        <a:lstStyle/>
        <a:p>
          <a:pPr rtl="0" eaLnBrk="1" latinLnBrk="0" hangingPunct="1"/>
          <a:r>
            <a:rPr lang="cs-CZ" sz="1800" dirty="0"/>
            <a:t>Poskytoval zdravotní služby prostřednictvím osoby, která není způsobilá k výkonu zdravotnického povolání</a:t>
          </a:r>
        </a:p>
      </dgm:t>
    </dgm:pt>
    <dgm:pt modelId="{19749545-9B34-4624-A0E1-1BE8E05EDD42}" type="parTrans" cxnId="{49E40539-A53D-4FF9-A41D-30A445C188F6}">
      <dgm:prSet/>
      <dgm:spPr/>
      <dgm:t>
        <a:bodyPr/>
        <a:lstStyle/>
        <a:p>
          <a:endParaRPr lang="cs-CZ"/>
        </a:p>
      </dgm:t>
    </dgm:pt>
    <dgm:pt modelId="{12EEEB56-2CC9-40D7-AF0B-EDAD8758A40C}" type="sibTrans" cxnId="{49E40539-A53D-4FF9-A41D-30A445C188F6}">
      <dgm:prSet/>
      <dgm:spPr/>
      <dgm:t>
        <a:bodyPr/>
        <a:lstStyle/>
        <a:p>
          <a:endParaRPr lang="cs-CZ"/>
        </a:p>
      </dgm:t>
    </dgm:pt>
    <dgm:pt modelId="{768342D9-D311-4BFE-9C63-91933FCE61B8}" type="pres">
      <dgm:prSet presAssocID="{6F85CFA9-4FFE-4B4A-8430-48B1424352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A2BD13E-79EA-4A88-88B6-2391E1C551A3}" type="pres">
      <dgm:prSet presAssocID="{D564A15B-F7B3-4125-9FE7-A163DDEF46DD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D13D74-208B-415A-8B0C-C7FCBF69BC92}" type="pres">
      <dgm:prSet presAssocID="{E171AF7F-7D03-49C0-9AB3-0DF535D48DCA}" presName="spacer" presStyleCnt="0"/>
      <dgm:spPr/>
    </dgm:pt>
    <dgm:pt modelId="{903EC929-D915-4045-992B-24E01533E394}" type="pres">
      <dgm:prSet presAssocID="{0F3B78D5-EEC8-417D-A7C6-0F7EA2896FCB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E774F5-5AC6-4AAF-BCB1-A3B65E341EFE}" type="pres">
      <dgm:prSet presAssocID="{A277BE25-35A5-4A52-8D97-65977A62F510}" presName="spacer" presStyleCnt="0"/>
      <dgm:spPr/>
    </dgm:pt>
    <dgm:pt modelId="{FEC9A871-4C75-4EEA-8998-3C25A78859D8}" type="pres">
      <dgm:prSet presAssocID="{333D2C78-3F19-4678-9883-2F9461B4CDC1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F5A006-0905-4FF1-A78E-7422010E2C9B}" type="pres">
      <dgm:prSet presAssocID="{DDA50854-18C0-4A1A-BD87-A5E86E5B03ED}" presName="spacer" presStyleCnt="0"/>
      <dgm:spPr/>
    </dgm:pt>
    <dgm:pt modelId="{A3BD18A6-4B77-4BDC-9C24-8F2B50DE1C7B}" type="pres">
      <dgm:prSet presAssocID="{850090B3-2AB3-41BD-8AF1-0A5336C50A88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DE0E1A-B74F-4042-BFC7-794CF50668CC}" type="pres">
      <dgm:prSet presAssocID="{78370F83-F450-4986-BF0E-A159A447A9A4}" presName="spacer" presStyleCnt="0"/>
      <dgm:spPr/>
    </dgm:pt>
    <dgm:pt modelId="{4303C7EE-6F55-4B6C-9E52-11A965C30071}" type="pres">
      <dgm:prSet presAssocID="{9D1ED35F-3107-415E-B2C3-667ACC4CE8CC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415467-0217-40E7-859C-DBA3B2308BF2}" type="pres">
      <dgm:prSet presAssocID="{0DB27FAA-4AAF-4CE5-8D4A-A7D404FFEB52}" presName="spacer" presStyleCnt="0"/>
      <dgm:spPr/>
    </dgm:pt>
    <dgm:pt modelId="{88E6BBC7-86B8-4BD8-9BF1-EB31ABBBC599}" type="pres">
      <dgm:prSet presAssocID="{C429782B-6D56-4DB9-8039-D2FAA52A9F7D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31750F-3718-4838-93E8-69C5D2055561}" type="pres">
      <dgm:prSet presAssocID="{E7707E44-EB46-4B34-887B-A6285C8C0B61}" presName="spacer" presStyleCnt="0"/>
      <dgm:spPr/>
    </dgm:pt>
    <dgm:pt modelId="{FACB21D0-3A58-4389-AC31-B24F7FEF9717}" type="pres">
      <dgm:prSet presAssocID="{02E14576-5DDC-49E8-92D7-A159EA495535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3E730A-A229-4D54-B62D-4E4AB57D1911}" type="pres">
      <dgm:prSet presAssocID="{C2EFC329-1B4C-4772-B80F-DFBEF056FB1D}" presName="spacer" presStyleCnt="0"/>
      <dgm:spPr/>
    </dgm:pt>
    <dgm:pt modelId="{3A52BD50-E02D-4ED8-940B-D43BA4CF73BA}" type="pres">
      <dgm:prSet presAssocID="{2A264A47-6A90-4899-B3A4-ED90EA8F7AC8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C3342-2E83-4152-B313-E708AF108DB2}" type="pres">
      <dgm:prSet presAssocID="{94305CA6-5350-4F27-908A-278C33343F93}" presName="spacer" presStyleCnt="0"/>
      <dgm:spPr/>
    </dgm:pt>
    <dgm:pt modelId="{340134CA-8BD8-4B4B-9514-717E98A4F996}" type="pres">
      <dgm:prSet presAssocID="{BF7A62CD-48FA-4803-B956-0864BD550340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6FD12DB-6ACD-4842-9D36-BFA5DA1B7989}" srcId="{6F85CFA9-4FFE-4B4A-8430-48B1424352F3}" destId="{850090B3-2AB3-41BD-8AF1-0A5336C50A88}" srcOrd="3" destOrd="0" parTransId="{2869753B-8DE9-4DA6-BA1E-05C2FCFE204A}" sibTransId="{78370F83-F450-4986-BF0E-A159A447A9A4}"/>
    <dgm:cxn modelId="{107DDDC9-B75A-47C5-AA81-0FC517E6809A}" type="presOf" srcId="{D564A15B-F7B3-4125-9FE7-A163DDEF46DD}" destId="{2A2BD13E-79EA-4A88-88B6-2391E1C551A3}" srcOrd="0" destOrd="0" presId="urn:microsoft.com/office/officeart/2005/8/layout/vList2"/>
    <dgm:cxn modelId="{291C74C3-D3ED-4FC5-AEA4-5D5645CB16E8}" type="presOf" srcId="{0F3B78D5-EEC8-417D-A7C6-0F7EA2896FCB}" destId="{903EC929-D915-4045-992B-24E01533E394}" srcOrd="0" destOrd="0" presId="urn:microsoft.com/office/officeart/2005/8/layout/vList2"/>
    <dgm:cxn modelId="{4802FEB3-6E1B-4586-BE6D-D991BE48C7DC}" type="presOf" srcId="{333D2C78-3F19-4678-9883-2F9461B4CDC1}" destId="{FEC9A871-4C75-4EEA-8998-3C25A78859D8}" srcOrd="0" destOrd="0" presId="urn:microsoft.com/office/officeart/2005/8/layout/vList2"/>
    <dgm:cxn modelId="{567B38E5-67F3-42B4-84CF-AD9006A26AE4}" type="presOf" srcId="{850090B3-2AB3-41BD-8AF1-0A5336C50A88}" destId="{A3BD18A6-4B77-4BDC-9C24-8F2B50DE1C7B}" srcOrd="0" destOrd="0" presId="urn:microsoft.com/office/officeart/2005/8/layout/vList2"/>
    <dgm:cxn modelId="{EAEC7205-E5B3-4247-B846-69FC7B965C45}" srcId="{6F85CFA9-4FFE-4B4A-8430-48B1424352F3}" destId="{333D2C78-3F19-4678-9883-2F9461B4CDC1}" srcOrd="2" destOrd="0" parTransId="{6A58668C-9086-4EDB-8FCB-A797A296B989}" sibTransId="{DDA50854-18C0-4A1A-BD87-A5E86E5B03ED}"/>
    <dgm:cxn modelId="{ED3A7714-D500-42C3-9A21-6C1B1D24D198}" type="presOf" srcId="{C429782B-6D56-4DB9-8039-D2FAA52A9F7D}" destId="{88E6BBC7-86B8-4BD8-9BF1-EB31ABBBC599}" srcOrd="0" destOrd="0" presId="urn:microsoft.com/office/officeart/2005/8/layout/vList2"/>
    <dgm:cxn modelId="{89770FE7-8285-48CC-8190-488E8D8BD508}" type="presOf" srcId="{2A264A47-6A90-4899-B3A4-ED90EA8F7AC8}" destId="{3A52BD50-E02D-4ED8-940B-D43BA4CF73BA}" srcOrd="0" destOrd="0" presId="urn:microsoft.com/office/officeart/2005/8/layout/vList2"/>
    <dgm:cxn modelId="{BCC420C3-9A5B-47F5-A499-AF22A0015258}" srcId="{6F85CFA9-4FFE-4B4A-8430-48B1424352F3}" destId="{C429782B-6D56-4DB9-8039-D2FAA52A9F7D}" srcOrd="5" destOrd="0" parTransId="{00BB0FA3-9F73-4856-AB70-746961089DCB}" sibTransId="{E7707E44-EB46-4B34-887B-A6285C8C0B61}"/>
    <dgm:cxn modelId="{F8F2C3AE-833F-41B4-BBF2-22F47A841CC1}" srcId="{6F85CFA9-4FFE-4B4A-8430-48B1424352F3}" destId="{9D1ED35F-3107-415E-B2C3-667ACC4CE8CC}" srcOrd="4" destOrd="0" parTransId="{DE1E319D-90D8-424F-8B46-414EAC78DB93}" sibTransId="{0DB27FAA-4AAF-4CE5-8D4A-A7D404FFEB52}"/>
    <dgm:cxn modelId="{E3FA9917-0877-4055-82D3-9F89AB68E062}" type="presOf" srcId="{BF7A62CD-48FA-4803-B956-0864BD550340}" destId="{340134CA-8BD8-4B4B-9514-717E98A4F996}" srcOrd="0" destOrd="0" presId="urn:microsoft.com/office/officeart/2005/8/layout/vList2"/>
    <dgm:cxn modelId="{BBAD886C-CD23-4171-B110-38572065CF65}" srcId="{6F85CFA9-4FFE-4B4A-8430-48B1424352F3}" destId="{0F3B78D5-EEC8-417D-A7C6-0F7EA2896FCB}" srcOrd="1" destOrd="0" parTransId="{E9C41D84-273A-46C2-B91C-8BA2D38874DE}" sibTransId="{A277BE25-35A5-4A52-8D97-65977A62F510}"/>
    <dgm:cxn modelId="{12256766-473A-40DE-B155-DC0A260F1951}" srcId="{6F85CFA9-4FFE-4B4A-8430-48B1424352F3}" destId="{2A264A47-6A90-4899-B3A4-ED90EA8F7AC8}" srcOrd="7" destOrd="0" parTransId="{51861285-26DD-413D-9670-1F2A3B86F2BA}" sibTransId="{94305CA6-5350-4F27-908A-278C33343F93}"/>
    <dgm:cxn modelId="{1B7691C0-E8E4-41F6-AB1A-35A7B174A7C0}" srcId="{6F85CFA9-4FFE-4B4A-8430-48B1424352F3}" destId="{02E14576-5DDC-49E8-92D7-A159EA495535}" srcOrd="6" destOrd="0" parTransId="{5D84A86C-2AC6-450E-924E-91B772A89628}" sibTransId="{C2EFC329-1B4C-4772-B80F-DFBEF056FB1D}"/>
    <dgm:cxn modelId="{49E40539-A53D-4FF9-A41D-30A445C188F6}" srcId="{6F85CFA9-4FFE-4B4A-8430-48B1424352F3}" destId="{BF7A62CD-48FA-4803-B956-0864BD550340}" srcOrd="8" destOrd="0" parTransId="{19749545-9B34-4624-A0E1-1BE8E05EDD42}" sibTransId="{12EEEB56-2CC9-40D7-AF0B-EDAD8758A40C}"/>
    <dgm:cxn modelId="{3B9D3E2B-770D-4194-A445-D37DCE70347C}" type="presOf" srcId="{02E14576-5DDC-49E8-92D7-A159EA495535}" destId="{FACB21D0-3A58-4389-AC31-B24F7FEF9717}" srcOrd="0" destOrd="0" presId="urn:microsoft.com/office/officeart/2005/8/layout/vList2"/>
    <dgm:cxn modelId="{F5B3A33B-6B2D-4340-8DD4-9CC575635133}" type="presOf" srcId="{9D1ED35F-3107-415E-B2C3-667ACC4CE8CC}" destId="{4303C7EE-6F55-4B6C-9E52-11A965C30071}" srcOrd="0" destOrd="0" presId="urn:microsoft.com/office/officeart/2005/8/layout/vList2"/>
    <dgm:cxn modelId="{25D127E0-ADBA-4EE1-A254-60BAE18B978C}" srcId="{6F85CFA9-4FFE-4B4A-8430-48B1424352F3}" destId="{D564A15B-F7B3-4125-9FE7-A163DDEF46DD}" srcOrd="0" destOrd="0" parTransId="{3762FEB2-C1FD-4EC2-BA1E-9EB0E0E1C64B}" sibTransId="{E171AF7F-7D03-49C0-9AB3-0DF535D48DCA}"/>
    <dgm:cxn modelId="{93880B5D-DB1E-4B8A-9F1E-B05D134EA6DE}" type="presOf" srcId="{6F85CFA9-4FFE-4B4A-8430-48B1424352F3}" destId="{768342D9-D311-4BFE-9C63-91933FCE61B8}" srcOrd="0" destOrd="0" presId="urn:microsoft.com/office/officeart/2005/8/layout/vList2"/>
    <dgm:cxn modelId="{7BCDED7B-C610-481E-AF55-EC114BEAC701}" type="presParOf" srcId="{768342D9-D311-4BFE-9C63-91933FCE61B8}" destId="{2A2BD13E-79EA-4A88-88B6-2391E1C551A3}" srcOrd="0" destOrd="0" presId="urn:microsoft.com/office/officeart/2005/8/layout/vList2"/>
    <dgm:cxn modelId="{1C0275DA-2EEB-4988-9D40-645DE4A1B585}" type="presParOf" srcId="{768342D9-D311-4BFE-9C63-91933FCE61B8}" destId="{99D13D74-208B-415A-8B0C-C7FCBF69BC92}" srcOrd="1" destOrd="0" presId="urn:microsoft.com/office/officeart/2005/8/layout/vList2"/>
    <dgm:cxn modelId="{A89D0B9F-A7D4-4B27-ABE4-41BCB94665C5}" type="presParOf" srcId="{768342D9-D311-4BFE-9C63-91933FCE61B8}" destId="{903EC929-D915-4045-992B-24E01533E394}" srcOrd="2" destOrd="0" presId="urn:microsoft.com/office/officeart/2005/8/layout/vList2"/>
    <dgm:cxn modelId="{6C30FD4B-9293-462F-BDE0-2F61A2D759A4}" type="presParOf" srcId="{768342D9-D311-4BFE-9C63-91933FCE61B8}" destId="{B3E774F5-5AC6-4AAF-BCB1-A3B65E341EFE}" srcOrd="3" destOrd="0" presId="urn:microsoft.com/office/officeart/2005/8/layout/vList2"/>
    <dgm:cxn modelId="{05CEF696-E542-426D-9988-9AEE3FB792C7}" type="presParOf" srcId="{768342D9-D311-4BFE-9C63-91933FCE61B8}" destId="{FEC9A871-4C75-4EEA-8998-3C25A78859D8}" srcOrd="4" destOrd="0" presId="urn:microsoft.com/office/officeart/2005/8/layout/vList2"/>
    <dgm:cxn modelId="{4C8D2C03-9867-45C4-9366-FE88B8FB926A}" type="presParOf" srcId="{768342D9-D311-4BFE-9C63-91933FCE61B8}" destId="{E7F5A006-0905-4FF1-A78E-7422010E2C9B}" srcOrd="5" destOrd="0" presId="urn:microsoft.com/office/officeart/2005/8/layout/vList2"/>
    <dgm:cxn modelId="{07462D2C-4E02-43E9-A520-155A647521DE}" type="presParOf" srcId="{768342D9-D311-4BFE-9C63-91933FCE61B8}" destId="{A3BD18A6-4B77-4BDC-9C24-8F2B50DE1C7B}" srcOrd="6" destOrd="0" presId="urn:microsoft.com/office/officeart/2005/8/layout/vList2"/>
    <dgm:cxn modelId="{B86CB0E1-D4D4-405E-B62B-60A404BCD362}" type="presParOf" srcId="{768342D9-D311-4BFE-9C63-91933FCE61B8}" destId="{69DE0E1A-B74F-4042-BFC7-794CF50668CC}" srcOrd="7" destOrd="0" presId="urn:microsoft.com/office/officeart/2005/8/layout/vList2"/>
    <dgm:cxn modelId="{FD203DF0-6519-41D0-84A1-0E5E3B5551B9}" type="presParOf" srcId="{768342D9-D311-4BFE-9C63-91933FCE61B8}" destId="{4303C7EE-6F55-4B6C-9E52-11A965C30071}" srcOrd="8" destOrd="0" presId="urn:microsoft.com/office/officeart/2005/8/layout/vList2"/>
    <dgm:cxn modelId="{2E4315E7-64AE-4EA7-865F-A88A034B226A}" type="presParOf" srcId="{768342D9-D311-4BFE-9C63-91933FCE61B8}" destId="{F3415467-0217-40E7-859C-DBA3B2308BF2}" srcOrd="9" destOrd="0" presId="urn:microsoft.com/office/officeart/2005/8/layout/vList2"/>
    <dgm:cxn modelId="{3B71B1F6-AA48-4D3C-A483-7D0E4B5AEA64}" type="presParOf" srcId="{768342D9-D311-4BFE-9C63-91933FCE61B8}" destId="{88E6BBC7-86B8-4BD8-9BF1-EB31ABBBC599}" srcOrd="10" destOrd="0" presId="urn:microsoft.com/office/officeart/2005/8/layout/vList2"/>
    <dgm:cxn modelId="{D3439BD6-3D01-4F3F-88E0-F8406D1F710A}" type="presParOf" srcId="{768342D9-D311-4BFE-9C63-91933FCE61B8}" destId="{2631750F-3718-4838-93E8-69C5D2055561}" srcOrd="11" destOrd="0" presId="urn:microsoft.com/office/officeart/2005/8/layout/vList2"/>
    <dgm:cxn modelId="{071D1808-F4A7-4236-BD37-5B94C0FFE4D9}" type="presParOf" srcId="{768342D9-D311-4BFE-9C63-91933FCE61B8}" destId="{FACB21D0-3A58-4389-AC31-B24F7FEF9717}" srcOrd="12" destOrd="0" presId="urn:microsoft.com/office/officeart/2005/8/layout/vList2"/>
    <dgm:cxn modelId="{E5677603-BB01-45EE-A872-0C7D74CA9B5C}" type="presParOf" srcId="{768342D9-D311-4BFE-9C63-91933FCE61B8}" destId="{933E730A-A229-4D54-B62D-4E4AB57D1911}" srcOrd="13" destOrd="0" presId="urn:microsoft.com/office/officeart/2005/8/layout/vList2"/>
    <dgm:cxn modelId="{42B158F8-227C-47BC-9ADE-62B019DBE553}" type="presParOf" srcId="{768342D9-D311-4BFE-9C63-91933FCE61B8}" destId="{3A52BD50-E02D-4ED8-940B-D43BA4CF73BA}" srcOrd="14" destOrd="0" presId="urn:microsoft.com/office/officeart/2005/8/layout/vList2"/>
    <dgm:cxn modelId="{8B321DEE-7F85-4A45-AB84-5A6B2E5C84E1}" type="presParOf" srcId="{768342D9-D311-4BFE-9C63-91933FCE61B8}" destId="{C6FC3342-2E83-4152-B313-E708AF108DB2}" srcOrd="15" destOrd="0" presId="urn:microsoft.com/office/officeart/2005/8/layout/vList2"/>
    <dgm:cxn modelId="{E4531670-2230-4D34-A137-0A163EA935C2}" type="presParOf" srcId="{768342D9-D311-4BFE-9C63-91933FCE61B8}" destId="{340134CA-8BD8-4B4B-9514-717E98A4F996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3E6A64-D67C-4210-9B16-A798ACC4358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9D8613-93AD-40F4-BDB9-E20CBE69AE07}">
      <dgm:prSet phldrT="[Text]"/>
      <dgm:spPr/>
      <dgm:t>
        <a:bodyPr/>
        <a:lstStyle/>
        <a:p>
          <a:r>
            <a:rPr lang="cs-CZ" dirty="0" smtClean="0"/>
            <a:t>Veřejnoprávní metoda regulace</a:t>
          </a:r>
          <a:endParaRPr lang="cs-CZ" dirty="0"/>
        </a:p>
      </dgm:t>
    </dgm:pt>
    <dgm:pt modelId="{D38B7581-1B65-4125-8D47-8BFC5901AFF8}" type="parTrans" cxnId="{3F63BBE5-1C1B-4F25-98D8-D5B45F07CB5F}">
      <dgm:prSet/>
      <dgm:spPr/>
      <dgm:t>
        <a:bodyPr/>
        <a:lstStyle/>
        <a:p>
          <a:endParaRPr lang="cs-CZ"/>
        </a:p>
      </dgm:t>
    </dgm:pt>
    <dgm:pt modelId="{4ACE83B1-17B7-4E27-8A62-C417799B0507}" type="sibTrans" cxnId="{3F63BBE5-1C1B-4F25-98D8-D5B45F07CB5F}">
      <dgm:prSet/>
      <dgm:spPr/>
      <dgm:t>
        <a:bodyPr/>
        <a:lstStyle/>
        <a:p>
          <a:endParaRPr lang="cs-CZ"/>
        </a:p>
      </dgm:t>
    </dgm:pt>
    <dgm:pt modelId="{3EA2672B-E7CC-4CE2-A0FA-FCF64E9746F0}">
      <dgm:prSet phldrT="[Text]"/>
      <dgm:spPr/>
      <dgm:t>
        <a:bodyPr/>
        <a:lstStyle/>
        <a:p>
          <a:r>
            <a:rPr lang="cs-CZ" dirty="0" smtClean="0"/>
            <a:t>Vysoká úroveň veřejného zájmu</a:t>
          </a:r>
          <a:endParaRPr lang="cs-CZ" dirty="0"/>
        </a:p>
      </dgm:t>
    </dgm:pt>
    <dgm:pt modelId="{4C0AA646-BED3-4E1C-A3DD-0A86A9C0005A}" type="parTrans" cxnId="{A6ACADFB-926B-4550-9D5F-003C261650BC}">
      <dgm:prSet/>
      <dgm:spPr/>
      <dgm:t>
        <a:bodyPr/>
        <a:lstStyle/>
        <a:p>
          <a:endParaRPr lang="cs-CZ"/>
        </a:p>
      </dgm:t>
    </dgm:pt>
    <dgm:pt modelId="{65830A02-D65D-44A2-AF04-1E0B0C3E4D58}" type="sibTrans" cxnId="{A6ACADFB-926B-4550-9D5F-003C261650BC}">
      <dgm:prSet/>
      <dgm:spPr/>
      <dgm:t>
        <a:bodyPr/>
        <a:lstStyle/>
        <a:p>
          <a:endParaRPr lang="cs-CZ"/>
        </a:p>
      </dgm:t>
    </dgm:pt>
    <dgm:pt modelId="{D51C2B99-3D06-4E9D-9ACA-460AA650DD55}">
      <dgm:prSet phldrT="[Text]"/>
      <dgm:spPr/>
      <dgm:t>
        <a:bodyPr/>
        <a:lstStyle/>
        <a:p>
          <a:r>
            <a:rPr lang="cs-CZ" dirty="0" smtClean="0"/>
            <a:t>Soukromoprávní metoda regulace</a:t>
          </a:r>
          <a:endParaRPr lang="cs-CZ" dirty="0"/>
        </a:p>
      </dgm:t>
    </dgm:pt>
    <dgm:pt modelId="{D98EB576-81F2-455F-8CFB-47D966658D73}" type="parTrans" cxnId="{83554957-3AA2-4350-8BBC-2A847591685A}">
      <dgm:prSet/>
      <dgm:spPr/>
      <dgm:t>
        <a:bodyPr/>
        <a:lstStyle/>
        <a:p>
          <a:endParaRPr lang="cs-CZ"/>
        </a:p>
      </dgm:t>
    </dgm:pt>
    <dgm:pt modelId="{25FD1B9D-8743-4447-8325-A440FB41375E}" type="sibTrans" cxnId="{83554957-3AA2-4350-8BBC-2A847591685A}">
      <dgm:prSet/>
      <dgm:spPr/>
      <dgm:t>
        <a:bodyPr/>
        <a:lstStyle/>
        <a:p>
          <a:endParaRPr lang="cs-CZ"/>
        </a:p>
      </dgm:t>
    </dgm:pt>
    <dgm:pt modelId="{5369841B-A992-45C2-BE15-1D6AC52960D3}">
      <dgm:prSet phldrT="[Text]"/>
      <dgm:spPr/>
      <dgm:t>
        <a:bodyPr/>
        <a:lstStyle/>
        <a:p>
          <a:r>
            <a:rPr lang="cs-CZ" dirty="0" smtClean="0"/>
            <a:t>Rovnost subjektů</a:t>
          </a:r>
          <a:endParaRPr lang="cs-CZ" dirty="0"/>
        </a:p>
      </dgm:t>
    </dgm:pt>
    <dgm:pt modelId="{F430450E-C236-498C-87EA-CEB223A5A737}" type="parTrans" cxnId="{ED7A264B-45C1-40B1-80EA-E8958A973AFF}">
      <dgm:prSet/>
      <dgm:spPr/>
      <dgm:t>
        <a:bodyPr/>
        <a:lstStyle/>
        <a:p>
          <a:endParaRPr lang="cs-CZ"/>
        </a:p>
      </dgm:t>
    </dgm:pt>
    <dgm:pt modelId="{A26B49A7-85F3-45BA-84C9-50F217620B55}" type="sibTrans" cxnId="{ED7A264B-45C1-40B1-80EA-E8958A973AFF}">
      <dgm:prSet/>
      <dgm:spPr/>
      <dgm:t>
        <a:bodyPr/>
        <a:lstStyle/>
        <a:p>
          <a:endParaRPr lang="cs-CZ"/>
        </a:p>
      </dgm:t>
    </dgm:pt>
    <dgm:pt modelId="{A568D835-F515-4EAF-BE27-0CB24C4F8559}">
      <dgm:prSet phldrT="[Text]"/>
      <dgm:spPr/>
      <dgm:t>
        <a:bodyPr/>
        <a:lstStyle/>
        <a:p>
          <a:r>
            <a:rPr lang="cs-CZ" dirty="0" smtClean="0"/>
            <a:t>Nerovné postavení subjektů vztahy</a:t>
          </a:r>
          <a:endParaRPr lang="cs-CZ" dirty="0"/>
        </a:p>
      </dgm:t>
    </dgm:pt>
    <dgm:pt modelId="{E93EABE5-F152-46EF-B737-8671C254A94D}" type="parTrans" cxnId="{E0A386D6-8AD6-441C-87BD-A1127229125D}">
      <dgm:prSet/>
      <dgm:spPr/>
    </dgm:pt>
    <dgm:pt modelId="{962EFABA-EE99-40B3-A106-48343EC427B8}" type="sibTrans" cxnId="{E0A386D6-8AD6-441C-87BD-A1127229125D}">
      <dgm:prSet/>
      <dgm:spPr/>
    </dgm:pt>
    <dgm:pt modelId="{AAB2E57C-04C5-4367-8EA0-542E2D8132C1}">
      <dgm:prSet phldrT="[Text]"/>
      <dgm:spPr/>
      <dgm:t>
        <a:bodyPr/>
        <a:lstStyle/>
        <a:p>
          <a:endParaRPr lang="cs-CZ" dirty="0" smtClean="0"/>
        </a:p>
      </dgm:t>
    </dgm:pt>
    <dgm:pt modelId="{74FDF359-5740-473B-874F-F7F32BFB8C98}" type="parTrans" cxnId="{D3CC381C-BCC0-42A3-9CBE-9B136ED4E277}">
      <dgm:prSet/>
      <dgm:spPr/>
    </dgm:pt>
    <dgm:pt modelId="{78E5C6B6-15E1-4826-9404-C8305F714200}" type="sibTrans" cxnId="{D3CC381C-BCC0-42A3-9CBE-9B136ED4E277}">
      <dgm:prSet/>
      <dgm:spPr/>
    </dgm:pt>
    <dgm:pt modelId="{27138C0E-F2F2-4246-92FF-994BD4A36382}">
      <dgm:prSet phldrT="[Text]"/>
      <dgm:spPr/>
      <dgm:t>
        <a:bodyPr/>
        <a:lstStyle/>
        <a:p>
          <a:r>
            <a:rPr lang="cs-CZ" dirty="0" smtClean="0"/>
            <a:t>Nadřazenost orgánů veřejné moci</a:t>
          </a:r>
          <a:endParaRPr lang="cs-CZ" dirty="0"/>
        </a:p>
      </dgm:t>
    </dgm:pt>
    <dgm:pt modelId="{91947CCB-60E3-4BAC-BEA7-0B3E615BD4F9}" type="parTrans" cxnId="{DC1AF7B0-A713-42A7-8563-7A167D185A89}">
      <dgm:prSet/>
      <dgm:spPr/>
    </dgm:pt>
    <dgm:pt modelId="{E8B48E83-9957-40E9-A0B2-934D7FCDEA1C}" type="sibTrans" cxnId="{DC1AF7B0-A713-42A7-8563-7A167D185A89}">
      <dgm:prSet/>
      <dgm:spPr/>
    </dgm:pt>
    <dgm:pt modelId="{52846D29-F6F9-4DEF-8509-A5747EB2F7B2}">
      <dgm:prSet phldrT="[Text]"/>
      <dgm:spPr/>
      <dgm:t>
        <a:bodyPr/>
        <a:lstStyle/>
        <a:p>
          <a:r>
            <a:rPr lang="cs-CZ" dirty="0" smtClean="0"/>
            <a:t>Kogentní normy</a:t>
          </a:r>
          <a:endParaRPr lang="cs-CZ" dirty="0"/>
        </a:p>
      </dgm:t>
    </dgm:pt>
    <dgm:pt modelId="{5CACEE6C-7BFC-418A-8F72-9C268A1E1423}" type="parTrans" cxnId="{0331DA20-919C-4394-BAD7-5B90FBF7A647}">
      <dgm:prSet/>
      <dgm:spPr/>
    </dgm:pt>
    <dgm:pt modelId="{4005457A-1650-47F2-A19F-3C761A22DA96}" type="sibTrans" cxnId="{0331DA20-919C-4394-BAD7-5B90FBF7A647}">
      <dgm:prSet/>
      <dgm:spPr/>
    </dgm:pt>
    <dgm:pt modelId="{245F4BCC-3504-4F1A-94E8-26A84A00BE36}">
      <dgm:prSet phldrT="[Text]"/>
      <dgm:spPr/>
      <dgm:t>
        <a:bodyPr/>
        <a:lstStyle/>
        <a:p>
          <a:r>
            <a:rPr lang="cs-CZ" dirty="0" smtClean="0"/>
            <a:t>Autonomie vůle</a:t>
          </a:r>
          <a:endParaRPr lang="cs-CZ" dirty="0"/>
        </a:p>
      </dgm:t>
    </dgm:pt>
    <dgm:pt modelId="{936AF249-118B-47CB-B5F9-9BB8F596C29A}" type="parTrans" cxnId="{ED8D3D70-B5F6-478C-AC00-18CC9706AC1C}">
      <dgm:prSet/>
      <dgm:spPr/>
    </dgm:pt>
    <dgm:pt modelId="{FE9C0821-53FB-4422-A6B8-0B80D0AB57DF}" type="sibTrans" cxnId="{ED8D3D70-B5F6-478C-AC00-18CC9706AC1C}">
      <dgm:prSet/>
      <dgm:spPr/>
    </dgm:pt>
    <dgm:pt modelId="{37330DCF-0B17-4E75-B252-554C6CD862EE}">
      <dgm:prSet phldrT="[Text]"/>
      <dgm:spPr/>
      <dgm:t>
        <a:bodyPr/>
        <a:lstStyle/>
        <a:p>
          <a:r>
            <a:rPr lang="cs-CZ" dirty="0" smtClean="0"/>
            <a:t>Zásady oficiality a legality</a:t>
          </a:r>
          <a:endParaRPr lang="cs-CZ" dirty="0"/>
        </a:p>
      </dgm:t>
    </dgm:pt>
    <dgm:pt modelId="{4861955B-CFB5-4E3B-8D83-BC5712D247FC}" type="parTrans" cxnId="{58117D13-F6B6-4BC1-B89C-C1CC6DEBCA85}">
      <dgm:prSet/>
      <dgm:spPr/>
    </dgm:pt>
    <dgm:pt modelId="{040477B7-5E5E-4A89-A3C2-725AD77D5A11}" type="sibTrans" cxnId="{58117D13-F6B6-4BC1-B89C-C1CC6DEBCA85}">
      <dgm:prSet/>
      <dgm:spPr/>
    </dgm:pt>
    <dgm:pt modelId="{BB3FA6DF-D04A-499E-9D64-4DB08775823D}">
      <dgm:prSet phldrT="[Text]"/>
      <dgm:spPr/>
      <dgm:t>
        <a:bodyPr/>
        <a:lstStyle/>
        <a:p>
          <a:r>
            <a:rPr lang="cs-CZ" dirty="0" smtClean="0"/>
            <a:t>Přímé uplatnění veřejné moci na právní vztahy</a:t>
          </a:r>
          <a:endParaRPr lang="cs-CZ" dirty="0"/>
        </a:p>
      </dgm:t>
    </dgm:pt>
    <dgm:pt modelId="{2592AF6A-9E5F-463F-999F-9CD65301274A}" type="parTrans" cxnId="{D30A655D-C44A-43C0-81CA-777DEC406856}">
      <dgm:prSet/>
      <dgm:spPr/>
    </dgm:pt>
    <dgm:pt modelId="{415365CF-C668-4054-ACB5-1014B5F5BABB}" type="sibTrans" cxnId="{D30A655D-C44A-43C0-81CA-777DEC406856}">
      <dgm:prSet/>
      <dgm:spPr/>
    </dgm:pt>
    <dgm:pt modelId="{75C1B059-84ED-40A1-A888-1E135D1ADAEC}">
      <dgm:prSet phldrT="[Text]"/>
      <dgm:spPr/>
      <dgm:t>
        <a:bodyPr/>
        <a:lstStyle/>
        <a:p>
          <a:r>
            <a:rPr lang="cs-CZ" dirty="0" smtClean="0"/>
            <a:t>Nástrojem úřední rozhodnutí (individuální právní akt)</a:t>
          </a:r>
          <a:endParaRPr lang="cs-CZ" dirty="0"/>
        </a:p>
      </dgm:t>
    </dgm:pt>
    <dgm:pt modelId="{8E53D2A2-18E7-4074-95C9-E8918467386A}" type="parTrans" cxnId="{FE107AA6-350A-4275-BE00-508899CAD7FB}">
      <dgm:prSet/>
      <dgm:spPr/>
    </dgm:pt>
    <dgm:pt modelId="{9B7263BB-292C-4225-A3CF-C3738620AF58}" type="sibTrans" cxnId="{FE107AA6-350A-4275-BE00-508899CAD7FB}">
      <dgm:prSet/>
      <dgm:spPr/>
    </dgm:pt>
    <dgm:pt modelId="{0C95CC71-A2A0-4746-A6DE-226CDAB392BE}">
      <dgm:prSet phldrT="[Text]"/>
      <dgm:spPr/>
      <dgm:t>
        <a:bodyPr/>
        <a:lstStyle/>
        <a:p>
          <a:r>
            <a:rPr lang="cs-CZ" dirty="0" smtClean="0"/>
            <a:t>Nižší úroveň veřejného zájmu</a:t>
          </a:r>
          <a:endParaRPr lang="cs-CZ" dirty="0"/>
        </a:p>
      </dgm:t>
    </dgm:pt>
    <dgm:pt modelId="{B9A96E51-2E3A-454B-9E64-4774017BA902}" type="parTrans" cxnId="{D996A8CF-AF3C-4E10-8E60-4E7ACC9F81D6}">
      <dgm:prSet/>
      <dgm:spPr/>
    </dgm:pt>
    <dgm:pt modelId="{FF92A623-A2D0-4A32-A0B2-E5BC0CF48B50}" type="sibTrans" cxnId="{D996A8CF-AF3C-4E10-8E60-4E7ACC9F81D6}">
      <dgm:prSet/>
      <dgm:spPr/>
    </dgm:pt>
    <dgm:pt modelId="{A41846DF-507D-47C6-8186-80B44120BE62}">
      <dgm:prSet phldrT="[Text]"/>
      <dgm:spPr/>
      <dgm:t>
        <a:bodyPr/>
        <a:lstStyle/>
        <a:p>
          <a:r>
            <a:rPr lang="cs-CZ" dirty="0" smtClean="0"/>
            <a:t>Nástrojem smlouva</a:t>
          </a:r>
          <a:endParaRPr lang="cs-CZ" dirty="0"/>
        </a:p>
      </dgm:t>
    </dgm:pt>
    <dgm:pt modelId="{E2BF278E-56DB-443B-A483-AF08C2798194}" type="parTrans" cxnId="{924F23C9-C3CF-4E03-95F4-CD6E71689E60}">
      <dgm:prSet/>
      <dgm:spPr/>
    </dgm:pt>
    <dgm:pt modelId="{5BEA9F73-9840-41BB-86C0-9907AE263F0C}" type="sibTrans" cxnId="{924F23C9-C3CF-4E03-95F4-CD6E71689E60}">
      <dgm:prSet/>
      <dgm:spPr/>
    </dgm:pt>
    <dgm:pt modelId="{E55B4A13-3F51-427F-845D-7F886A42A960}">
      <dgm:prSet phldrT="[Text]"/>
      <dgm:spPr/>
      <dgm:t>
        <a:bodyPr/>
        <a:lstStyle/>
        <a:p>
          <a:r>
            <a:rPr lang="cs-CZ" dirty="0" smtClean="0"/>
            <a:t>Převážně dispozitivní normy, kogentní jako limity</a:t>
          </a:r>
          <a:endParaRPr lang="cs-CZ" dirty="0"/>
        </a:p>
      </dgm:t>
    </dgm:pt>
    <dgm:pt modelId="{786B6155-A80F-4232-A60C-CD6BA09B7A7D}" type="parTrans" cxnId="{430C1401-6AAD-4862-9F2C-0B00B0522334}">
      <dgm:prSet/>
      <dgm:spPr/>
    </dgm:pt>
    <dgm:pt modelId="{2E206FCF-80C9-44B9-9D67-7B98431D97BA}" type="sibTrans" cxnId="{430C1401-6AAD-4862-9F2C-0B00B0522334}">
      <dgm:prSet/>
      <dgm:spPr/>
    </dgm:pt>
    <dgm:pt modelId="{05101558-3E4B-4F2C-8072-2E6AA7121AFB}">
      <dgm:prSet phldrT="[Text]"/>
      <dgm:spPr/>
      <dgm:t>
        <a:bodyPr/>
        <a:lstStyle/>
        <a:p>
          <a:endParaRPr lang="cs-CZ" dirty="0"/>
        </a:p>
      </dgm:t>
    </dgm:pt>
    <dgm:pt modelId="{74F2D96A-0FB9-4211-95D6-4A8D0E68C147}" type="parTrans" cxnId="{62EC33A4-9E99-4C96-92DA-6F8937A341DC}">
      <dgm:prSet/>
      <dgm:spPr/>
    </dgm:pt>
    <dgm:pt modelId="{B57AB6C6-85FC-45D2-A899-03A84180AF10}" type="sibTrans" cxnId="{62EC33A4-9E99-4C96-92DA-6F8937A341DC}">
      <dgm:prSet/>
      <dgm:spPr/>
    </dgm:pt>
    <dgm:pt modelId="{C6C47249-3068-4875-BF20-4B04A91D0A29}">
      <dgm:prSet phldrT="[Text]"/>
      <dgm:spPr/>
      <dgm:t>
        <a:bodyPr/>
        <a:lstStyle/>
        <a:p>
          <a:endParaRPr lang="cs-CZ" dirty="0"/>
        </a:p>
      </dgm:t>
    </dgm:pt>
    <dgm:pt modelId="{2F9DA6E2-47C7-448A-A476-BC2E1C8BEF89}" type="parTrans" cxnId="{F247C0FB-EA8F-4474-BAFC-32A9005CC1F3}">
      <dgm:prSet/>
      <dgm:spPr/>
    </dgm:pt>
    <dgm:pt modelId="{5C67BC0D-6761-457C-A58D-476D7E7B871E}" type="sibTrans" cxnId="{F247C0FB-EA8F-4474-BAFC-32A9005CC1F3}">
      <dgm:prSet/>
      <dgm:spPr/>
    </dgm:pt>
    <dgm:pt modelId="{FAD51962-517B-4D8B-A811-1F8F5E4663B9}">
      <dgm:prSet phldrT="[Text]"/>
      <dgm:spPr/>
      <dgm:t>
        <a:bodyPr/>
        <a:lstStyle/>
        <a:p>
          <a:endParaRPr lang="cs-CZ" dirty="0"/>
        </a:p>
      </dgm:t>
    </dgm:pt>
    <dgm:pt modelId="{A978D8E2-2572-47F5-84F1-35766ED5311E}" type="parTrans" cxnId="{0B9BE04B-95FB-47ED-A64F-64010FE11C35}">
      <dgm:prSet/>
      <dgm:spPr/>
    </dgm:pt>
    <dgm:pt modelId="{19F130BB-C277-4488-91C6-1065513268A8}" type="sibTrans" cxnId="{0B9BE04B-95FB-47ED-A64F-64010FE11C35}">
      <dgm:prSet/>
      <dgm:spPr/>
    </dgm:pt>
    <dgm:pt modelId="{7AAA2AD3-33E9-4B1D-97A3-7D6D75ACAA3C}">
      <dgm:prSet phldrT="[Text]"/>
      <dgm:spPr/>
      <dgm:t>
        <a:bodyPr/>
        <a:lstStyle/>
        <a:p>
          <a:endParaRPr lang="cs-CZ" dirty="0"/>
        </a:p>
      </dgm:t>
    </dgm:pt>
    <dgm:pt modelId="{F604098F-7567-4206-A0C4-733B72FF9742}" type="parTrans" cxnId="{C79C1C91-9116-4EAF-9596-09678B01361A}">
      <dgm:prSet/>
      <dgm:spPr/>
    </dgm:pt>
    <dgm:pt modelId="{730FDB4D-358D-4759-88FF-07E01FEF4A3C}" type="sibTrans" cxnId="{C79C1C91-9116-4EAF-9596-09678B01361A}">
      <dgm:prSet/>
      <dgm:spPr/>
    </dgm:pt>
    <dgm:pt modelId="{7EF02783-8A99-4E62-A6B0-28C920A7305A}" type="pres">
      <dgm:prSet presAssocID="{A33E6A64-D67C-4210-9B16-A798ACC435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193000-91BB-424D-92A3-156AAD0B7ADD}" type="pres">
      <dgm:prSet presAssocID="{AF9D8613-93AD-40F4-BDB9-E20CBE69AE07}" presName="composite" presStyleCnt="0"/>
      <dgm:spPr/>
    </dgm:pt>
    <dgm:pt modelId="{CFFA80BA-DABD-4B6C-BF78-46C3B03E0A93}" type="pres">
      <dgm:prSet presAssocID="{AF9D8613-93AD-40F4-BDB9-E20CBE69AE0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8A8DB3-0C0E-4EF9-8E08-496B1F57D7FA}" type="pres">
      <dgm:prSet presAssocID="{AF9D8613-93AD-40F4-BDB9-E20CBE69AE0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E9DDC5-ECDC-4D34-84C6-0EBA60A1AC40}" type="pres">
      <dgm:prSet presAssocID="{4ACE83B1-17B7-4E27-8A62-C417799B0507}" presName="space" presStyleCnt="0"/>
      <dgm:spPr/>
    </dgm:pt>
    <dgm:pt modelId="{F0A3F7AA-B2DF-496E-9D2B-6A6A2F4AC7CC}" type="pres">
      <dgm:prSet presAssocID="{D51C2B99-3D06-4E9D-9ACA-460AA650DD55}" presName="composite" presStyleCnt="0"/>
      <dgm:spPr/>
    </dgm:pt>
    <dgm:pt modelId="{31F9D28A-3B62-4395-A9E0-A4248D442B95}" type="pres">
      <dgm:prSet presAssocID="{D51C2B99-3D06-4E9D-9ACA-460AA650D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B7D29C-9154-4FC9-AB30-563049F1D46D}" type="pres">
      <dgm:prSet presAssocID="{D51C2B99-3D06-4E9D-9ACA-460AA650DD5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331DA20-919C-4394-BAD7-5B90FBF7A647}" srcId="{AF9D8613-93AD-40F4-BDB9-E20CBE69AE07}" destId="{52846D29-F6F9-4DEF-8509-A5747EB2F7B2}" srcOrd="4" destOrd="0" parTransId="{5CACEE6C-7BFC-418A-8F72-9C268A1E1423}" sibTransId="{4005457A-1650-47F2-A19F-3C761A22DA96}"/>
    <dgm:cxn modelId="{83554957-3AA2-4350-8BBC-2A847591685A}" srcId="{A33E6A64-D67C-4210-9B16-A798ACC43580}" destId="{D51C2B99-3D06-4E9D-9ACA-460AA650DD55}" srcOrd="1" destOrd="0" parTransId="{D98EB576-81F2-455F-8CFB-47D966658D73}" sibTransId="{25FD1B9D-8743-4447-8325-A440FB41375E}"/>
    <dgm:cxn modelId="{E0A386D6-8AD6-441C-87BD-A1127229125D}" srcId="{AF9D8613-93AD-40F4-BDB9-E20CBE69AE07}" destId="{A568D835-F515-4EAF-BE27-0CB24C4F8559}" srcOrd="2" destOrd="0" parTransId="{E93EABE5-F152-46EF-B737-8671C254A94D}" sibTransId="{962EFABA-EE99-40B3-A106-48343EC427B8}"/>
    <dgm:cxn modelId="{ED8D3D70-B5F6-478C-AC00-18CC9706AC1C}" srcId="{D51C2B99-3D06-4E9D-9ACA-460AA650DD55}" destId="{245F4BCC-3504-4F1A-94E8-26A84A00BE36}" srcOrd="6" destOrd="0" parTransId="{936AF249-118B-47CB-B5F9-9BB8F596C29A}" sibTransId="{FE9C0821-53FB-4422-A6B8-0B80D0AB57DF}"/>
    <dgm:cxn modelId="{3F63BBE5-1C1B-4F25-98D8-D5B45F07CB5F}" srcId="{A33E6A64-D67C-4210-9B16-A798ACC43580}" destId="{AF9D8613-93AD-40F4-BDB9-E20CBE69AE07}" srcOrd="0" destOrd="0" parTransId="{D38B7581-1B65-4125-8D47-8BFC5901AFF8}" sibTransId="{4ACE83B1-17B7-4E27-8A62-C417799B0507}"/>
    <dgm:cxn modelId="{790F3B42-09D9-4C6F-A9F6-649FF99967D3}" type="presOf" srcId="{37330DCF-0B17-4E75-B252-554C6CD862EE}" destId="{758A8DB3-0C0E-4EF9-8E08-496B1F57D7FA}" srcOrd="0" destOrd="5" presId="urn:microsoft.com/office/officeart/2005/8/layout/hList1"/>
    <dgm:cxn modelId="{C79C1C91-9116-4EAF-9596-09678B01361A}" srcId="{D51C2B99-3D06-4E9D-9ACA-460AA650DD55}" destId="{7AAA2AD3-33E9-4B1D-97A3-7D6D75ACAA3C}" srcOrd="7" destOrd="0" parTransId="{F604098F-7567-4206-A0C4-733B72FF9742}" sibTransId="{730FDB4D-358D-4759-88FF-07E01FEF4A3C}"/>
    <dgm:cxn modelId="{2C0D8FDA-A4FB-4321-8307-883673D52FAC}" type="presOf" srcId="{C6C47249-3068-4875-BF20-4B04A91D0A29}" destId="{64B7D29C-9154-4FC9-AB30-563049F1D46D}" srcOrd="0" destOrd="3" presId="urn:microsoft.com/office/officeart/2005/8/layout/hList1"/>
    <dgm:cxn modelId="{A6ACADFB-926B-4550-9D5F-003C261650BC}" srcId="{AF9D8613-93AD-40F4-BDB9-E20CBE69AE07}" destId="{3EA2672B-E7CC-4CE2-A0FA-FCF64E9746F0}" srcOrd="0" destOrd="0" parTransId="{4C0AA646-BED3-4E1C-A3DD-0A86A9C0005A}" sibTransId="{65830A02-D65D-44A2-AF04-1E0B0C3E4D58}"/>
    <dgm:cxn modelId="{28F9DD0D-FC5C-4798-8527-41BFF15EF1D8}" type="presOf" srcId="{AAB2E57C-04C5-4367-8EA0-542E2D8132C1}" destId="{758A8DB3-0C0E-4EF9-8E08-496B1F57D7FA}" srcOrd="0" destOrd="7" presId="urn:microsoft.com/office/officeart/2005/8/layout/hList1"/>
    <dgm:cxn modelId="{62EC33A4-9E99-4C96-92DA-6F8937A341DC}" srcId="{D51C2B99-3D06-4E9D-9ACA-460AA650DD55}" destId="{05101558-3E4B-4F2C-8072-2E6AA7121AFB}" srcOrd="1" destOrd="0" parTransId="{74F2D96A-0FB9-4211-95D6-4A8D0E68C147}" sibTransId="{B57AB6C6-85FC-45D2-A899-03A84180AF10}"/>
    <dgm:cxn modelId="{5D2913D7-6712-49C9-B268-27DE77F51872}" type="presOf" srcId="{5369841B-A992-45C2-BE15-1D6AC52960D3}" destId="{64B7D29C-9154-4FC9-AB30-563049F1D46D}" srcOrd="0" destOrd="2" presId="urn:microsoft.com/office/officeart/2005/8/layout/hList1"/>
    <dgm:cxn modelId="{B5AE20BC-9746-4709-A0BC-685D3BCA9A2F}" type="presOf" srcId="{05101558-3E4B-4F2C-8072-2E6AA7121AFB}" destId="{64B7D29C-9154-4FC9-AB30-563049F1D46D}" srcOrd="0" destOrd="1" presId="urn:microsoft.com/office/officeart/2005/8/layout/hList1"/>
    <dgm:cxn modelId="{C2FEB1CA-8834-41EC-96B8-45D7D8841333}" type="presOf" srcId="{75C1B059-84ED-40A1-A888-1E135D1ADAEC}" destId="{758A8DB3-0C0E-4EF9-8E08-496B1F57D7FA}" srcOrd="0" destOrd="6" presId="urn:microsoft.com/office/officeart/2005/8/layout/hList1"/>
    <dgm:cxn modelId="{0B9BE04B-95FB-47ED-A64F-64010FE11C35}" srcId="{D51C2B99-3D06-4E9D-9ACA-460AA650DD55}" destId="{FAD51962-517B-4D8B-A811-1F8F5E4663B9}" srcOrd="5" destOrd="0" parTransId="{A978D8E2-2572-47F5-84F1-35766ED5311E}" sibTransId="{19F130BB-C277-4488-91C6-1065513268A8}"/>
    <dgm:cxn modelId="{CABB39C8-0997-4FEC-B09A-C66B573E4DC5}" type="presOf" srcId="{A568D835-F515-4EAF-BE27-0CB24C4F8559}" destId="{758A8DB3-0C0E-4EF9-8E08-496B1F57D7FA}" srcOrd="0" destOrd="2" presId="urn:microsoft.com/office/officeart/2005/8/layout/hList1"/>
    <dgm:cxn modelId="{0649C1A9-B7C1-44A1-8578-354DF8DC5D6E}" type="presOf" srcId="{AF9D8613-93AD-40F4-BDB9-E20CBE69AE07}" destId="{CFFA80BA-DABD-4B6C-BF78-46C3B03E0A93}" srcOrd="0" destOrd="0" presId="urn:microsoft.com/office/officeart/2005/8/layout/hList1"/>
    <dgm:cxn modelId="{D30A655D-C44A-43C0-81CA-777DEC406856}" srcId="{AF9D8613-93AD-40F4-BDB9-E20CBE69AE07}" destId="{BB3FA6DF-D04A-499E-9D64-4DB08775823D}" srcOrd="1" destOrd="0" parTransId="{2592AF6A-9E5F-463F-999F-9CD65301274A}" sibTransId="{415365CF-C668-4054-ACB5-1014B5F5BABB}"/>
    <dgm:cxn modelId="{D996A8CF-AF3C-4E10-8E60-4E7ACC9F81D6}" srcId="{D51C2B99-3D06-4E9D-9ACA-460AA650DD55}" destId="{0C95CC71-A2A0-4746-A6DE-226CDAB392BE}" srcOrd="0" destOrd="0" parTransId="{B9A96E51-2E3A-454B-9E64-4774017BA902}" sibTransId="{FF92A623-A2D0-4A32-A0B2-E5BC0CF48B50}"/>
    <dgm:cxn modelId="{5AD39A2A-93FC-45E3-ABC7-FED689DB7627}" type="presOf" srcId="{3EA2672B-E7CC-4CE2-A0FA-FCF64E9746F0}" destId="{758A8DB3-0C0E-4EF9-8E08-496B1F57D7FA}" srcOrd="0" destOrd="0" presId="urn:microsoft.com/office/officeart/2005/8/layout/hList1"/>
    <dgm:cxn modelId="{D3CC381C-BCC0-42A3-9CBE-9B136ED4E277}" srcId="{AF9D8613-93AD-40F4-BDB9-E20CBE69AE07}" destId="{AAB2E57C-04C5-4367-8EA0-542E2D8132C1}" srcOrd="7" destOrd="0" parTransId="{74FDF359-5740-473B-874F-F7F32BFB8C98}" sibTransId="{78E5C6B6-15E1-4826-9404-C8305F714200}"/>
    <dgm:cxn modelId="{430C1401-6AAD-4862-9F2C-0B00B0522334}" srcId="{D51C2B99-3D06-4E9D-9ACA-460AA650DD55}" destId="{E55B4A13-3F51-427F-845D-7F886A42A960}" srcOrd="4" destOrd="0" parTransId="{786B6155-A80F-4232-A60C-CD6BA09B7A7D}" sibTransId="{2E206FCF-80C9-44B9-9D67-7B98431D97BA}"/>
    <dgm:cxn modelId="{6202BE53-A44B-41E7-AB8C-D8C3E9221BAA}" type="presOf" srcId="{A33E6A64-D67C-4210-9B16-A798ACC43580}" destId="{7EF02783-8A99-4E62-A6B0-28C920A7305A}" srcOrd="0" destOrd="0" presId="urn:microsoft.com/office/officeart/2005/8/layout/hList1"/>
    <dgm:cxn modelId="{40383AB9-1040-4B7A-86C8-119FA8068310}" type="presOf" srcId="{245F4BCC-3504-4F1A-94E8-26A84A00BE36}" destId="{64B7D29C-9154-4FC9-AB30-563049F1D46D}" srcOrd="0" destOrd="6" presId="urn:microsoft.com/office/officeart/2005/8/layout/hList1"/>
    <dgm:cxn modelId="{FE107AA6-350A-4275-BE00-508899CAD7FB}" srcId="{AF9D8613-93AD-40F4-BDB9-E20CBE69AE07}" destId="{75C1B059-84ED-40A1-A888-1E135D1ADAEC}" srcOrd="6" destOrd="0" parTransId="{8E53D2A2-18E7-4074-95C9-E8918467386A}" sibTransId="{9B7263BB-292C-4225-A3CF-C3738620AF58}"/>
    <dgm:cxn modelId="{49C1E897-F74D-45D1-B5C0-DCB283C31655}" type="presOf" srcId="{52846D29-F6F9-4DEF-8509-A5747EB2F7B2}" destId="{758A8DB3-0C0E-4EF9-8E08-496B1F57D7FA}" srcOrd="0" destOrd="4" presId="urn:microsoft.com/office/officeart/2005/8/layout/hList1"/>
    <dgm:cxn modelId="{26FD8A96-E703-4777-B8FB-745205435D0C}" type="presOf" srcId="{0C95CC71-A2A0-4746-A6DE-226CDAB392BE}" destId="{64B7D29C-9154-4FC9-AB30-563049F1D46D}" srcOrd="0" destOrd="0" presId="urn:microsoft.com/office/officeart/2005/8/layout/hList1"/>
    <dgm:cxn modelId="{F247C0FB-EA8F-4474-BAFC-32A9005CC1F3}" srcId="{D51C2B99-3D06-4E9D-9ACA-460AA650DD55}" destId="{C6C47249-3068-4875-BF20-4B04A91D0A29}" srcOrd="3" destOrd="0" parTransId="{2F9DA6E2-47C7-448A-A476-BC2E1C8BEF89}" sibTransId="{5C67BC0D-6761-457C-A58D-476D7E7B871E}"/>
    <dgm:cxn modelId="{E5E2B7DA-DA3D-4E56-972D-2182F34B0D50}" type="presOf" srcId="{E55B4A13-3F51-427F-845D-7F886A42A960}" destId="{64B7D29C-9154-4FC9-AB30-563049F1D46D}" srcOrd="0" destOrd="4" presId="urn:microsoft.com/office/officeart/2005/8/layout/hList1"/>
    <dgm:cxn modelId="{58117D13-F6B6-4BC1-B89C-C1CC6DEBCA85}" srcId="{AF9D8613-93AD-40F4-BDB9-E20CBE69AE07}" destId="{37330DCF-0B17-4E75-B252-554C6CD862EE}" srcOrd="5" destOrd="0" parTransId="{4861955B-CFB5-4E3B-8D83-BC5712D247FC}" sibTransId="{040477B7-5E5E-4A89-A3C2-725AD77D5A11}"/>
    <dgm:cxn modelId="{07788292-0DC2-4C79-B668-AF9BC61F6620}" type="presOf" srcId="{7AAA2AD3-33E9-4B1D-97A3-7D6D75ACAA3C}" destId="{64B7D29C-9154-4FC9-AB30-563049F1D46D}" srcOrd="0" destOrd="7" presId="urn:microsoft.com/office/officeart/2005/8/layout/hList1"/>
    <dgm:cxn modelId="{924F23C9-C3CF-4E03-95F4-CD6E71689E60}" srcId="{D51C2B99-3D06-4E9D-9ACA-460AA650DD55}" destId="{A41846DF-507D-47C6-8186-80B44120BE62}" srcOrd="8" destOrd="0" parTransId="{E2BF278E-56DB-443B-A483-AF08C2798194}" sibTransId="{5BEA9F73-9840-41BB-86C0-9907AE263F0C}"/>
    <dgm:cxn modelId="{88BE00B2-2A88-4A40-BD02-5D10C2F02318}" type="presOf" srcId="{D51C2B99-3D06-4E9D-9ACA-460AA650DD55}" destId="{31F9D28A-3B62-4395-A9E0-A4248D442B95}" srcOrd="0" destOrd="0" presId="urn:microsoft.com/office/officeart/2005/8/layout/hList1"/>
    <dgm:cxn modelId="{AB085F07-EC8D-48C4-9367-A9BD12B4BCCE}" type="presOf" srcId="{BB3FA6DF-D04A-499E-9D64-4DB08775823D}" destId="{758A8DB3-0C0E-4EF9-8E08-496B1F57D7FA}" srcOrd="0" destOrd="1" presId="urn:microsoft.com/office/officeart/2005/8/layout/hList1"/>
    <dgm:cxn modelId="{8638BA0E-94AA-448D-A57B-7DC6478F58B3}" type="presOf" srcId="{27138C0E-F2F2-4246-92FF-994BD4A36382}" destId="{758A8DB3-0C0E-4EF9-8E08-496B1F57D7FA}" srcOrd="0" destOrd="3" presId="urn:microsoft.com/office/officeart/2005/8/layout/hList1"/>
    <dgm:cxn modelId="{5F24722A-6119-49AE-9382-6F1143911F8C}" type="presOf" srcId="{FAD51962-517B-4D8B-A811-1F8F5E4663B9}" destId="{64B7D29C-9154-4FC9-AB30-563049F1D46D}" srcOrd="0" destOrd="5" presId="urn:microsoft.com/office/officeart/2005/8/layout/hList1"/>
    <dgm:cxn modelId="{58D9CAF3-7297-4FDD-940F-91D90DAD8550}" type="presOf" srcId="{A41846DF-507D-47C6-8186-80B44120BE62}" destId="{64B7D29C-9154-4FC9-AB30-563049F1D46D}" srcOrd="0" destOrd="8" presId="urn:microsoft.com/office/officeart/2005/8/layout/hList1"/>
    <dgm:cxn modelId="{ED7A264B-45C1-40B1-80EA-E8958A973AFF}" srcId="{D51C2B99-3D06-4E9D-9ACA-460AA650DD55}" destId="{5369841B-A992-45C2-BE15-1D6AC52960D3}" srcOrd="2" destOrd="0" parTransId="{F430450E-C236-498C-87EA-CEB223A5A737}" sibTransId="{A26B49A7-85F3-45BA-84C9-50F217620B55}"/>
    <dgm:cxn modelId="{DC1AF7B0-A713-42A7-8563-7A167D185A89}" srcId="{AF9D8613-93AD-40F4-BDB9-E20CBE69AE07}" destId="{27138C0E-F2F2-4246-92FF-994BD4A36382}" srcOrd="3" destOrd="0" parTransId="{91947CCB-60E3-4BAC-BEA7-0B3E615BD4F9}" sibTransId="{E8B48E83-9957-40E9-A0B2-934D7FCDEA1C}"/>
    <dgm:cxn modelId="{8C3098DC-D2DA-43B0-A9F5-EE272C5836C1}" type="presParOf" srcId="{7EF02783-8A99-4E62-A6B0-28C920A7305A}" destId="{83193000-91BB-424D-92A3-156AAD0B7ADD}" srcOrd="0" destOrd="0" presId="urn:microsoft.com/office/officeart/2005/8/layout/hList1"/>
    <dgm:cxn modelId="{0DFA6EAA-1317-46BD-8786-0D3B114FC273}" type="presParOf" srcId="{83193000-91BB-424D-92A3-156AAD0B7ADD}" destId="{CFFA80BA-DABD-4B6C-BF78-46C3B03E0A93}" srcOrd="0" destOrd="0" presId="urn:microsoft.com/office/officeart/2005/8/layout/hList1"/>
    <dgm:cxn modelId="{AD52F0A0-266B-44B7-ABFB-0CC378ADD513}" type="presParOf" srcId="{83193000-91BB-424D-92A3-156AAD0B7ADD}" destId="{758A8DB3-0C0E-4EF9-8E08-496B1F57D7FA}" srcOrd="1" destOrd="0" presId="urn:microsoft.com/office/officeart/2005/8/layout/hList1"/>
    <dgm:cxn modelId="{A1AB5209-0884-4B75-8CF6-CE0FED9AC402}" type="presParOf" srcId="{7EF02783-8A99-4E62-A6B0-28C920A7305A}" destId="{64E9DDC5-ECDC-4D34-84C6-0EBA60A1AC40}" srcOrd="1" destOrd="0" presId="urn:microsoft.com/office/officeart/2005/8/layout/hList1"/>
    <dgm:cxn modelId="{1531E614-3176-447F-A037-42F9DF04D1B6}" type="presParOf" srcId="{7EF02783-8A99-4E62-A6B0-28C920A7305A}" destId="{F0A3F7AA-B2DF-496E-9D2B-6A6A2F4AC7CC}" srcOrd="2" destOrd="0" presId="urn:microsoft.com/office/officeart/2005/8/layout/hList1"/>
    <dgm:cxn modelId="{236C5D2B-1057-4BC6-8153-68DBD301F08E}" type="presParOf" srcId="{F0A3F7AA-B2DF-496E-9D2B-6A6A2F4AC7CC}" destId="{31F9D28A-3B62-4395-A9E0-A4248D442B95}" srcOrd="0" destOrd="0" presId="urn:microsoft.com/office/officeart/2005/8/layout/hList1"/>
    <dgm:cxn modelId="{72D540D0-43A5-424B-AAEA-0B55941DE863}" type="presParOf" srcId="{F0A3F7AA-B2DF-496E-9D2B-6A6A2F4AC7CC}" destId="{64B7D29C-9154-4FC9-AB30-563049F1D4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8B13EA-C36B-4260-9DAE-17D984144D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DECE47A-DF04-427E-AE0B-B4A5A7B85EEB}">
      <dgm:prSet/>
      <dgm:spPr/>
      <dgm:t>
        <a:bodyPr/>
        <a:lstStyle/>
        <a:p>
          <a:pPr rtl="0"/>
          <a:r>
            <a:rPr lang="cs-CZ"/>
            <a:t>Zákonodárná</a:t>
          </a:r>
        </a:p>
      </dgm:t>
    </dgm:pt>
    <dgm:pt modelId="{F48685CB-A60A-4E0D-8CD1-0624C7058511}" type="parTrans" cxnId="{587904CC-F698-43F4-9E84-E9F82203368D}">
      <dgm:prSet/>
      <dgm:spPr/>
      <dgm:t>
        <a:bodyPr/>
        <a:lstStyle/>
        <a:p>
          <a:endParaRPr lang="cs-CZ"/>
        </a:p>
      </dgm:t>
    </dgm:pt>
    <dgm:pt modelId="{DE6502D9-9ECF-4A27-96AB-5D1EBA1A9445}" type="sibTrans" cxnId="{587904CC-F698-43F4-9E84-E9F82203368D}">
      <dgm:prSet/>
      <dgm:spPr/>
      <dgm:t>
        <a:bodyPr/>
        <a:lstStyle/>
        <a:p>
          <a:endParaRPr lang="cs-CZ"/>
        </a:p>
      </dgm:t>
    </dgm:pt>
    <dgm:pt modelId="{C8BED28B-B06D-4C55-AE10-8C0933E4D01F}">
      <dgm:prSet/>
      <dgm:spPr/>
      <dgm:t>
        <a:bodyPr/>
        <a:lstStyle/>
        <a:p>
          <a:pPr rtl="0"/>
          <a:r>
            <a:rPr lang="cs-CZ"/>
            <a:t>Výkonná </a:t>
          </a:r>
        </a:p>
      </dgm:t>
    </dgm:pt>
    <dgm:pt modelId="{CD707EDC-3389-438F-914F-12C73750B071}" type="parTrans" cxnId="{5DCAD1CA-16DF-49DC-B7B4-9D0B04770BC9}">
      <dgm:prSet/>
      <dgm:spPr/>
      <dgm:t>
        <a:bodyPr/>
        <a:lstStyle/>
        <a:p>
          <a:endParaRPr lang="cs-CZ"/>
        </a:p>
      </dgm:t>
    </dgm:pt>
    <dgm:pt modelId="{DD51BAD0-3B86-4B9D-B1D4-5C4FDD673D16}" type="sibTrans" cxnId="{5DCAD1CA-16DF-49DC-B7B4-9D0B04770BC9}">
      <dgm:prSet/>
      <dgm:spPr/>
      <dgm:t>
        <a:bodyPr/>
        <a:lstStyle/>
        <a:p>
          <a:endParaRPr lang="cs-CZ"/>
        </a:p>
      </dgm:t>
    </dgm:pt>
    <dgm:pt modelId="{52C3C5F5-8CE7-47C5-B7BB-3E4A2796A7C2}">
      <dgm:prSet/>
      <dgm:spPr/>
      <dgm:t>
        <a:bodyPr/>
        <a:lstStyle/>
        <a:p>
          <a:pPr rtl="0"/>
          <a:r>
            <a:rPr lang="cs-CZ"/>
            <a:t>Soudní</a:t>
          </a:r>
        </a:p>
      </dgm:t>
    </dgm:pt>
    <dgm:pt modelId="{BECDCA0A-EDE8-4434-86C6-DD64FCFDDF8B}" type="parTrans" cxnId="{E4C50C0B-ABB7-4211-9D30-03904C3C2B04}">
      <dgm:prSet/>
      <dgm:spPr/>
      <dgm:t>
        <a:bodyPr/>
        <a:lstStyle/>
        <a:p>
          <a:endParaRPr lang="cs-CZ"/>
        </a:p>
      </dgm:t>
    </dgm:pt>
    <dgm:pt modelId="{5364BA88-1146-4EFC-9F9A-81120C8122A8}" type="sibTrans" cxnId="{E4C50C0B-ABB7-4211-9D30-03904C3C2B04}">
      <dgm:prSet/>
      <dgm:spPr/>
      <dgm:t>
        <a:bodyPr/>
        <a:lstStyle/>
        <a:p>
          <a:endParaRPr lang="cs-CZ"/>
        </a:p>
      </dgm:t>
    </dgm:pt>
    <dgm:pt modelId="{1C391AB3-F5C5-4C1F-8112-0C7EE125A337}" type="pres">
      <dgm:prSet presAssocID="{C18B13EA-C36B-4260-9DAE-17D984144D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305D0F-AB88-4F2D-8E97-904FF2202AA5}" type="pres">
      <dgm:prSet presAssocID="{1DECE47A-DF04-427E-AE0B-B4A5A7B85E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7779A3-FB92-4850-9358-66676FE47979}" type="pres">
      <dgm:prSet presAssocID="{DE6502D9-9ECF-4A27-96AB-5D1EBA1A9445}" presName="spacer" presStyleCnt="0"/>
      <dgm:spPr/>
    </dgm:pt>
    <dgm:pt modelId="{6F2D58F2-1BE0-4862-8D75-33B8E904D5BF}" type="pres">
      <dgm:prSet presAssocID="{C8BED28B-B06D-4C55-AE10-8C0933E4D01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A7BEA0-D300-4810-A161-D745978B69A6}" type="pres">
      <dgm:prSet presAssocID="{DD51BAD0-3B86-4B9D-B1D4-5C4FDD673D16}" presName="spacer" presStyleCnt="0"/>
      <dgm:spPr/>
    </dgm:pt>
    <dgm:pt modelId="{148EF54F-D6E5-4293-B2C4-CFEC840D81C8}" type="pres">
      <dgm:prSet presAssocID="{52C3C5F5-8CE7-47C5-B7BB-3E4A2796A7C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CAD1CA-16DF-49DC-B7B4-9D0B04770BC9}" srcId="{C18B13EA-C36B-4260-9DAE-17D984144D14}" destId="{C8BED28B-B06D-4C55-AE10-8C0933E4D01F}" srcOrd="1" destOrd="0" parTransId="{CD707EDC-3389-438F-914F-12C73750B071}" sibTransId="{DD51BAD0-3B86-4B9D-B1D4-5C4FDD673D16}"/>
    <dgm:cxn modelId="{587904CC-F698-43F4-9E84-E9F82203368D}" srcId="{C18B13EA-C36B-4260-9DAE-17D984144D14}" destId="{1DECE47A-DF04-427E-AE0B-B4A5A7B85EEB}" srcOrd="0" destOrd="0" parTransId="{F48685CB-A60A-4E0D-8CD1-0624C7058511}" sibTransId="{DE6502D9-9ECF-4A27-96AB-5D1EBA1A9445}"/>
    <dgm:cxn modelId="{E4C50C0B-ABB7-4211-9D30-03904C3C2B04}" srcId="{C18B13EA-C36B-4260-9DAE-17D984144D14}" destId="{52C3C5F5-8CE7-47C5-B7BB-3E4A2796A7C2}" srcOrd="2" destOrd="0" parTransId="{BECDCA0A-EDE8-4434-86C6-DD64FCFDDF8B}" sibTransId="{5364BA88-1146-4EFC-9F9A-81120C8122A8}"/>
    <dgm:cxn modelId="{7540DC84-D336-48AA-8C5D-73A6BE72B378}" type="presOf" srcId="{C18B13EA-C36B-4260-9DAE-17D984144D14}" destId="{1C391AB3-F5C5-4C1F-8112-0C7EE125A337}" srcOrd="0" destOrd="0" presId="urn:microsoft.com/office/officeart/2005/8/layout/vList2"/>
    <dgm:cxn modelId="{F3E9571F-5673-48A1-B615-476CCC15165E}" type="presOf" srcId="{52C3C5F5-8CE7-47C5-B7BB-3E4A2796A7C2}" destId="{148EF54F-D6E5-4293-B2C4-CFEC840D81C8}" srcOrd="0" destOrd="0" presId="urn:microsoft.com/office/officeart/2005/8/layout/vList2"/>
    <dgm:cxn modelId="{E98713E2-9979-4680-8982-8AE4F4A34FDD}" type="presOf" srcId="{C8BED28B-B06D-4C55-AE10-8C0933E4D01F}" destId="{6F2D58F2-1BE0-4862-8D75-33B8E904D5BF}" srcOrd="0" destOrd="0" presId="urn:microsoft.com/office/officeart/2005/8/layout/vList2"/>
    <dgm:cxn modelId="{FC60429E-798A-4FE8-8F4A-5F58FA12660D}" type="presOf" srcId="{1DECE47A-DF04-427E-AE0B-B4A5A7B85EEB}" destId="{46305D0F-AB88-4F2D-8E97-904FF2202AA5}" srcOrd="0" destOrd="0" presId="urn:microsoft.com/office/officeart/2005/8/layout/vList2"/>
    <dgm:cxn modelId="{0AE89434-0DBC-41F5-87AA-3BFC23CF4D51}" type="presParOf" srcId="{1C391AB3-F5C5-4C1F-8112-0C7EE125A337}" destId="{46305D0F-AB88-4F2D-8E97-904FF2202AA5}" srcOrd="0" destOrd="0" presId="urn:microsoft.com/office/officeart/2005/8/layout/vList2"/>
    <dgm:cxn modelId="{57666836-BA82-4325-A464-BE2474069888}" type="presParOf" srcId="{1C391AB3-F5C5-4C1F-8112-0C7EE125A337}" destId="{4F7779A3-FB92-4850-9358-66676FE47979}" srcOrd="1" destOrd="0" presId="urn:microsoft.com/office/officeart/2005/8/layout/vList2"/>
    <dgm:cxn modelId="{A4CCB80D-0DAB-44F1-9BBA-55764419D2FA}" type="presParOf" srcId="{1C391AB3-F5C5-4C1F-8112-0C7EE125A337}" destId="{6F2D58F2-1BE0-4862-8D75-33B8E904D5BF}" srcOrd="2" destOrd="0" presId="urn:microsoft.com/office/officeart/2005/8/layout/vList2"/>
    <dgm:cxn modelId="{5E920FA2-A8FA-4215-B438-0095779CE2BE}" type="presParOf" srcId="{1C391AB3-F5C5-4C1F-8112-0C7EE125A337}" destId="{90A7BEA0-D300-4810-A161-D745978B69A6}" srcOrd="3" destOrd="0" presId="urn:microsoft.com/office/officeart/2005/8/layout/vList2"/>
    <dgm:cxn modelId="{27396756-7686-455E-B0FF-9321BA3789E2}" type="presParOf" srcId="{1C391AB3-F5C5-4C1F-8112-0C7EE125A337}" destId="{148EF54F-D6E5-4293-B2C4-CFEC840D81C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3D0ED9-E2CE-44EC-95BF-CEE95EDBDDB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6838D5B-CEE4-4116-8DE5-B0677C505366}">
      <dgm:prSet phldrT="[Text]"/>
      <dgm:spPr/>
      <dgm:t>
        <a:bodyPr/>
        <a:lstStyle/>
        <a:p>
          <a:r>
            <a:rPr lang="cs-CZ" dirty="0"/>
            <a:t>Věcná příslušnost </a:t>
          </a:r>
        </a:p>
      </dgm:t>
    </dgm:pt>
    <dgm:pt modelId="{903A050E-6434-4BB0-A909-23F7BFC42326}" type="parTrans" cxnId="{649E2F3F-5EFC-42F3-B917-CADB909B9D30}">
      <dgm:prSet/>
      <dgm:spPr/>
      <dgm:t>
        <a:bodyPr/>
        <a:lstStyle/>
        <a:p>
          <a:endParaRPr lang="cs-CZ"/>
        </a:p>
      </dgm:t>
    </dgm:pt>
    <dgm:pt modelId="{3F18BDF8-7A05-4AF2-8973-481D4797A658}" type="sibTrans" cxnId="{649E2F3F-5EFC-42F3-B917-CADB909B9D30}">
      <dgm:prSet/>
      <dgm:spPr/>
      <dgm:t>
        <a:bodyPr/>
        <a:lstStyle/>
        <a:p>
          <a:endParaRPr lang="cs-CZ"/>
        </a:p>
      </dgm:t>
    </dgm:pt>
    <dgm:pt modelId="{7CC14A96-58FE-4921-A3AC-89DCD3FA7406}">
      <dgm:prSet phldrT="[Text]"/>
      <dgm:spPr/>
      <dgm:t>
        <a:bodyPr/>
        <a:lstStyle/>
        <a:p>
          <a:r>
            <a:rPr lang="cs-CZ" dirty="0"/>
            <a:t>Místní příslušnost</a:t>
          </a:r>
        </a:p>
      </dgm:t>
    </dgm:pt>
    <dgm:pt modelId="{83B55E4E-DC2F-420A-B80A-9DF2EB7E5E84}" type="parTrans" cxnId="{F4BFDD3A-C2D5-4CB1-B210-DBA2CAF2165F}">
      <dgm:prSet/>
      <dgm:spPr/>
      <dgm:t>
        <a:bodyPr/>
        <a:lstStyle/>
        <a:p>
          <a:endParaRPr lang="cs-CZ"/>
        </a:p>
      </dgm:t>
    </dgm:pt>
    <dgm:pt modelId="{D82DE978-B69D-43FB-AE61-BC8CBE857FE0}" type="sibTrans" cxnId="{F4BFDD3A-C2D5-4CB1-B210-DBA2CAF2165F}">
      <dgm:prSet/>
      <dgm:spPr/>
      <dgm:t>
        <a:bodyPr/>
        <a:lstStyle/>
        <a:p>
          <a:endParaRPr lang="cs-CZ"/>
        </a:p>
      </dgm:t>
    </dgm:pt>
    <dgm:pt modelId="{248F6A96-D1C0-4500-A0A9-E2EA814EC5A8}" type="pres">
      <dgm:prSet presAssocID="{4A3D0ED9-E2CE-44EC-95BF-CEE95EDBDD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CE8DDA-CB17-405D-B11F-64E2A4A3DB28}" type="pres">
      <dgm:prSet presAssocID="{D6838D5B-CEE4-4116-8DE5-B0677C50536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A33BB8-1939-4F63-80AE-4BBCEA774AF5}" type="pres">
      <dgm:prSet presAssocID="{3F18BDF8-7A05-4AF2-8973-481D4797A658}" presName="sibTrans" presStyleCnt="0"/>
      <dgm:spPr/>
    </dgm:pt>
    <dgm:pt modelId="{854D081A-860B-46C9-A1FF-848ECB6795E5}" type="pres">
      <dgm:prSet presAssocID="{7CC14A96-58FE-4921-A3AC-89DCD3FA740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4BFDD3A-C2D5-4CB1-B210-DBA2CAF2165F}" srcId="{4A3D0ED9-E2CE-44EC-95BF-CEE95EDBDDB8}" destId="{7CC14A96-58FE-4921-A3AC-89DCD3FA7406}" srcOrd="1" destOrd="0" parTransId="{83B55E4E-DC2F-420A-B80A-9DF2EB7E5E84}" sibTransId="{D82DE978-B69D-43FB-AE61-BC8CBE857FE0}"/>
    <dgm:cxn modelId="{649E2F3F-5EFC-42F3-B917-CADB909B9D30}" srcId="{4A3D0ED9-E2CE-44EC-95BF-CEE95EDBDDB8}" destId="{D6838D5B-CEE4-4116-8DE5-B0677C505366}" srcOrd="0" destOrd="0" parTransId="{903A050E-6434-4BB0-A909-23F7BFC42326}" sibTransId="{3F18BDF8-7A05-4AF2-8973-481D4797A658}"/>
    <dgm:cxn modelId="{B434FCBB-2276-40CD-B198-E67029177282}" type="presOf" srcId="{4A3D0ED9-E2CE-44EC-95BF-CEE95EDBDDB8}" destId="{248F6A96-D1C0-4500-A0A9-E2EA814EC5A8}" srcOrd="0" destOrd="0" presId="urn:microsoft.com/office/officeart/2005/8/layout/default"/>
    <dgm:cxn modelId="{0A2BF839-BCC5-47B1-B1BB-AF49BBCE30E0}" type="presOf" srcId="{7CC14A96-58FE-4921-A3AC-89DCD3FA7406}" destId="{854D081A-860B-46C9-A1FF-848ECB6795E5}" srcOrd="0" destOrd="0" presId="urn:microsoft.com/office/officeart/2005/8/layout/default"/>
    <dgm:cxn modelId="{B6935A73-1A54-4768-9CFC-E8EF45DA5B9C}" type="presOf" srcId="{D6838D5B-CEE4-4116-8DE5-B0677C505366}" destId="{EFCE8DDA-CB17-405D-B11F-64E2A4A3DB28}" srcOrd="0" destOrd="0" presId="urn:microsoft.com/office/officeart/2005/8/layout/default"/>
    <dgm:cxn modelId="{125F53F9-6517-485E-904E-B558EC874277}" type="presParOf" srcId="{248F6A96-D1C0-4500-A0A9-E2EA814EC5A8}" destId="{EFCE8DDA-CB17-405D-B11F-64E2A4A3DB28}" srcOrd="0" destOrd="0" presId="urn:microsoft.com/office/officeart/2005/8/layout/default"/>
    <dgm:cxn modelId="{1B0984B6-378B-49BE-8EB3-7410999169F8}" type="presParOf" srcId="{248F6A96-D1C0-4500-A0A9-E2EA814EC5A8}" destId="{E7A33BB8-1939-4F63-80AE-4BBCEA774AF5}" srcOrd="1" destOrd="0" presId="urn:microsoft.com/office/officeart/2005/8/layout/default"/>
    <dgm:cxn modelId="{8AE319F6-1341-478A-A4CB-73405D91461F}" type="presParOf" srcId="{248F6A96-D1C0-4500-A0A9-E2EA814EC5A8}" destId="{854D081A-860B-46C9-A1FF-848ECB6795E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A255FB-0E92-4CD2-BBE8-31742DFB0C7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C406963-E78A-442D-9396-8C7B9CAD1B44}">
      <dgm:prSet phldrT="[Text]"/>
      <dgm:spPr/>
      <dgm:t>
        <a:bodyPr/>
        <a:lstStyle/>
        <a:p>
          <a:r>
            <a:rPr lang="cs-CZ" dirty="0" smtClean="0"/>
            <a:t>Nejvyšší</a:t>
          </a:r>
          <a:endParaRPr lang="cs-CZ" dirty="0"/>
        </a:p>
      </dgm:t>
    </dgm:pt>
    <dgm:pt modelId="{42779104-2570-4CAD-8D25-B6675DE3A280}" type="parTrans" cxnId="{C2E21E7E-F9E0-4DB9-B432-F538F4CC0C33}">
      <dgm:prSet/>
      <dgm:spPr/>
      <dgm:t>
        <a:bodyPr/>
        <a:lstStyle/>
        <a:p>
          <a:endParaRPr lang="cs-CZ"/>
        </a:p>
      </dgm:t>
    </dgm:pt>
    <dgm:pt modelId="{84995BE0-13D4-430E-9A0C-8800CD7E7F3E}" type="sibTrans" cxnId="{C2E21E7E-F9E0-4DB9-B432-F538F4CC0C33}">
      <dgm:prSet/>
      <dgm:spPr/>
      <dgm:t>
        <a:bodyPr/>
        <a:lstStyle/>
        <a:p>
          <a:endParaRPr lang="cs-CZ"/>
        </a:p>
      </dgm:t>
    </dgm:pt>
    <dgm:pt modelId="{85401FE2-3934-454F-BA9C-2685E4DC3519}">
      <dgm:prSet phldrT="[Text]"/>
      <dgm:spPr/>
      <dgm:t>
        <a:bodyPr/>
        <a:lstStyle/>
        <a:p>
          <a:r>
            <a:rPr lang="cs-CZ" dirty="0" smtClean="0"/>
            <a:t>Krajské</a:t>
          </a:r>
          <a:endParaRPr lang="cs-CZ" dirty="0"/>
        </a:p>
      </dgm:t>
    </dgm:pt>
    <dgm:pt modelId="{1A51C459-D15C-497F-AE6A-AAC79285FA8F}" type="parTrans" cxnId="{34A632BD-80D6-4A7E-97B0-444F5AED2B2C}">
      <dgm:prSet/>
      <dgm:spPr/>
      <dgm:t>
        <a:bodyPr/>
        <a:lstStyle/>
        <a:p>
          <a:endParaRPr lang="cs-CZ"/>
        </a:p>
      </dgm:t>
    </dgm:pt>
    <dgm:pt modelId="{6D2CA095-9B0D-42F3-B3B5-A5A2D932A967}" type="sibTrans" cxnId="{34A632BD-80D6-4A7E-97B0-444F5AED2B2C}">
      <dgm:prSet/>
      <dgm:spPr/>
      <dgm:t>
        <a:bodyPr/>
        <a:lstStyle/>
        <a:p>
          <a:endParaRPr lang="cs-CZ"/>
        </a:p>
      </dgm:t>
    </dgm:pt>
    <dgm:pt modelId="{AED5D590-160C-4B0B-A08C-21ADEF5DF715}">
      <dgm:prSet/>
      <dgm:spPr/>
      <dgm:t>
        <a:bodyPr/>
        <a:lstStyle/>
        <a:p>
          <a:r>
            <a:rPr lang="cs-CZ" smtClean="0"/>
            <a:t>Okresní</a:t>
          </a:r>
          <a:endParaRPr lang="cs-CZ"/>
        </a:p>
      </dgm:t>
    </dgm:pt>
    <dgm:pt modelId="{B0AA026F-23C9-4FF7-AE67-C60D494ECA9E}" type="parTrans" cxnId="{68A7547C-002E-4303-8102-95F0006B3E9F}">
      <dgm:prSet/>
      <dgm:spPr/>
      <dgm:t>
        <a:bodyPr/>
        <a:lstStyle/>
        <a:p>
          <a:endParaRPr lang="cs-CZ"/>
        </a:p>
      </dgm:t>
    </dgm:pt>
    <dgm:pt modelId="{FA6DD167-5FEC-4D58-8014-BC316F17D69B}" type="sibTrans" cxnId="{68A7547C-002E-4303-8102-95F0006B3E9F}">
      <dgm:prSet/>
      <dgm:spPr/>
      <dgm:t>
        <a:bodyPr/>
        <a:lstStyle/>
        <a:p>
          <a:endParaRPr lang="cs-CZ"/>
        </a:p>
      </dgm:t>
    </dgm:pt>
    <dgm:pt modelId="{D71388A7-AA23-4436-87FC-185EEFB3254C}">
      <dgm:prSet/>
      <dgm:spPr/>
      <dgm:t>
        <a:bodyPr/>
        <a:lstStyle/>
        <a:p>
          <a:r>
            <a:rPr lang="cs-CZ" smtClean="0"/>
            <a:t>Vrchní</a:t>
          </a:r>
          <a:endParaRPr lang="cs-CZ"/>
        </a:p>
      </dgm:t>
    </dgm:pt>
    <dgm:pt modelId="{A4698697-5268-44F7-8732-13F62D2515F5}" type="parTrans" cxnId="{BF88177F-8E72-4AF3-8E31-6B3AFDC6EC24}">
      <dgm:prSet/>
      <dgm:spPr/>
      <dgm:t>
        <a:bodyPr/>
        <a:lstStyle/>
        <a:p>
          <a:endParaRPr lang="cs-CZ"/>
        </a:p>
      </dgm:t>
    </dgm:pt>
    <dgm:pt modelId="{0C67E835-3313-49AF-907C-BFF3D38AE642}" type="sibTrans" cxnId="{BF88177F-8E72-4AF3-8E31-6B3AFDC6EC24}">
      <dgm:prSet/>
      <dgm:spPr/>
      <dgm:t>
        <a:bodyPr/>
        <a:lstStyle/>
        <a:p>
          <a:endParaRPr lang="cs-CZ"/>
        </a:p>
      </dgm:t>
    </dgm:pt>
    <dgm:pt modelId="{95E74907-16B8-4387-B628-83E59464B721}">
      <dgm:prSet/>
      <dgm:spPr/>
      <dgm:t>
        <a:bodyPr/>
        <a:lstStyle/>
        <a:p>
          <a:r>
            <a:rPr lang="cs-CZ" dirty="0" smtClean="0"/>
            <a:t>Ústavní</a:t>
          </a:r>
          <a:endParaRPr lang="cs-CZ" dirty="0"/>
        </a:p>
      </dgm:t>
    </dgm:pt>
    <dgm:pt modelId="{735947E1-FA73-4CCF-93B1-9524D9FA2ECA}" type="parTrans" cxnId="{C744F5C5-5C99-4C7C-9164-835AA6199300}">
      <dgm:prSet/>
      <dgm:spPr/>
      <dgm:t>
        <a:bodyPr/>
        <a:lstStyle/>
        <a:p>
          <a:endParaRPr lang="cs-CZ"/>
        </a:p>
      </dgm:t>
    </dgm:pt>
    <dgm:pt modelId="{8D6F52DC-800D-4770-847B-97B6A2906B61}" type="sibTrans" cxnId="{C744F5C5-5C99-4C7C-9164-835AA6199300}">
      <dgm:prSet/>
      <dgm:spPr/>
      <dgm:t>
        <a:bodyPr/>
        <a:lstStyle/>
        <a:p>
          <a:endParaRPr lang="cs-CZ"/>
        </a:p>
      </dgm:t>
    </dgm:pt>
    <dgm:pt modelId="{685183FF-E51A-4DB3-82DA-1631BA20E931}" type="pres">
      <dgm:prSet presAssocID="{4BA255FB-0E92-4CD2-BBE8-31742DFB0C74}" presName="Name0" presStyleCnt="0">
        <dgm:presLayoutVars>
          <dgm:dir/>
          <dgm:animLvl val="lvl"/>
          <dgm:resizeHandles val="exact"/>
        </dgm:presLayoutVars>
      </dgm:prSet>
      <dgm:spPr/>
    </dgm:pt>
    <dgm:pt modelId="{8F7501DA-AC43-4B85-8A11-2EA211A0391A}" type="pres">
      <dgm:prSet presAssocID="{95E74907-16B8-4387-B628-83E59464B721}" presName="Name8" presStyleCnt="0"/>
      <dgm:spPr/>
    </dgm:pt>
    <dgm:pt modelId="{3C29EEDB-B0D3-433C-B077-D4ECBA779F8F}" type="pres">
      <dgm:prSet presAssocID="{95E74907-16B8-4387-B628-83E59464B721}" presName="level" presStyleLbl="node1" presStyleIdx="0" presStyleCnt="5">
        <dgm:presLayoutVars>
          <dgm:chMax val="1"/>
          <dgm:bulletEnabled val="1"/>
        </dgm:presLayoutVars>
      </dgm:prSet>
      <dgm:spPr/>
    </dgm:pt>
    <dgm:pt modelId="{02FE21CC-E555-4A25-8760-2D6952410AFA}" type="pres">
      <dgm:prSet presAssocID="{95E74907-16B8-4387-B628-83E59464B72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1E62333-4F2E-415B-84FD-807CCC5AC967}" type="pres">
      <dgm:prSet presAssocID="{7C406963-E78A-442D-9396-8C7B9CAD1B44}" presName="Name8" presStyleCnt="0"/>
      <dgm:spPr/>
    </dgm:pt>
    <dgm:pt modelId="{E72EAB67-D2D2-4A15-9434-F66C70C125A2}" type="pres">
      <dgm:prSet presAssocID="{7C406963-E78A-442D-9396-8C7B9CAD1B44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EB1DFF-EB21-4DCF-A95B-DE81E443F434}" type="pres">
      <dgm:prSet presAssocID="{7C406963-E78A-442D-9396-8C7B9CAD1B4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C15232-04F6-4AA4-BD50-080EDB637897}" type="pres">
      <dgm:prSet presAssocID="{D71388A7-AA23-4436-87FC-185EEFB3254C}" presName="Name8" presStyleCnt="0"/>
      <dgm:spPr/>
    </dgm:pt>
    <dgm:pt modelId="{94B56515-03BD-4F1E-B35E-3CB15ACAEEA1}" type="pres">
      <dgm:prSet presAssocID="{D71388A7-AA23-4436-87FC-185EEFB3254C}" presName="level" presStyleLbl="node1" presStyleIdx="2" presStyleCnt="5">
        <dgm:presLayoutVars>
          <dgm:chMax val="1"/>
          <dgm:bulletEnabled val="1"/>
        </dgm:presLayoutVars>
      </dgm:prSet>
      <dgm:spPr/>
    </dgm:pt>
    <dgm:pt modelId="{226C696A-FF56-4B73-AAF7-B8CE1A6016EC}" type="pres">
      <dgm:prSet presAssocID="{D71388A7-AA23-4436-87FC-185EEFB32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8B866ED-9810-458D-851A-AF34B4D32B1D}" type="pres">
      <dgm:prSet presAssocID="{85401FE2-3934-454F-BA9C-2685E4DC3519}" presName="Name8" presStyleCnt="0"/>
      <dgm:spPr/>
    </dgm:pt>
    <dgm:pt modelId="{660A5FAC-1959-46E2-B12E-1A03FEA57822}" type="pres">
      <dgm:prSet presAssocID="{85401FE2-3934-454F-BA9C-2685E4DC351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CA5E72-D546-40BA-BAB4-EAE7A20DC689}" type="pres">
      <dgm:prSet presAssocID="{85401FE2-3934-454F-BA9C-2685E4DC351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11C7F2-35D7-4954-ACE5-7BA7F5DA28A0}" type="pres">
      <dgm:prSet presAssocID="{AED5D590-160C-4B0B-A08C-21ADEF5DF715}" presName="Name8" presStyleCnt="0"/>
      <dgm:spPr/>
    </dgm:pt>
    <dgm:pt modelId="{8A1CFADD-4494-4EA0-A001-C54AFE432778}" type="pres">
      <dgm:prSet presAssocID="{AED5D590-160C-4B0B-A08C-21ADEF5DF715}" presName="level" presStyleLbl="node1" presStyleIdx="4" presStyleCnt="5">
        <dgm:presLayoutVars>
          <dgm:chMax val="1"/>
          <dgm:bulletEnabled val="1"/>
        </dgm:presLayoutVars>
      </dgm:prSet>
      <dgm:spPr/>
    </dgm:pt>
    <dgm:pt modelId="{FFC14472-D05B-4AA4-86EF-0EEC64B402A7}" type="pres">
      <dgm:prSet presAssocID="{AED5D590-160C-4B0B-A08C-21ADEF5DF71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F88177F-8E72-4AF3-8E31-6B3AFDC6EC24}" srcId="{4BA255FB-0E92-4CD2-BBE8-31742DFB0C74}" destId="{D71388A7-AA23-4436-87FC-185EEFB3254C}" srcOrd="2" destOrd="0" parTransId="{A4698697-5268-44F7-8732-13F62D2515F5}" sibTransId="{0C67E835-3313-49AF-907C-BFF3D38AE642}"/>
    <dgm:cxn modelId="{B97DF9E7-D765-47E9-B6A0-16F35DFD4FF9}" type="presOf" srcId="{D71388A7-AA23-4436-87FC-185EEFB3254C}" destId="{226C696A-FF56-4B73-AAF7-B8CE1A6016EC}" srcOrd="1" destOrd="0" presId="urn:microsoft.com/office/officeart/2005/8/layout/pyramid1"/>
    <dgm:cxn modelId="{ACB18219-BD93-4DDC-9881-9E4DFD77F2FB}" type="presOf" srcId="{D71388A7-AA23-4436-87FC-185EEFB3254C}" destId="{94B56515-03BD-4F1E-B35E-3CB15ACAEEA1}" srcOrd="0" destOrd="0" presId="urn:microsoft.com/office/officeart/2005/8/layout/pyramid1"/>
    <dgm:cxn modelId="{CDEFEBFC-E14C-4744-9850-ABB56EA32469}" type="presOf" srcId="{95E74907-16B8-4387-B628-83E59464B721}" destId="{02FE21CC-E555-4A25-8760-2D6952410AFA}" srcOrd="1" destOrd="0" presId="urn:microsoft.com/office/officeart/2005/8/layout/pyramid1"/>
    <dgm:cxn modelId="{19614F94-6FC6-4803-BF43-CC373BC0CC59}" type="presOf" srcId="{4BA255FB-0E92-4CD2-BBE8-31742DFB0C74}" destId="{685183FF-E51A-4DB3-82DA-1631BA20E931}" srcOrd="0" destOrd="0" presId="urn:microsoft.com/office/officeart/2005/8/layout/pyramid1"/>
    <dgm:cxn modelId="{68A7547C-002E-4303-8102-95F0006B3E9F}" srcId="{4BA255FB-0E92-4CD2-BBE8-31742DFB0C74}" destId="{AED5D590-160C-4B0B-A08C-21ADEF5DF715}" srcOrd="4" destOrd="0" parTransId="{B0AA026F-23C9-4FF7-AE67-C60D494ECA9E}" sibTransId="{FA6DD167-5FEC-4D58-8014-BC316F17D69B}"/>
    <dgm:cxn modelId="{C2E21E7E-F9E0-4DB9-B432-F538F4CC0C33}" srcId="{4BA255FB-0E92-4CD2-BBE8-31742DFB0C74}" destId="{7C406963-E78A-442D-9396-8C7B9CAD1B44}" srcOrd="1" destOrd="0" parTransId="{42779104-2570-4CAD-8D25-B6675DE3A280}" sibTransId="{84995BE0-13D4-430E-9A0C-8800CD7E7F3E}"/>
    <dgm:cxn modelId="{2C1B4BC7-9354-4035-9903-0B8087519524}" type="presOf" srcId="{7C406963-E78A-442D-9396-8C7B9CAD1B44}" destId="{E72EAB67-D2D2-4A15-9434-F66C70C125A2}" srcOrd="0" destOrd="0" presId="urn:microsoft.com/office/officeart/2005/8/layout/pyramid1"/>
    <dgm:cxn modelId="{C744F5C5-5C99-4C7C-9164-835AA6199300}" srcId="{4BA255FB-0E92-4CD2-BBE8-31742DFB0C74}" destId="{95E74907-16B8-4387-B628-83E59464B721}" srcOrd="0" destOrd="0" parTransId="{735947E1-FA73-4CCF-93B1-9524D9FA2ECA}" sibTransId="{8D6F52DC-800D-4770-847B-97B6A2906B61}"/>
    <dgm:cxn modelId="{77FC7F30-FB10-4D57-8D29-52338E92D6D8}" type="presOf" srcId="{95E74907-16B8-4387-B628-83E59464B721}" destId="{3C29EEDB-B0D3-433C-B077-D4ECBA779F8F}" srcOrd="0" destOrd="0" presId="urn:microsoft.com/office/officeart/2005/8/layout/pyramid1"/>
    <dgm:cxn modelId="{69511F2B-9B6A-486E-B391-51B6B7C99505}" type="presOf" srcId="{7C406963-E78A-442D-9396-8C7B9CAD1B44}" destId="{D9EB1DFF-EB21-4DCF-A95B-DE81E443F434}" srcOrd="1" destOrd="0" presId="urn:microsoft.com/office/officeart/2005/8/layout/pyramid1"/>
    <dgm:cxn modelId="{9951A3DA-990E-4250-8F0C-5D3BC16DE6F4}" type="presOf" srcId="{AED5D590-160C-4B0B-A08C-21ADEF5DF715}" destId="{8A1CFADD-4494-4EA0-A001-C54AFE432778}" srcOrd="0" destOrd="0" presId="urn:microsoft.com/office/officeart/2005/8/layout/pyramid1"/>
    <dgm:cxn modelId="{7CCEB6D9-D7D0-4E18-BCCD-5160E54C2AA3}" type="presOf" srcId="{AED5D590-160C-4B0B-A08C-21ADEF5DF715}" destId="{FFC14472-D05B-4AA4-86EF-0EEC64B402A7}" srcOrd="1" destOrd="0" presId="urn:microsoft.com/office/officeart/2005/8/layout/pyramid1"/>
    <dgm:cxn modelId="{D80532CB-3C9F-4265-AB74-3492E69F743F}" type="presOf" srcId="{85401FE2-3934-454F-BA9C-2685E4DC3519}" destId="{7DCA5E72-D546-40BA-BAB4-EAE7A20DC689}" srcOrd="1" destOrd="0" presId="urn:microsoft.com/office/officeart/2005/8/layout/pyramid1"/>
    <dgm:cxn modelId="{34A632BD-80D6-4A7E-97B0-444F5AED2B2C}" srcId="{4BA255FB-0E92-4CD2-BBE8-31742DFB0C74}" destId="{85401FE2-3934-454F-BA9C-2685E4DC3519}" srcOrd="3" destOrd="0" parTransId="{1A51C459-D15C-497F-AE6A-AAC79285FA8F}" sibTransId="{6D2CA095-9B0D-42F3-B3B5-A5A2D932A967}"/>
    <dgm:cxn modelId="{6CA994B2-85A3-4EF7-B194-C5E923FE76C0}" type="presOf" srcId="{85401FE2-3934-454F-BA9C-2685E4DC3519}" destId="{660A5FAC-1959-46E2-B12E-1A03FEA57822}" srcOrd="0" destOrd="0" presId="urn:microsoft.com/office/officeart/2005/8/layout/pyramid1"/>
    <dgm:cxn modelId="{FDBFC8AF-5591-4F7F-989D-108CE38D2547}" type="presParOf" srcId="{685183FF-E51A-4DB3-82DA-1631BA20E931}" destId="{8F7501DA-AC43-4B85-8A11-2EA211A0391A}" srcOrd="0" destOrd="0" presId="urn:microsoft.com/office/officeart/2005/8/layout/pyramid1"/>
    <dgm:cxn modelId="{CC59F649-CCF6-4D3E-AFE1-D9777385F5F8}" type="presParOf" srcId="{8F7501DA-AC43-4B85-8A11-2EA211A0391A}" destId="{3C29EEDB-B0D3-433C-B077-D4ECBA779F8F}" srcOrd="0" destOrd="0" presId="urn:microsoft.com/office/officeart/2005/8/layout/pyramid1"/>
    <dgm:cxn modelId="{E1B68DBC-4099-4CD5-B333-5AABD3BD12A7}" type="presParOf" srcId="{8F7501DA-AC43-4B85-8A11-2EA211A0391A}" destId="{02FE21CC-E555-4A25-8760-2D6952410AFA}" srcOrd="1" destOrd="0" presId="urn:microsoft.com/office/officeart/2005/8/layout/pyramid1"/>
    <dgm:cxn modelId="{83D71403-ED01-439D-80C7-80EEC4C4C8D2}" type="presParOf" srcId="{685183FF-E51A-4DB3-82DA-1631BA20E931}" destId="{41E62333-4F2E-415B-84FD-807CCC5AC967}" srcOrd="1" destOrd="0" presId="urn:microsoft.com/office/officeart/2005/8/layout/pyramid1"/>
    <dgm:cxn modelId="{25013ADB-B1F6-4F2E-9775-4B3914C7C831}" type="presParOf" srcId="{41E62333-4F2E-415B-84FD-807CCC5AC967}" destId="{E72EAB67-D2D2-4A15-9434-F66C70C125A2}" srcOrd="0" destOrd="0" presId="urn:microsoft.com/office/officeart/2005/8/layout/pyramid1"/>
    <dgm:cxn modelId="{305C3ED4-652E-4490-B941-BAAD5DE59E22}" type="presParOf" srcId="{41E62333-4F2E-415B-84FD-807CCC5AC967}" destId="{D9EB1DFF-EB21-4DCF-A95B-DE81E443F434}" srcOrd="1" destOrd="0" presId="urn:microsoft.com/office/officeart/2005/8/layout/pyramid1"/>
    <dgm:cxn modelId="{9D237F47-10A9-4842-8261-133AFC2EE7CD}" type="presParOf" srcId="{685183FF-E51A-4DB3-82DA-1631BA20E931}" destId="{ECC15232-04F6-4AA4-BD50-080EDB637897}" srcOrd="2" destOrd="0" presId="urn:microsoft.com/office/officeart/2005/8/layout/pyramid1"/>
    <dgm:cxn modelId="{C295A62A-BFD8-4093-B73A-408BDF043D62}" type="presParOf" srcId="{ECC15232-04F6-4AA4-BD50-080EDB637897}" destId="{94B56515-03BD-4F1E-B35E-3CB15ACAEEA1}" srcOrd="0" destOrd="0" presId="urn:microsoft.com/office/officeart/2005/8/layout/pyramid1"/>
    <dgm:cxn modelId="{A348BC10-3660-4E55-8AF5-C10BD521166F}" type="presParOf" srcId="{ECC15232-04F6-4AA4-BD50-080EDB637897}" destId="{226C696A-FF56-4B73-AAF7-B8CE1A6016EC}" srcOrd="1" destOrd="0" presId="urn:microsoft.com/office/officeart/2005/8/layout/pyramid1"/>
    <dgm:cxn modelId="{4F822B7D-4397-4A74-9A09-241B94416AC4}" type="presParOf" srcId="{685183FF-E51A-4DB3-82DA-1631BA20E931}" destId="{58B866ED-9810-458D-851A-AF34B4D32B1D}" srcOrd="3" destOrd="0" presId="urn:microsoft.com/office/officeart/2005/8/layout/pyramid1"/>
    <dgm:cxn modelId="{EBED21D5-F8DD-4D2B-AFA6-0F01CD6E3C54}" type="presParOf" srcId="{58B866ED-9810-458D-851A-AF34B4D32B1D}" destId="{660A5FAC-1959-46E2-B12E-1A03FEA57822}" srcOrd="0" destOrd="0" presId="urn:microsoft.com/office/officeart/2005/8/layout/pyramid1"/>
    <dgm:cxn modelId="{40AFEEDE-EBA0-445D-BAE4-DEF7D3231E98}" type="presParOf" srcId="{58B866ED-9810-458D-851A-AF34B4D32B1D}" destId="{7DCA5E72-D546-40BA-BAB4-EAE7A20DC689}" srcOrd="1" destOrd="0" presId="urn:microsoft.com/office/officeart/2005/8/layout/pyramid1"/>
    <dgm:cxn modelId="{FA8E7BDD-074F-4AEB-9C9D-6B305DAEA053}" type="presParOf" srcId="{685183FF-E51A-4DB3-82DA-1631BA20E931}" destId="{9A11C7F2-35D7-4954-ACE5-7BA7F5DA28A0}" srcOrd="4" destOrd="0" presId="urn:microsoft.com/office/officeart/2005/8/layout/pyramid1"/>
    <dgm:cxn modelId="{1DE01810-6802-42FC-BDEC-5B1BD003F9D5}" type="presParOf" srcId="{9A11C7F2-35D7-4954-ACE5-7BA7F5DA28A0}" destId="{8A1CFADD-4494-4EA0-A001-C54AFE432778}" srcOrd="0" destOrd="0" presId="urn:microsoft.com/office/officeart/2005/8/layout/pyramid1"/>
    <dgm:cxn modelId="{5E399467-5522-46EE-ADE7-4618E84FDC08}" type="presParOf" srcId="{9A11C7F2-35D7-4954-ACE5-7BA7F5DA28A0}" destId="{FFC14472-D05B-4AA4-86EF-0EEC64B402A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03B8A8-C740-4E33-9D48-956099284CF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01DB6A7-6B4A-435A-92C3-F41EBF67567C}">
      <dgm:prSet/>
      <dgm:spPr/>
      <dgm:t>
        <a:bodyPr/>
        <a:lstStyle/>
        <a:p>
          <a:pPr rtl="0"/>
          <a:r>
            <a:rPr lang="cs-CZ"/>
            <a:t>Léčiva</a:t>
          </a:r>
        </a:p>
      </dgm:t>
    </dgm:pt>
    <dgm:pt modelId="{E030A3FB-60A2-4722-BA53-6B9E7030831D}" type="parTrans" cxnId="{29EF8330-6291-468C-9DCF-92755ADAEE5D}">
      <dgm:prSet/>
      <dgm:spPr/>
      <dgm:t>
        <a:bodyPr/>
        <a:lstStyle/>
        <a:p>
          <a:endParaRPr lang="cs-CZ"/>
        </a:p>
      </dgm:t>
    </dgm:pt>
    <dgm:pt modelId="{2AC780E0-C001-4A61-B5F6-00FCEEAEDD51}" type="sibTrans" cxnId="{29EF8330-6291-468C-9DCF-92755ADAEE5D}">
      <dgm:prSet/>
      <dgm:spPr/>
      <dgm:t>
        <a:bodyPr/>
        <a:lstStyle/>
        <a:p>
          <a:endParaRPr lang="cs-CZ"/>
        </a:p>
      </dgm:t>
    </dgm:pt>
    <dgm:pt modelId="{F1F5D257-30C1-454E-BC20-0309C74E96A4}">
      <dgm:prSet/>
      <dgm:spPr/>
      <dgm:t>
        <a:bodyPr/>
        <a:lstStyle/>
        <a:p>
          <a:pPr rtl="0"/>
          <a:r>
            <a:rPr lang="cs-CZ" dirty="0"/>
            <a:t>Klinické hodnocení léčiv</a:t>
          </a:r>
        </a:p>
      </dgm:t>
    </dgm:pt>
    <dgm:pt modelId="{30662389-2B55-4E6D-AB37-A6EEDE40B267}" type="parTrans" cxnId="{4AC885CB-96B8-4635-A4FA-482B10A0C5D0}">
      <dgm:prSet/>
      <dgm:spPr/>
      <dgm:t>
        <a:bodyPr/>
        <a:lstStyle/>
        <a:p>
          <a:endParaRPr lang="cs-CZ"/>
        </a:p>
      </dgm:t>
    </dgm:pt>
    <dgm:pt modelId="{301C8944-AF5A-4978-97B1-08BB65F97D08}" type="sibTrans" cxnId="{4AC885CB-96B8-4635-A4FA-482B10A0C5D0}">
      <dgm:prSet/>
      <dgm:spPr/>
      <dgm:t>
        <a:bodyPr/>
        <a:lstStyle/>
        <a:p>
          <a:endParaRPr lang="cs-CZ"/>
        </a:p>
      </dgm:t>
    </dgm:pt>
    <dgm:pt modelId="{DC461CE0-2F17-4E5C-9867-87179CEE96FD}">
      <dgm:prSet/>
      <dgm:spPr/>
      <dgm:t>
        <a:bodyPr/>
        <a:lstStyle/>
        <a:p>
          <a:pPr rtl="0"/>
          <a:r>
            <a:rPr lang="cs-CZ" dirty="0"/>
            <a:t>Registrace léčiv</a:t>
          </a:r>
        </a:p>
      </dgm:t>
    </dgm:pt>
    <dgm:pt modelId="{A176BF26-3F68-4056-BF4A-2C4E52C5BF5B}" type="parTrans" cxnId="{9E3A6BB2-992B-4AD2-A24E-04C30744E18A}">
      <dgm:prSet/>
      <dgm:spPr/>
      <dgm:t>
        <a:bodyPr/>
        <a:lstStyle/>
        <a:p>
          <a:endParaRPr lang="cs-CZ"/>
        </a:p>
      </dgm:t>
    </dgm:pt>
    <dgm:pt modelId="{82C328CA-3359-46EA-830D-06396D76E656}" type="sibTrans" cxnId="{9E3A6BB2-992B-4AD2-A24E-04C30744E18A}">
      <dgm:prSet/>
      <dgm:spPr/>
      <dgm:t>
        <a:bodyPr/>
        <a:lstStyle/>
        <a:p>
          <a:endParaRPr lang="cs-CZ"/>
        </a:p>
      </dgm:t>
    </dgm:pt>
    <dgm:pt modelId="{111B84D4-983B-42D5-9E13-FD95FF0C3613}">
      <dgm:prSet/>
      <dgm:spPr/>
      <dgm:t>
        <a:bodyPr/>
        <a:lstStyle/>
        <a:p>
          <a:pPr rtl="0"/>
          <a:r>
            <a:rPr lang="cs-CZ" dirty="0"/>
            <a:t>Dozor nad výrobou léčiv</a:t>
          </a:r>
        </a:p>
      </dgm:t>
    </dgm:pt>
    <dgm:pt modelId="{3B85C10B-6A4D-48FF-8ED8-76D61C2A2416}" type="parTrans" cxnId="{4448B156-B5A5-41F0-BD9C-A76EE69CECE1}">
      <dgm:prSet/>
      <dgm:spPr/>
      <dgm:t>
        <a:bodyPr/>
        <a:lstStyle/>
        <a:p>
          <a:endParaRPr lang="cs-CZ"/>
        </a:p>
      </dgm:t>
    </dgm:pt>
    <dgm:pt modelId="{F99F33BC-260E-4F0A-BCFC-FB38CEC1C6A1}" type="sibTrans" cxnId="{4448B156-B5A5-41F0-BD9C-A76EE69CECE1}">
      <dgm:prSet/>
      <dgm:spPr/>
      <dgm:t>
        <a:bodyPr/>
        <a:lstStyle/>
        <a:p>
          <a:endParaRPr lang="cs-CZ"/>
        </a:p>
      </dgm:t>
    </dgm:pt>
    <dgm:pt modelId="{BFB46BC0-EF2A-4689-B13B-A0F725A0E5CC}">
      <dgm:prSet/>
      <dgm:spPr/>
      <dgm:t>
        <a:bodyPr/>
        <a:lstStyle/>
        <a:p>
          <a:pPr rtl="0"/>
          <a:r>
            <a:rPr lang="cs-CZ" dirty="0"/>
            <a:t>Distribuce léčiv</a:t>
          </a:r>
        </a:p>
      </dgm:t>
    </dgm:pt>
    <dgm:pt modelId="{BF54CD5A-4F7E-4BD0-A59C-EBE9308A2901}" type="parTrans" cxnId="{16157E51-5FED-4569-B944-C7722E084F8E}">
      <dgm:prSet/>
      <dgm:spPr/>
      <dgm:t>
        <a:bodyPr/>
        <a:lstStyle/>
        <a:p>
          <a:endParaRPr lang="cs-CZ"/>
        </a:p>
      </dgm:t>
    </dgm:pt>
    <dgm:pt modelId="{7ECD302D-6A47-427C-BEB0-4309F53348F8}" type="sibTrans" cxnId="{16157E51-5FED-4569-B944-C7722E084F8E}">
      <dgm:prSet/>
      <dgm:spPr/>
      <dgm:t>
        <a:bodyPr/>
        <a:lstStyle/>
        <a:p>
          <a:endParaRPr lang="cs-CZ"/>
        </a:p>
      </dgm:t>
    </dgm:pt>
    <dgm:pt modelId="{D9755802-815C-4107-9D32-F2FF3522FC59}">
      <dgm:prSet/>
      <dgm:spPr/>
      <dgm:t>
        <a:bodyPr/>
        <a:lstStyle/>
        <a:p>
          <a:pPr rtl="0"/>
          <a:r>
            <a:rPr lang="cs-CZ" dirty="0"/>
            <a:t>Zdravotnické prostředky</a:t>
          </a:r>
        </a:p>
      </dgm:t>
    </dgm:pt>
    <dgm:pt modelId="{81E45481-C60C-4740-ABB0-27BADAA4FB89}" type="parTrans" cxnId="{A959E0A6-1C54-411C-80C6-4B6386C53DF7}">
      <dgm:prSet/>
      <dgm:spPr/>
      <dgm:t>
        <a:bodyPr/>
        <a:lstStyle/>
        <a:p>
          <a:endParaRPr lang="cs-CZ"/>
        </a:p>
      </dgm:t>
    </dgm:pt>
    <dgm:pt modelId="{463FBB26-8D27-4355-958F-7DC8B710C6A4}" type="sibTrans" cxnId="{A959E0A6-1C54-411C-80C6-4B6386C53DF7}">
      <dgm:prSet/>
      <dgm:spPr/>
      <dgm:t>
        <a:bodyPr/>
        <a:lstStyle/>
        <a:p>
          <a:endParaRPr lang="cs-CZ"/>
        </a:p>
      </dgm:t>
    </dgm:pt>
    <dgm:pt modelId="{5BDA6432-4792-4E4B-803A-21CF97F55D80}">
      <dgm:prSet/>
      <dgm:spPr/>
      <dgm:t>
        <a:bodyPr/>
        <a:lstStyle/>
        <a:p>
          <a:pPr rtl="0"/>
          <a:r>
            <a:rPr lang="cs-CZ" dirty="0"/>
            <a:t>Tkáně a </a:t>
          </a:r>
          <a:r>
            <a:rPr lang="cs-CZ" dirty="0" smtClean="0"/>
            <a:t>buňky</a:t>
          </a:r>
          <a:endParaRPr lang="cs-CZ" dirty="0"/>
        </a:p>
      </dgm:t>
    </dgm:pt>
    <dgm:pt modelId="{F0445684-F41E-4627-9CCB-94ABB2EE4C92}" type="parTrans" cxnId="{11B68A44-17C9-40FA-9CA4-BD4C7E23D992}">
      <dgm:prSet/>
      <dgm:spPr/>
      <dgm:t>
        <a:bodyPr/>
        <a:lstStyle/>
        <a:p>
          <a:endParaRPr lang="cs-CZ"/>
        </a:p>
      </dgm:t>
    </dgm:pt>
    <dgm:pt modelId="{A817B878-ED97-427C-947F-4B546791BBCC}" type="sibTrans" cxnId="{11B68A44-17C9-40FA-9CA4-BD4C7E23D992}">
      <dgm:prSet/>
      <dgm:spPr/>
      <dgm:t>
        <a:bodyPr/>
        <a:lstStyle/>
        <a:p>
          <a:endParaRPr lang="cs-CZ"/>
        </a:p>
      </dgm:t>
    </dgm:pt>
    <dgm:pt modelId="{3DEF62A8-EA24-47E7-9FBB-A27585246FD1}">
      <dgm:prSet/>
      <dgm:spPr/>
      <dgm:t>
        <a:bodyPr/>
        <a:lstStyle/>
        <a:p>
          <a:pPr rtl="0"/>
          <a:r>
            <a:rPr lang="cs-CZ" dirty="0" smtClean="0"/>
            <a:t>Stanovení maximálních cen léčivých přípravků</a:t>
          </a:r>
          <a:endParaRPr lang="cs-CZ" dirty="0"/>
        </a:p>
      </dgm:t>
    </dgm:pt>
    <dgm:pt modelId="{73156977-21FE-469C-8749-8C0772BD8B61}" type="parTrans" cxnId="{19AC4664-BF5C-4415-9D0D-484125394A59}">
      <dgm:prSet/>
      <dgm:spPr/>
      <dgm:t>
        <a:bodyPr/>
        <a:lstStyle/>
        <a:p>
          <a:endParaRPr lang="cs-CZ"/>
        </a:p>
      </dgm:t>
    </dgm:pt>
    <dgm:pt modelId="{CC4C8022-DEA9-446E-8618-CDD70792B617}" type="sibTrans" cxnId="{19AC4664-BF5C-4415-9D0D-484125394A59}">
      <dgm:prSet/>
      <dgm:spPr/>
      <dgm:t>
        <a:bodyPr/>
        <a:lstStyle/>
        <a:p>
          <a:endParaRPr lang="cs-CZ"/>
        </a:p>
      </dgm:t>
    </dgm:pt>
    <dgm:pt modelId="{25434297-78AA-46A3-804A-5E9BDF20B857}">
      <dgm:prSet/>
      <dgm:spPr/>
      <dgm:t>
        <a:bodyPr/>
        <a:lstStyle/>
        <a:p>
          <a:pPr algn="just"/>
          <a:r>
            <a:rPr lang="cs-CZ" dirty="0" smtClean="0"/>
            <a:t>Dozor nad darováním, opatřováním, vyšetřováním, zpracováním, skladováním a distribucí lidských tkání a buněk směřující k zajištění jejich jakosti a bezpečnosti</a:t>
          </a:r>
          <a:endParaRPr lang="cs-CZ" dirty="0"/>
        </a:p>
      </dgm:t>
    </dgm:pt>
    <dgm:pt modelId="{FEB81039-D9FC-4AEB-A3A3-13F5F7DF0D9A}" type="parTrans" cxnId="{3055D3AD-4BED-4590-A6AC-9690A198CC71}">
      <dgm:prSet/>
      <dgm:spPr/>
      <dgm:t>
        <a:bodyPr/>
        <a:lstStyle/>
        <a:p>
          <a:endParaRPr lang="cs-CZ"/>
        </a:p>
      </dgm:t>
    </dgm:pt>
    <dgm:pt modelId="{BC886F29-6A37-4B1D-A053-19AD9DF20DA2}" type="sibTrans" cxnId="{3055D3AD-4BED-4590-A6AC-9690A198CC71}">
      <dgm:prSet/>
      <dgm:spPr/>
      <dgm:t>
        <a:bodyPr/>
        <a:lstStyle/>
        <a:p>
          <a:endParaRPr lang="cs-CZ"/>
        </a:p>
      </dgm:t>
    </dgm:pt>
    <dgm:pt modelId="{CC571AE9-7FB5-4205-BA4A-5F05BA5D7688}">
      <dgm:prSet/>
      <dgm:spPr/>
      <dgm:t>
        <a:bodyPr/>
        <a:lstStyle/>
        <a:p>
          <a:pPr algn="just"/>
          <a:r>
            <a:rPr lang="cs-CZ" dirty="0" smtClean="0"/>
            <a:t>Vydávání povolení k činnosti tkáňového zařízení, odběrového zařízení nebo diagnostické laboratoře</a:t>
          </a:r>
          <a:endParaRPr lang="cs-CZ" dirty="0"/>
        </a:p>
      </dgm:t>
    </dgm:pt>
    <dgm:pt modelId="{0555397F-F33A-4084-B1E9-D8837C1B7FD1}" type="parTrans" cxnId="{52F08C36-3C9D-4AE4-A112-2124E86F855E}">
      <dgm:prSet/>
      <dgm:spPr/>
      <dgm:t>
        <a:bodyPr/>
        <a:lstStyle/>
        <a:p>
          <a:endParaRPr lang="cs-CZ"/>
        </a:p>
      </dgm:t>
    </dgm:pt>
    <dgm:pt modelId="{C3BA0A85-BF26-477D-81C0-ACE8514DE477}" type="sibTrans" cxnId="{52F08C36-3C9D-4AE4-A112-2124E86F855E}">
      <dgm:prSet/>
      <dgm:spPr/>
      <dgm:t>
        <a:bodyPr/>
        <a:lstStyle/>
        <a:p>
          <a:endParaRPr lang="cs-CZ"/>
        </a:p>
      </dgm:t>
    </dgm:pt>
    <dgm:pt modelId="{0B3CB055-2872-4F49-92A2-EE27B481B519}" type="pres">
      <dgm:prSet presAssocID="{C403B8A8-C740-4E33-9D48-956099284C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E89CCB3-46C7-48A2-99BE-B3898E6B87CA}" type="pres">
      <dgm:prSet presAssocID="{E01DB6A7-6B4A-435A-92C3-F41EBF67567C}" presName="parentLin" presStyleCnt="0"/>
      <dgm:spPr/>
    </dgm:pt>
    <dgm:pt modelId="{8C74E5AA-A38C-41DE-BAC3-D18950B35332}" type="pres">
      <dgm:prSet presAssocID="{E01DB6A7-6B4A-435A-92C3-F41EBF67567C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6F2FF79D-7565-4F45-9103-B2573DE2E1D5}" type="pres">
      <dgm:prSet presAssocID="{E01DB6A7-6B4A-435A-92C3-F41EBF67567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716538-527E-4A24-81E9-DA41AD845FE0}" type="pres">
      <dgm:prSet presAssocID="{E01DB6A7-6B4A-435A-92C3-F41EBF67567C}" presName="negativeSpace" presStyleCnt="0"/>
      <dgm:spPr/>
    </dgm:pt>
    <dgm:pt modelId="{B20C14B3-5F89-4EB2-A6CC-14D13E8880CF}" type="pres">
      <dgm:prSet presAssocID="{E01DB6A7-6B4A-435A-92C3-F41EBF67567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8B0C0C-E84F-4F92-B24E-0D31B58D0A00}" type="pres">
      <dgm:prSet presAssocID="{2AC780E0-C001-4A61-B5F6-00FCEEAEDD51}" presName="spaceBetweenRectangles" presStyleCnt="0"/>
      <dgm:spPr/>
    </dgm:pt>
    <dgm:pt modelId="{1613B092-30DD-4A64-BF73-9F5A28D4EDDA}" type="pres">
      <dgm:prSet presAssocID="{D9755802-815C-4107-9D32-F2FF3522FC59}" presName="parentLin" presStyleCnt="0"/>
      <dgm:spPr/>
    </dgm:pt>
    <dgm:pt modelId="{3710A7B8-276B-4393-8330-BBE298214D6A}" type="pres">
      <dgm:prSet presAssocID="{D9755802-815C-4107-9D32-F2FF3522FC5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84DFCC8-D3F9-4A22-97FC-1B3A55C23CF7}" type="pres">
      <dgm:prSet presAssocID="{D9755802-815C-4107-9D32-F2FF3522FC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B15BCD-3AB6-47C0-8B18-C35AAFB7F017}" type="pres">
      <dgm:prSet presAssocID="{D9755802-815C-4107-9D32-F2FF3522FC59}" presName="negativeSpace" presStyleCnt="0"/>
      <dgm:spPr/>
    </dgm:pt>
    <dgm:pt modelId="{E7514B3C-DAF6-4808-AC3C-564D4DADB376}" type="pres">
      <dgm:prSet presAssocID="{D9755802-815C-4107-9D32-F2FF3522FC59}" presName="childText" presStyleLbl="conFgAcc1" presStyleIdx="1" presStyleCnt="3">
        <dgm:presLayoutVars>
          <dgm:bulletEnabled val="1"/>
        </dgm:presLayoutVars>
      </dgm:prSet>
      <dgm:spPr/>
    </dgm:pt>
    <dgm:pt modelId="{6001BC67-E053-4A17-9443-ABBD23CA1D0A}" type="pres">
      <dgm:prSet presAssocID="{463FBB26-8D27-4355-958F-7DC8B710C6A4}" presName="spaceBetweenRectangles" presStyleCnt="0"/>
      <dgm:spPr/>
    </dgm:pt>
    <dgm:pt modelId="{D70F5111-11F5-456F-968C-C272E5E5D3A9}" type="pres">
      <dgm:prSet presAssocID="{5BDA6432-4792-4E4B-803A-21CF97F55D80}" presName="parentLin" presStyleCnt="0"/>
      <dgm:spPr/>
    </dgm:pt>
    <dgm:pt modelId="{B279503B-49B4-4211-85C2-1369100EA065}" type="pres">
      <dgm:prSet presAssocID="{5BDA6432-4792-4E4B-803A-21CF97F55D80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34B6EF34-7B9C-40BC-A662-5E8A1E8E2567}" type="pres">
      <dgm:prSet presAssocID="{5BDA6432-4792-4E4B-803A-21CF97F55D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BBAE20-FA94-48CA-844A-A48A12D34C6A}" type="pres">
      <dgm:prSet presAssocID="{5BDA6432-4792-4E4B-803A-21CF97F55D80}" presName="negativeSpace" presStyleCnt="0"/>
      <dgm:spPr/>
    </dgm:pt>
    <dgm:pt modelId="{A103A968-B7B9-4607-941F-C4483E6B7A78}" type="pres">
      <dgm:prSet presAssocID="{5BDA6432-4792-4E4B-803A-21CF97F55D8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AC4664-BF5C-4415-9D0D-484125394A59}" srcId="{E01DB6A7-6B4A-435A-92C3-F41EBF67567C}" destId="{3DEF62A8-EA24-47E7-9FBB-A27585246FD1}" srcOrd="4" destOrd="0" parTransId="{73156977-21FE-469C-8749-8C0772BD8B61}" sibTransId="{CC4C8022-DEA9-446E-8618-CDD70792B617}"/>
    <dgm:cxn modelId="{5CD5DA34-9ED6-4CCD-8088-8E6C70DB32F3}" type="presOf" srcId="{E01DB6A7-6B4A-435A-92C3-F41EBF67567C}" destId="{8C74E5AA-A38C-41DE-BAC3-D18950B35332}" srcOrd="0" destOrd="0" presId="urn:microsoft.com/office/officeart/2005/8/layout/list1"/>
    <dgm:cxn modelId="{4AC885CB-96B8-4635-A4FA-482B10A0C5D0}" srcId="{E01DB6A7-6B4A-435A-92C3-F41EBF67567C}" destId="{F1F5D257-30C1-454E-BC20-0309C74E96A4}" srcOrd="0" destOrd="0" parTransId="{30662389-2B55-4E6D-AB37-A6EEDE40B267}" sibTransId="{301C8944-AF5A-4978-97B1-08BB65F97D08}"/>
    <dgm:cxn modelId="{8EA781D2-2D3C-49BA-BA34-66F5AF9B584E}" type="presOf" srcId="{F1F5D257-30C1-454E-BC20-0309C74E96A4}" destId="{B20C14B3-5F89-4EB2-A6CC-14D13E8880CF}" srcOrd="0" destOrd="0" presId="urn:microsoft.com/office/officeart/2005/8/layout/list1"/>
    <dgm:cxn modelId="{3055D3AD-4BED-4590-A6AC-9690A198CC71}" srcId="{5BDA6432-4792-4E4B-803A-21CF97F55D80}" destId="{25434297-78AA-46A3-804A-5E9BDF20B857}" srcOrd="0" destOrd="0" parTransId="{FEB81039-D9FC-4AEB-A3A3-13F5F7DF0D9A}" sibTransId="{BC886F29-6A37-4B1D-A053-19AD9DF20DA2}"/>
    <dgm:cxn modelId="{3FB8EFD7-6D45-4348-8AA2-5C369A01C83C}" type="presOf" srcId="{25434297-78AA-46A3-804A-5E9BDF20B857}" destId="{A103A968-B7B9-4607-941F-C4483E6B7A78}" srcOrd="0" destOrd="0" presId="urn:microsoft.com/office/officeart/2005/8/layout/list1"/>
    <dgm:cxn modelId="{52F08C36-3C9D-4AE4-A112-2124E86F855E}" srcId="{5BDA6432-4792-4E4B-803A-21CF97F55D80}" destId="{CC571AE9-7FB5-4205-BA4A-5F05BA5D7688}" srcOrd="1" destOrd="0" parTransId="{0555397F-F33A-4084-B1E9-D8837C1B7FD1}" sibTransId="{C3BA0A85-BF26-477D-81C0-ACE8514DE477}"/>
    <dgm:cxn modelId="{11B68A44-17C9-40FA-9CA4-BD4C7E23D992}" srcId="{C403B8A8-C740-4E33-9D48-956099284CF6}" destId="{5BDA6432-4792-4E4B-803A-21CF97F55D80}" srcOrd="2" destOrd="0" parTransId="{F0445684-F41E-4627-9CCB-94ABB2EE4C92}" sibTransId="{A817B878-ED97-427C-947F-4B546791BBCC}"/>
    <dgm:cxn modelId="{3C8114FA-BEAE-4BDF-9E88-4A6F642A29C3}" type="presOf" srcId="{C403B8A8-C740-4E33-9D48-956099284CF6}" destId="{0B3CB055-2872-4F49-92A2-EE27B481B519}" srcOrd="0" destOrd="0" presId="urn:microsoft.com/office/officeart/2005/8/layout/list1"/>
    <dgm:cxn modelId="{4448B156-B5A5-41F0-BD9C-A76EE69CECE1}" srcId="{E01DB6A7-6B4A-435A-92C3-F41EBF67567C}" destId="{111B84D4-983B-42D5-9E13-FD95FF0C3613}" srcOrd="2" destOrd="0" parTransId="{3B85C10B-6A4D-48FF-8ED8-76D61C2A2416}" sibTransId="{F99F33BC-260E-4F0A-BCFC-FB38CEC1C6A1}"/>
    <dgm:cxn modelId="{2C63E6AC-5323-4A56-B170-2F04300623EB}" type="presOf" srcId="{DC461CE0-2F17-4E5C-9867-87179CEE96FD}" destId="{B20C14B3-5F89-4EB2-A6CC-14D13E8880CF}" srcOrd="0" destOrd="1" presId="urn:microsoft.com/office/officeart/2005/8/layout/list1"/>
    <dgm:cxn modelId="{0B1F187F-2721-490F-ACD2-FD79568BB381}" type="presOf" srcId="{111B84D4-983B-42D5-9E13-FD95FF0C3613}" destId="{B20C14B3-5F89-4EB2-A6CC-14D13E8880CF}" srcOrd="0" destOrd="2" presId="urn:microsoft.com/office/officeart/2005/8/layout/list1"/>
    <dgm:cxn modelId="{886ABA57-B626-422A-9ADA-729D9CE639F2}" type="presOf" srcId="{3DEF62A8-EA24-47E7-9FBB-A27585246FD1}" destId="{B20C14B3-5F89-4EB2-A6CC-14D13E8880CF}" srcOrd="0" destOrd="4" presId="urn:microsoft.com/office/officeart/2005/8/layout/list1"/>
    <dgm:cxn modelId="{7D42B2DB-1177-47D1-B41A-17811E475F77}" type="presOf" srcId="{CC571AE9-7FB5-4205-BA4A-5F05BA5D7688}" destId="{A103A968-B7B9-4607-941F-C4483E6B7A78}" srcOrd="0" destOrd="1" presId="urn:microsoft.com/office/officeart/2005/8/layout/list1"/>
    <dgm:cxn modelId="{A959E0A6-1C54-411C-80C6-4B6386C53DF7}" srcId="{C403B8A8-C740-4E33-9D48-956099284CF6}" destId="{D9755802-815C-4107-9D32-F2FF3522FC59}" srcOrd="1" destOrd="0" parTransId="{81E45481-C60C-4740-ABB0-27BADAA4FB89}" sibTransId="{463FBB26-8D27-4355-958F-7DC8B710C6A4}"/>
    <dgm:cxn modelId="{9E3A6BB2-992B-4AD2-A24E-04C30744E18A}" srcId="{E01DB6A7-6B4A-435A-92C3-F41EBF67567C}" destId="{DC461CE0-2F17-4E5C-9867-87179CEE96FD}" srcOrd="1" destOrd="0" parTransId="{A176BF26-3F68-4056-BF4A-2C4E52C5BF5B}" sibTransId="{82C328CA-3359-46EA-830D-06396D76E656}"/>
    <dgm:cxn modelId="{AA90684F-7C59-4AA6-A57C-9D925C5FC550}" type="presOf" srcId="{BFB46BC0-EF2A-4689-B13B-A0F725A0E5CC}" destId="{B20C14B3-5F89-4EB2-A6CC-14D13E8880CF}" srcOrd="0" destOrd="3" presId="urn:microsoft.com/office/officeart/2005/8/layout/list1"/>
    <dgm:cxn modelId="{16157E51-5FED-4569-B944-C7722E084F8E}" srcId="{E01DB6A7-6B4A-435A-92C3-F41EBF67567C}" destId="{BFB46BC0-EF2A-4689-B13B-A0F725A0E5CC}" srcOrd="3" destOrd="0" parTransId="{BF54CD5A-4F7E-4BD0-A59C-EBE9308A2901}" sibTransId="{7ECD302D-6A47-427C-BEB0-4309F53348F8}"/>
    <dgm:cxn modelId="{798546C3-E510-477A-A495-0AA0853E6D25}" type="presOf" srcId="{E01DB6A7-6B4A-435A-92C3-F41EBF67567C}" destId="{6F2FF79D-7565-4F45-9103-B2573DE2E1D5}" srcOrd="1" destOrd="0" presId="urn:microsoft.com/office/officeart/2005/8/layout/list1"/>
    <dgm:cxn modelId="{ECDC6BCC-B4D2-4273-AC37-D9C6D69DC037}" type="presOf" srcId="{D9755802-815C-4107-9D32-F2FF3522FC59}" destId="{3710A7B8-276B-4393-8330-BBE298214D6A}" srcOrd="0" destOrd="0" presId="urn:microsoft.com/office/officeart/2005/8/layout/list1"/>
    <dgm:cxn modelId="{52CF1925-4043-4219-B7C7-F927EF8ED6FA}" type="presOf" srcId="{5BDA6432-4792-4E4B-803A-21CF97F55D80}" destId="{34B6EF34-7B9C-40BC-A662-5E8A1E8E2567}" srcOrd="1" destOrd="0" presId="urn:microsoft.com/office/officeart/2005/8/layout/list1"/>
    <dgm:cxn modelId="{A2F3D007-C963-43DF-987B-C6C110BA3648}" type="presOf" srcId="{D9755802-815C-4107-9D32-F2FF3522FC59}" destId="{484DFCC8-D3F9-4A22-97FC-1B3A55C23CF7}" srcOrd="1" destOrd="0" presId="urn:microsoft.com/office/officeart/2005/8/layout/list1"/>
    <dgm:cxn modelId="{CE81F52F-5897-44D2-83B6-5CF3BDE4D457}" type="presOf" srcId="{5BDA6432-4792-4E4B-803A-21CF97F55D80}" destId="{B279503B-49B4-4211-85C2-1369100EA065}" srcOrd="0" destOrd="0" presId="urn:microsoft.com/office/officeart/2005/8/layout/list1"/>
    <dgm:cxn modelId="{29EF8330-6291-468C-9DCF-92755ADAEE5D}" srcId="{C403B8A8-C740-4E33-9D48-956099284CF6}" destId="{E01DB6A7-6B4A-435A-92C3-F41EBF67567C}" srcOrd="0" destOrd="0" parTransId="{E030A3FB-60A2-4722-BA53-6B9E7030831D}" sibTransId="{2AC780E0-C001-4A61-B5F6-00FCEEAEDD51}"/>
    <dgm:cxn modelId="{BF0CD819-DAA8-4F05-ACB5-F5CE2187DB21}" type="presParOf" srcId="{0B3CB055-2872-4F49-92A2-EE27B481B519}" destId="{DE89CCB3-46C7-48A2-99BE-B3898E6B87CA}" srcOrd="0" destOrd="0" presId="urn:microsoft.com/office/officeart/2005/8/layout/list1"/>
    <dgm:cxn modelId="{12F38263-3D42-4C5A-A4AB-0E932B40BDD4}" type="presParOf" srcId="{DE89CCB3-46C7-48A2-99BE-B3898E6B87CA}" destId="{8C74E5AA-A38C-41DE-BAC3-D18950B35332}" srcOrd="0" destOrd="0" presId="urn:microsoft.com/office/officeart/2005/8/layout/list1"/>
    <dgm:cxn modelId="{4DE38999-7232-4F3C-92A5-0D8C3968AB9C}" type="presParOf" srcId="{DE89CCB3-46C7-48A2-99BE-B3898E6B87CA}" destId="{6F2FF79D-7565-4F45-9103-B2573DE2E1D5}" srcOrd="1" destOrd="0" presId="urn:microsoft.com/office/officeart/2005/8/layout/list1"/>
    <dgm:cxn modelId="{30AC535A-B681-4BC5-97E9-1F76EF896B57}" type="presParOf" srcId="{0B3CB055-2872-4F49-92A2-EE27B481B519}" destId="{7F716538-527E-4A24-81E9-DA41AD845FE0}" srcOrd="1" destOrd="0" presId="urn:microsoft.com/office/officeart/2005/8/layout/list1"/>
    <dgm:cxn modelId="{41279DD3-70E7-4B05-AED7-C39236EFF6AC}" type="presParOf" srcId="{0B3CB055-2872-4F49-92A2-EE27B481B519}" destId="{B20C14B3-5F89-4EB2-A6CC-14D13E8880CF}" srcOrd="2" destOrd="0" presId="urn:microsoft.com/office/officeart/2005/8/layout/list1"/>
    <dgm:cxn modelId="{9CAE6B5D-0DD9-4603-8628-811E8CB19725}" type="presParOf" srcId="{0B3CB055-2872-4F49-92A2-EE27B481B519}" destId="{5F8B0C0C-E84F-4F92-B24E-0D31B58D0A00}" srcOrd="3" destOrd="0" presId="urn:microsoft.com/office/officeart/2005/8/layout/list1"/>
    <dgm:cxn modelId="{C8FEC990-B5A7-43E5-8488-659203A57983}" type="presParOf" srcId="{0B3CB055-2872-4F49-92A2-EE27B481B519}" destId="{1613B092-30DD-4A64-BF73-9F5A28D4EDDA}" srcOrd="4" destOrd="0" presId="urn:microsoft.com/office/officeart/2005/8/layout/list1"/>
    <dgm:cxn modelId="{12816D6B-C198-4281-AFDD-0967470BE921}" type="presParOf" srcId="{1613B092-30DD-4A64-BF73-9F5A28D4EDDA}" destId="{3710A7B8-276B-4393-8330-BBE298214D6A}" srcOrd="0" destOrd="0" presId="urn:microsoft.com/office/officeart/2005/8/layout/list1"/>
    <dgm:cxn modelId="{8DEF84B5-163F-4807-9C30-39E2F8EC113A}" type="presParOf" srcId="{1613B092-30DD-4A64-BF73-9F5A28D4EDDA}" destId="{484DFCC8-D3F9-4A22-97FC-1B3A55C23CF7}" srcOrd="1" destOrd="0" presId="urn:microsoft.com/office/officeart/2005/8/layout/list1"/>
    <dgm:cxn modelId="{F591AF7C-A7C1-453C-88EF-EF43FD18BF87}" type="presParOf" srcId="{0B3CB055-2872-4F49-92A2-EE27B481B519}" destId="{00B15BCD-3AB6-47C0-8B18-C35AAFB7F017}" srcOrd="5" destOrd="0" presId="urn:microsoft.com/office/officeart/2005/8/layout/list1"/>
    <dgm:cxn modelId="{12582B89-2988-424A-9201-E421F4CD1564}" type="presParOf" srcId="{0B3CB055-2872-4F49-92A2-EE27B481B519}" destId="{E7514B3C-DAF6-4808-AC3C-564D4DADB376}" srcOrd="6" destOrd="0" presId="urn:microsoft.com/office/officeart/2005/8/layout/list1"/>
    <dgm:cxn modelId="{0655EAC9-7D52-4877-BB40-2DC4B97EFEF8}" type="presParOf" srcId="{0B3CB055-2872-4F49-92A2-EE27B481B519}" destId="{6001BC67-E053-4A17-9443-ABBD23CA1D0A}" srcOrd="7" destOrd="0" presId="urn:microsoft.com/office/officeart/2005/8/layout/list1"/>
    <dgm:cxn modelId="{214D8CF7-F5A5-4E76-86EC-7A3CB6435AD6}" type="presParOf" srcId="{0B3CB055-2872-4F49-92A2-EE27B481B519}" destId="{D70F5111-11F5-456F-968C-C272E5E5D3A9}" srcOrd="8" destOrd="0" presId="urn:microsoft.com/office/officeart/2005/8/layout/list1"/>
    <dgm:cxn modelId="{8585E70E-2B4A-424E-AB44-293E8A736790}" type="presParOf" srcId="{D70F5111-11F5-456F-968C-C272E5E5D3A9}" destId="{B279503B-49B4-4211-85C2-1369100EA065}" srcOrd="0" destOrd="0" presId="urn:microsoft.com/office/officeart/2005/8/layout/list1"/>
    <dgm:cxn modelId="{9047D12B-DC45-42E4-82E2-91580476FB30}" type="presParOf" srcId="{D70F5111-11F5-456F-968C-C272E5E5D3A9}" destId="{34B6EF34-7B9C-40BC-A662-5E8A1E8E2567}" srcOrd="1" destOrd="0" presId="urn:microsoft.com/office/officeart/2005/8/layout/list1"/>
    <dgm:cxn modelId="{420F5D07-11A0-4239-864B-8E4AD38E40C2}" type="presParOf" srcId="{0B3CB055-2872-4F49-92A2-EE27B481B519}" destId="{B9BBAE20-FA94-48CA-844A-A48A12D34C6A}" srcOrd="9" destOrd="0" presId="urn:microsoft.com/office/officeart/2005/8/layout/list1"/>
    <dgm:cxn modelId="{2933FD74-A335-48DB-91FA-C0A33C8165FE}" type="presParOf" srcId="{0B3CB055-2872-4F49-92A2-EE27B481B519}" destId="{A103A968-B7B9-4607-941F-C4483E6B7A7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5BA4EB-0B22-44AA-B462-D424B0CB27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A86298-ED9F-4947-B162-693FFF6DD335}">
      <dgm:prSet/>
      <dgm:spPr/>
      <dgm:t>
        <a:bodyPr/>
        <a:lstStyle/>
        <a:p>
          <a:pPr rtl="0"/>
          <a:r>
            <a:rPr lang="cs-CZ" b="1" dirty="0"/>
            <a:t>NÁRODNÍ ZDRAVOTNICKÝ INFORMAČNÍ SYSTÉM</a:t>
          </a:r>
          <a:endParaRPr lang="cs-CZ" dirty="0"/>
        </a:p>
      </dgm:t>
    </dgm:pt>
    <dgm:pt modelId="{4CB5CC89-35EB-4261-863E-FF34715CDF15}" type="parTrans" cxnId="{307E2F46-7E32-42C2-95C6-EAECFC52AC5C}">
      <dgm:prSet/>
      <dgm:spPr/>
      <dgm:t>
        <a:bodyPr/>
        <a:lstStyle/>
        <a:p>
          <a:endParaRPr lang="cs-CZ"/>
        </a:p>
      </dgm:t>
    </dgm:pt>
    <dgm:pt modelId="{CE1620F0-EA95-4692-876E-B03CBE4FC1E4}" type="sibTrans" cxnId="{307E2F46-7E32-42C2-95C6-EAECFC52AC5C}">
      <dgm:prSet/>
      <dgm:spPr/>
      <dgm:t>
        <a:bodyPr/>
        <a:lstStyle/>
        <a:p>
          <a:endParaRPr lang="cs-CZ"/>
        </a:p>
      </dgm:t>
    </dgm:pt>
    <dgm:pt modelId="{A78DA022-D975-49B5-BDB7-3FDAE5D4A076}">
      <dgm:prSet/>
      <dgm:spPr/>
      <dgm:t>
        <a:bodyPr/>
        <a:lstStyle/>
        <a:p>
          <a:pPr rtl="0"/>
          <a:r>
            <a:rPr lang="cs-CZ" b="1" dirty="0"/>
            <a:t>Národní zdravotní </a:t>
          </a:r>
          <a:r>
            <a:rPr lang="cs-CZ" b="1" dirty="0" smtClean="0"/>
            <a:t>registry</a:t>
          </a:r>
          <a:endParaRPr lang="cs-CZ" dirty="0"/>
        </a:p>
      </dgm:t>
    </dgm:pt>
    <dgm:pt modelId="{95A0C6B1-6CCB-4F82-88C6-77FC6184E12C}" type="parTrans" cxnId="{115DDF49-3F7E-4386-A4D6-DBDA552DDC10}">
      <dgm:prSet/>
      <dgm:spPr/>
      <dgm:t>
        <a:bodyPr/>
        <a:lstStyle/>
        <a:p>
          <a:endParaRPr lang="cs-CZ"/>
        </a:p>
      </dgm:t>
    </dgm:pt>
    <dgm:pt modelId="{B00B44DF-B7AC-486C-8C3D-BB3F76DC03A3}" type="sibTrans" cxnId="{115DDF49-3F7E-4386-A4D6-DBDA552DDC10}">
      <dgm:prSet/>
      <dgm:spPr/>
      <dgm:t>
        <a:bodyPr/>
        <a:lstStyle/>
        <a:p>
          <a:endParaRPr lang="cs-CZ"/>
        </a:p>
      </dgm:t>
    </dgm:pt>
    <dgm:pt modelId="{741A1FDE-A3BB-4A46-9292-E5CB0FDD2541}">
      <dgm:prSet/>
      <dgm:spPr/>
      <dgm:t>
        <a:bodyPr/>
        <a:lstStyle/>
        <a:p>
          <a:pPr rtl="0"/>
          <a:r>
            <a:rPr lang="cs-CZ" b="1" dirty="0"/>
            <a:t>Národní registr poskytovatelů  </a:t>
          </a:r>
          <a:endParaRPr lang="cs-CZ" dirty="0"/>
        </a:p>
      </dgm:t>
    </dgm:pt>
    <dgm:pt modelId="{9E37FA36-F355-41E3-9BE0-FA67714603DD}" type="parTrans" cxnId="{6161E861-5F18-4B50-9B9B-7A2D88F2D4F6}">
      <dgm:prSet/>
      <dgm:spPr/>
      <dgm:t>
        <a:bodyPr/>
        <a:lstStyle/>
        <a:p>
          <a:endParaRPr lang="cs-CZ"/>
        </a:p>
      </dgm:t>
    </dgm:pt>
    <dgm:pt modelId="{3756CA69-1045-4CC9-A5DA-F244E192A827}" type="sibTrans" cxnId="{6161E861-5F18-4B50-9B9B-7A2D88F2D4F6}">
      <dgm:prSet/>
      <dgm:spPr/>
      <dgm:t>
        <a:bodyPr/>
        <a:lstStyle/>
        <a:p>
          <a:endParaRPr lang="cs-CZ"/>
        </a:p>
      </dgm:t>
    </dgm:pt>
    <dgm:pt modelId="{8030E787-D2EC-4737-B499-5A0216971F84}">
      <dgm:prSet/>
      <dgm:spPr/>
      <dgm:t>
        <a:bodyPr/>
        <a:lstStyle/>
        <a:p>
          <a:pPr rtl="0"/>
          <a:r>
            <a:rPr lang="cs-CZ" b="1" dirty="0"/>
            <a:t>Národní registr zdravotnických pracovníků</a:t>
          </a:r>
          <a:endParaRPr lang="cs-CZ" dirty="0"/>
        </a:p>
      </dgm:t>
    </dgm:pt>
    <dgm:pt modelId="{E6586DC0-6DEA-43C2-82D0-C53444850CF3}" type="parTrans" cxnId="{82351AF5-8D50-4AEC-89F4-8501102B537C}">
      <dgm:prSet/>
      <dgm:spPr/>
      <dgm:t>
        <a:bodyPr/>
        <a:lstStyle/>
        <a:p>
          <a:endParaRPr lang="cs-CZ"/>
        </a:p>
      </dgm:t>
    </dgm:pt>
    <dgm:pt modelId="{6431BA90-68FC-4190-801B-9BBB107C5BEF}" type="sibTrans" cxnId="{82351AF5-8D50-4AEC-89F4-8501102B537C}">
      <dgm:prSet/>
      <dgm:spPr/>
      <dgm:t>
        <a:bodyPr/>
        <a:lstStyle/>
        <a:p>
          <a:endParaRPr lang="cs-CZ"/>
        </a:p>
      </dgm:t>
    </dgm:pt>
    <dgm:pt modelId="{1748B5C5-3493-4128-B955-0A528856E091}" type="pres">
      <dgm:prSet presAssocID="{715BA4EB-0B22-44AA-B462-D424B0CB27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4012AC4-43BF-4D27-9392-C055F319F409}" type="pres">
      <dgm:prSet presAssocID="{64A86298-ED9F-4947-B162-693FFF6DD335}" presName="hierRoot1" presStyleCnt="0">
        <dgm:presLayoutVars>
          <dgm:hierBranch val="init"/>
        </dgm:presLayoutVars>
      </dgm:prSet>
      <dgm:spPr/>
    </dgm:pt>
    <dgm:pt modelId="{276C9120-2080-4D85-8139-6FD78D951F30}" type="pres">
      <dgm:prSet presAssocID="{64A86298-ED9F-4947-B162-693FFF6DD335}" presName="rootComposite1" presStyleCnt="0"/>
      <dgm:spPr/>
    </dgm:pt>
    <dgm:pt modelId="{5239566B-515E-4C3F-9B51-3ABA788D35B3}" type="pres">
      <dgm:prSet presAssocID="{64A86298-ED9F-4947-B162-693FFF6DD3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CE6BF9-5C8B-4C50-B9DC-6535DDDB1B87}" type="pres">
      <dgm:prSet presAssocID="{64A86298-ED9F-4947-B162-693FFF6DD33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1CFFF4C-049A-4DAC-A0B0-179D5087C570}" type="pres">
      <dgm:prSet presAssocID="{64A86298-ED9F-4947-B162-693FFF6DD335}" presName="hierChild2" presStyleCnt="0"/>
      <dgm:spPr/>
    </dgm:pt>
    <dgm:pt modelId="{CF98B4AD-BF81-4261-A314-FFE39953D587}" type="pres">
      <dgm:prSet presAssocID="{95A0C6B1-6CCB-4F82-88C6-77FC6184E12C}" presName="Name37" presStyleLbl="parChTrans1D2" presStyleIdx="0" presStyleCnt="3"/>
      <dgm:spPr/>
      <dgm:t>
        <a:bodyPr/>
        <a:lstStyle/>
        <a:p>
          <a:endParaRPr lang="cs-CZ"/>
        </a:p>
      </dgm:t>
    </dgm:pt>
    <dgm:pt modelId="{75AD58F6-724E-453F-8B4A-792C0A69D756}" type="pres">
      <dgm:prSet presAssocID="{A78DA022-D975-49B5-BDB7-3FDAE5D4A076}" presName="hierRoot2" presStyleCnt="0">
        <dgm:presLayoutVars>
          <dgm:hierBranch val="init"/>
        </dgm:presLayoutVars>
      </dgm:prSet>
      <dgm:spPr/>
    </dgm:pt>
    <dgm:pt modelId="{ADFEE7C6-DF92-4526-8A1E-3AE76F7DECFD}" type="pres">
      <dgm:prSet presAssocID="{A78DA022-D975-49B5-BDB7-3FDAE5D4A076}" presName="rootComposite" presStyleCnt="0"/>
      <dgm:spPr/>
    </dgm:pt>
    <dgm:pt modelId="{4DF8BD5E-A347-49B0-9F22-C29C55315FD8}" type="pres">
      <dgm:prSet presAssocID="{A78DA022-D975-49B5-BDB7-3FDAE5D4A07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F9C48EC-4296-4033-8E73-5AFBB839D007}" type="pres">
      <dgm:prSet presAssocID="{A78DA022-D975-49B5-BDB7-3FDAE5D4A076}" presName="rootConnector" presStyleLbl="node2" presStyleIdx="0" presStyleCnt="3"/>
      <dgm:spPr/>
      <dgm:t>
        <a:bodyPr/>
        <a:lstStyle/>
        <a:p>
          <a:endParaRPr lang="cs-CZ"/>
        </a:p>
      </dgm:t>
    </dgm:pt>
    <dgm:pt modelId="{1FB79146-153F-4BAE-B991-17E13718DBCF}" type="pres">
      <dgm:prSet presAssocID="{A78DA022-D975-49B5-BDB7-3FDAE5D4A076}" presName="hierChild4" presStyleCnt="0"/>
      <dgm:spPr/>
    </dgm:pt>
    <dgm:pt modelId="{65C1D235-5EFD-4538-A383-27E891C1EBFC}" type="pres">
      <dgm:prSet presAssocID="{A78DA022-D975-49B5-BDB7-3FDAE5D4A076}" presName="hierChild5" presStyleCnt="0"/>
      <dgm:spPr/>
    </dgm:pt>
    <dgm:pt modelId="{72F1BF41-2D32-44DE-8BA5-CDC4C011FBC0}" type="pres">
      <dgm:prSet presAssocID="{9E37FA36-F355-41E3-9BE0-FA67714603DD}" presName="Name37" presStyleLbl="parChTrans1D2" presStyleIdx="1" presStyleCnt="3"/>
      <dgm:spPr/>
      <dgm:t>
        <a:bodyPr/>
        <a:lstStyle/>
        <a:p>
          <a:endParaRPr lang="cs-CZ"/>
        </a:p>
      </dgm:t>
    </dgm:pt>
    <dgm:pt modelId="{08082ACF-DB66-47DE-AED8-B392FFD0C31B}" type="pres">
      <dgm:prSet presAssocID="{741A1FDE-A3BB-4A46-9292-E5CB0FDD2541}" presName="hierRoot2" presStyleCnt="0">
        <dgm:presLayoutVars>
          <dgm:hierBranch val="init"/>
        </dgm:presLayoutVars>
      </dgm:prSet>
      <dgm:spPr/>
    </dgm:pt>
    <dgm:pt modelId="{A35D70BD-3D50-4948-ADE5-E3B0F3BF5884}" type="pres">
      <dgm:prSet presAssocID="{741A1FDE-A3BB-4A46-9292-E5CB0FDD2541}" presName="rootComposite" presStyleCnt="0"/>
      <dgm:spPr/>
    </dgm:pt>
    <dgm:pt modelId="{FB963848-B7C8-484D-831D-E7A099698E1E}" type="pres">
      <dgm:prSet presAssocID="{741A1FDE-A3BB-4A46-9292-E5CB0FDD254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F308976-4590-402B-A2A6-94FF993D7144}" type="pres">
      <dgm:prSet presAssocID="{741A1FDE-A3BB-4A46-9292-E5CB0FDD2541}" presName="rootConnector" presStyleLbl="node2" presStyleIdx="1" presStyleCnt="3"/>
      <dgm:spPr/>
      <dgm:t>
        <a:bodyPr/>
        <a:lstStyle/>
        <a:p>
          <a:endParaRPr lang="cs-CZ"/>
        </a:p>
      </dgm:t>
    </dgm:pt>
    <dgm:pt modelId="{ACA7A77D-5EA0-45F9-924D-3EEFD2691AC2}" type="pres">
      <dgm:prSet presAssocID="{741A1FDE-A3BB-4A46-9292-E5CB0FDD2541}" presName="hierChild4" presStyleCnt="0"/>
      <dgm:spPr/>
    </dgm:pt>
    <dgm:pt modelId="{90928440-62ED-4F86-B226-E929EA54A0D2}" type="pres">
      <dgm:prSet presAssocID="{741A1FDE-A3BB-4A46-9292-E5CB0FDD2541}" presName="hierChild5" presStyleCnt="0"/>
      <dgm:spPr/>
    </dgm:pt>
    <dgm:pt modelId="{68945653-6524-4EC2-8DE6-EF28BACD64A4}" type="pres">
      <dgm:prSet presAssocID="{E6586DC0-6DEA-43C2-82D0-C53444850CF3}" presName="Name37" presStyleLbl="parChTrans1D2" presStyleIdx="2" presStyleCnt="3"/>
      <dgm:spPr/>
      <dgm:t>
        <a:bodyPr/>
        <a:lstStyle/>
        <a:p>
          <a:endParaRPr lang="cs-CZ"/>
        </a:p>
      </dgm:t>
    </dgm:pt>
    <dgm:pt modelId="{553F2689-618A-4629-AACE-954EA204C945}" type="pres">
      <dgm:prSet presAssocID="{8030E787-D2EC-4737-B499-5A0216971F84}" presName="hierRoot2" presStyleCnt="0">
        <dgm:presLayoutVars>
          <dgm:hierBranch val="init"/>
        </dgm:presLayoutVars>
      </dgm:prSet>
      <dgm:spPr/>
    </dgm:pt>
    <dgm:pt modelId="{CC6DF666-7B3D-45CD-B945-B61017F5A003}" type="pres">
      <dgm:prSet presAssocID="{8030E787-D2EC-4737-B499-5A0216971F84}" presName="rootComposite" presStyleCnt="0"/>
      <dgm:spPr/>
    </dgm:pt>
    <dgm:pt modelId="{180B829B-FBAD-49EC-A72C-0CAA73CA9C55}" type="pres">
      <dgm:prSet presAssocID="{8030E787-D2EC-4737-B499-5A0216971F8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599B24-47B0-450F-9CAE-622AA0C5A989}" type="pres">
      <dgm:prSet presAssocID="{8030E787-D2EC-4737-B499-5A0216971F84}" presName="rootConnector" presStyleLbl="node2" presStyleIdx="2" presStyleCnt="3"/>
      <dgm:spPr/>
      <dgm:t>
        <a:bodyPr/>
        <a:lstStyle/>
        <a:p>
          <a:endParaRPr lang="cs-CZ"/>
        </a:p>
      </dgm:t>
    </dgm:pt>
    <dgm:pt modelId="{A1931BE6-00F0-476F-B2F7-C1053D22A300}" type="pres">
      <dgm:prSet presAssocID="{8030E787-D2EC-4737-B499-5A0216971F84}" presName="hierChild4" presStyleCnt="0"/>
      <dgm:spPr/>
    </dgm:pt>
    <dgm:pt modelId="{DC4DE185-17A4-4E2D-9C9D-B5F1F3DF3E30}" type="pres">
      <dgm:prSet presAssocID="{8030E787-D2EC-4737-B499-5A0216971F84}" presName="hierChild5" presStyleCnt="0"/>
      <dgm:spPr/>
    </dgm:pt>
    <dgm:pt modelId="{6D76178D-8871-4C82-AEFE-CD25AEDB4C06}" type="pres">
      <dgm:prSet presAssocID="{64A86298-ED9F-4947-B162-693FFF6DD335}" presName="hierChild3" presStyleCnt="0"/>
      <dgm:spPr/>
    </dgm:pt>
  </dgm:ptLst>
  <dgm:cxnLst>
    <dgm:cxn modelId="{6161E861-5F18-4B50-9B9B-7A2D88F2D4F6}" srcId="{64A86298-ED9F-4947-B162-693FFF6DD335}" destId="{741A1FDE-A3BB-4A46-9292-E5CB0FDD2541}" srcOrd="1" destOrd="0" parTransId="{9E37FA36-F355-41E3-9BE0-FA67714603DD}" sibTransId="{3756CA69-1045-4CC9-A5DA-F244E192A827}"/>
    <dgm:cxn modelId="{6C8E9A1A-8557-4760-8C43-D196D1FF56A7}" type="presOf" srcId="{8030E787-D2EC-4737-B499-5A0216971F84}" destId="{180B829B-FBAD-49EC-A72C-0CAA73CA9C55}" srcOrd="0" destOrd="0" presId="urn:microsoft.com/office/officeart/2005/8/layout/orgChart1"/>
    <dgm:cxn modelId="{525B0E2A-D1AD-4EA6-82A3-C47679A70896}" type="presOf" srcId="{64A86298-ED9F-4947-B162-693FFF6DD335}" destId="{5239566B-515E-4C3F-9B51-3ABA788D35B3}" srcOrd="0" destOrd="0" presId="urn:microsoft.com/office/officeart/2005/8/layout/orgChart1"/>
    <dgm:cxn modelId="{1487FB2D-BEFF-4767-988B-F915899E8BEA}" type="presOf" srcId="{9E37FA36-F355-41E3-9BE0-FA67714603DD}" destId="{72F1BF41-2D32-44DE-8BA5-CDC4C011FBC0}" srcOrd="0" destOrd="0" presId="urn:microsoft.com/office/officeart/2005/8/layout/orgChart1"/>
    <dgm:cxn modelId="{C9CD8E09-FB16-45F3-809A-ABC78F396124}" type="presOf" srcId="{95A0C6B1-6CCB-4F82-88C6-77FC6184E12C}" destId="{CF98B4AD-BF81-4261-A314-FFE39953D587}" srcOrd="0" destOrd="0" presId="urn:microsoft.com/office/officeart/2005/8/layout/orgChart1"/>
    <dgm:cxn modelId="{307E2F46-7E32-42C2-95C6-EAECFC52AC5C}" srcId="{715BA4EB-0B22-44AA-B462-D424B0CB275C}" destId="{64A86298-ED9F-4947-B162-693FFF6DD335}" srcOrd="0" destOrd="0" parTransId="{4CB5CC89-35EB-4261-863E-FF34715CDF15}" sibTransId="{CE1620F0-EA95-4692-876E-B03CBE4FC1E4}"/>
    <dgm:cxn modelId="{160B526E-C029-4A5D-9E7C-F02008C25BF3}" type="presOf" srcId="{8030E787-D2EC-4737-B499-5A0216971F84}" destId="{3E599B24-47B0-450F-9CAE-622AA0C5A989}" srcOrd="1" destOrd="0" presId="urn:microsoft.com/office/officeart/2005/8/layout/orgChart1"/>
    <dgm:cxn modelId="{D6A76B7B-C8C7-4D5A-85EE-68E4F0B0F123}" type="presOf" srcId="{715BA4EB-0B22-44AA-B462-D424B0CB275C}" destId="{1748B5C5-3493-4128-B955-0A528856E091}" srcOrd="0" destOrd="0" presId="urn:microsoft.com/office/officeart/2005/8/layout/orgChart1"/>
    <dgm:cxn modelId="{82351AF5-8D50-4AEC-89F4-8501102B537C}" srcId="{64A86298-ED9F-4947-B162-693FFF6DD335}" destId="{8030E787-D2EC-4737-B499-5A0216971F84}" srcOrd="2" destOrd="0" parTransId="{E6586DC0-6DEA-43C2-82D0-C53444850CF3}" sibTransId="{6431BA90-68FC-4190-801B-9BBB107C5BEF}"/>
    <dgm:cxn modelId="{115DDF49-3F7E-4386-A4D6-DBDA552DDC10}" srcId="{64A86298-ED9F-4947-B162-693FFF6DD335}" destId="{A78DA022-D975-49B5-BDB7-3FDAE5D4A076}" srcOrd="0" destOrd="0" parTransId="{95A0C6B1-6CCB-4F82-88C6-77FC6184E12C}" sibTransId="{B00B44DF-B7AC-486C-8C3D-BB3F76DC03A3}"/>
    <dgm:cxn modelId="{4AC3DFA1-A5BD-4243-A6E7-3E6D567A534E}" type="presOf" srcId="{E6586DC0-6DEA-43C2-82D0-C53444850CF3}" destId="{68945653-6524-4EC2-8DE6-EF28BACD64A4}" srcOrd="0" destOrd="0" presId="urn:microsoft.com/office/officeart/2005/8/layout/orgChart1"/>
    <dgm:cxn modelId="{3F6E141B-7CF0-43B9-9226-FA2080A30130}" type="presOf" srcId="{64A86298-ED9F-4947-B162-693FFF6DD335}" destId="{B1CE6BF9-5C8B-4C50-B9DC-6535DDDB1B87}" srcOrd="1" destOrd="0" presId="urn:microsoft.com/office/officeart/2005/8/layout/orgChart1"/>
    <dgm:cxn modelId="{930570EA-978E-479F-9E5B-65027CDA26BD}" type="presOf" srcId="{741A1FDE-A3BB-4A46-9292-E5CB0FDD2541}" destId="{FB963848-B7C8-484D-831D-E7A099698E1E}" srcOrd="0" destOrd="0" presId="urn:microsoft.com/office/officeart/2005/8/layout/orgChart1"/>
    <dgm:cxn modelId="{4419BC21-A036-43DC-9A1C-FC849900A3BF}" type="presOf" srcId="{A78DA022-D975-49B5-BDB7-3FDAE5D4A076}" destId="{4DF8BD5E-A347-49B0-9F22-C29C55315FD8}" srcOrd="0" destOrd="0" presId="urn:microsoft.com/office/officeart/2005/8/layout/orgChart1"/>
    <dgm:cxn modelId="{252623B8-4B64-439A-9386-DC3CD3B3E03F}" type="presOf" srcId="{A78DA022-D975-49B5-BDB7-3FDAE5D4A076}" destId="{7F9C48EC-4296-4033-8E73-5AFBB839D007}" srcOrd="1" destOrd="0" presId="urn:microsoft.com/office/officeart/2005/8/layout/orgChart1"/>
    <dgm:cxn modelId="{BB052518-FFD3-49A6-8F91-4AA5DC2C9549}" type="presOf" srcId="{741A1FDE-A3BB-4A46-9292-E5CB0FDD2541}" destId="{DF308976-4590-402B-A2A6-94FF993D7144}" srcOrd="1" destOrd="0" presId="urn:microsoft.com/office/officeart/2005/8/layout/orgChart1"/>
    <dgm:cxn modelId="{741242D7-A5D5-408E-B973-1100715EA6D1}" type="presParOf" srcId="{1748B5C5-3493-4128-B955-0A528856E091}" destId="{64012AC4-43BF-4D27-9392-C055F319F409}" srcOrd="0" destOrd="0" presId="urn:microsoft.com/office/officeart/2005/8/layout/orgChart1"/>
    <dgm:cxn modelId="{7014DB75-6CD6-4E7E-9FC2-0AC5DF64604A}" type="presParOf" srcId="{64012AC4-43BF-4D27-9392-C055F319F409}" destId="{276C9120-2080-4D85-8139-6FD78D951F30}" srcOrd="0" destOrd="0" presId="urn:microsoft.com/office/officeart/2005/8/layout/orgChart1"/>
    <dgm:cxn modelId="{7BA83B57-8B50-4F86-9E86-8DC1F3C24B32}" type="presParOf" srcId="{276C9120-2080-4D85-8139-6FD78D951F30}" destId="{5239566B-515E-4C3F-9B51-3ABA788D35B3}" srcOrd="0" destOrd="0" presId="urn:microsoft.com/office/officeart/2005/8/layout/orgChart1"/>
    <dgm:cxn modelId="{3E75C49F-44CD-437D-8F46-0AA067A313A4}" type="presParOf" srcId="{276C9120-2080-4D85-8139-6FD78D951F30}" destId="{B1CE6BF9-5C8B-4C50-B9DC-6535DDDB1B87}" srcOrd="1" destOrd="0" presId="urn:microsoft.com/office/officeart/2005/8/layout/orgChart1"/>
    <dgm:cxn modelId="{6DBAE5D6-E7C1-4106-98A7-E0D633256ACC}" type="presParOf" srcId="{64012AC4-43BF-4D27-9392-C055F319F409}" destId="{D1CFFF4C-049A-4DAC-A0B0-179D5087C570}" srcOrd="1" destOrd="0" presId="urn:microsoft.com/office/officeart/2005/8/layout/orgChart1"/>
    <dgm:cxn modelId="{4A7AA922-D56D-4CCF-B12A-D6AF950036ED}" type="presParOf" srcId="{D1CFFF4C-049A-4DAC-A0B0-179D5087C570}" destId="{CF98B4AD-BF81-4261-A314-FFE39953D587}" srcOrd="0" destOrd="0" presId="urn:microsoft.com/office/officeart/2005/8/layout/orgChart1"/>
    <dgm:cxn modelId="{AD21EA06-7725-4563-8638-3F5D2DA921C8}" type="presParOf" srcId="{D1CFFF4C-049A-4DAC-A0B0-179D5087C570}" destId="{75AD58F6-724E-453F-8B4A-792C0A69D756}" srcOrd="1" destOrd="0" presId="urn:microsoft.com/office/officeart/2005/8/layout/orgChart1"/>
    <dgm:cxn modelId="{7EB3F2CF-8E72-44BD-940C-0FC2286DBECC}" type="presParOf" srcId="{75AD58F6-724E-453F-8B4A-792C0A69D756}" destId="{ADFEE7C6-DF92-4526-8A1E-3AE76F7DECFD}" srcOrd="0" destOrd="0" presId="urn:microsoft.com/office/officeart/2005/8/layout/orgChart1"/>
    <dgm:cxn modelId="{3414F0CB-8CBC-4834-9BB6-F0CEFF3A4C9F}" type="presParOf" srcId="{ADFEE7C6-DF92-4526-8A1E-3AE76F7DECFD}" destId="{4DF8BD5E-A347-49B0-9F22-C29C55315FD8}" srcOrd="0" destOrd="0" presId="urn:microsoft.com/office/officeart/2005/8/layout/orgChart1"/>
    <dgm:cxn modelId="{66042A95-79F9-4AF9-A99F-E635D5D92FBE}" type="presParOf" srcId="{ADFEE7C6-DF92-4526-8A1E-3AE76F7DECFD}" destId="{7F9C48EC-4296-4033-8E73-5AFBB839D007}" srcOrd="1" destOrd="0" presId="urn:microsoft.com/office/officeart/2005/8/layout/orgChart1"/>
    <dgm:cxn modelId="{961EF953-DFED-4351-918C-B0BA93EFBE2F}" type="presParOf" srcId="{75AD58F6-724E-453F-8B4A-792C0A69D756}" destId="{1FB79146-153F-4BAE-B991-17E13718DBCF}" srcOrd="1" destOrd="0" presId="urn:microsoft.com/office/officeart/2005/8/layout/orgChart1"/>
    <dgm:cxn modelId="{42940C5E-4986-4EDC-829A-E0D6DC99E391}" type="presParOf" srcId="{75AD58F6-724E-453F-8B4A-792C0A69D756}" destId="{65C1D235-5EFD-4538-A383-27E891C1EBFC}" srcOrd="2" destOrd="0" presId="urn:microsoft.com/office/officeart/2005/8/layout/orgChart1"/>
    <dgm:cxn modelId="{FE2C46AD-416E-4207-840C-D077AF40A293}" type="presParOf" srcId="{D1CFFF4C-049A-4DAC-A0B0-179D5087C570}" destId="{72F1BF41-2D32-44DE-8BA5-CDC4C011FBC0}" srcOrd="2" destOrd="0" presId="urn:microsoft.com/office/officeart/2005/8/layout/orgChart1"/>
    <dgm:cxn modelId="{D6B5D1B1-8B4D-4166-92F9-0DD7A361FBA7}" type="presParOf" srcId="{D1CFFF4C-049A-4DAC-A0B0-179D5087C570}" destId="{08082ACF-DB66-47DE-AED8-B392FFD0C31B}" srcOrd="3" destOrd="0" presId="urn:microsoft.com/office/officeart/2005/8/layout/orgChart1"/>
    <dgm:cxn modelId="{A10F5D04-3346-4FB6-B915-774437523EFB}" type="presParOf" srcId="{08082ACF-DB66-47DE-AED8-B392FFD0C31B}" destId="{A35D70BD-3D50-4948-ADE5-E3B0F3BF5884}" srcOrd="0" destOrd="0" presId="urn:microsoft.com/office/officeart/2005/8/layout/orgChart1"/>
    <dgm:cxn modelId="{B91D903B-021E-4C1C-B830-7139900C9DAE}" type="presParOf" srcId="{A35D70BD-3D50-4948-ADE5-E3B0F3BF5884}" destId="{FB963848-B7C8-484D-831D-E7A099698E1E}" srcOrd="0" destOrd="0" presId="urn:microsoft.com/office/officeart/2005/8/layout/orgChart1"/>
    <dgm:cxn modelId="{691C84BC-2C17-4EA5-BDFC-738FAA0BB1F9}" type="presParOf" srcId="{A35D70BD-3D50-4948-ADE5-E3B0F3BF5884}" destId="{DF308976-4590-402B-A2A6-94FF993D7144}" srcOrd="1" destOrd="0" presId="urn:microsoft.com/office/officeart/2005/8/layout/orgChart1"/>
    <dgm:cxn modelId="{8015FC7E-A192-45D1-A64C-65E064F57731}" type="presParOf" srcId="{08082ACF-DB66-47DE-AED8-B392FFD0C31B}" destId="{ACA7A77D-5EA0-45F9-924D-3EEFD2691AC2}" srcOrd="1" destOrd="0" presId="urn:microsoft.com/office/officeart/2005/8/layout/orgChart1"/>
    <dgm:cxn modelId="{D0D9E74F-4F05-45C6-B8D4-C8C4726E0B3D}" type="presParOf" srcId="{08082ACF-DB66-47DE-AED8-B392FFD0C31B}" destId="{90928440-62ED-4F86-B226-E929EA54A0D2}" srcOrd="2" destOrd="0" presId="urn:microsoft.com/office/officeart/2005/8/layout/orgChart1"/>
    <dgm:cxn modelId="{CDF3BFAB-1548-4A7D-86D8-1157BFBC46F6}" type="presParOf" srcId="{D1CFFF4C-049A-4DAC-A0B0-179D5087C570}" destId="{68945653-6524-4EC2-8DE6-EF28BACD64A4}" srcOrd="4" destOrd="0" presId="urn:microsoft.com/office/officeart/2005/8/layout/orgChart1"/>
    <dgm:cxn modelId="{81EEEAFB-E89E-4743-9692-345287BA4835}" type="presParOf" srcId="{D1CFFF4C-049A-4DAC-A0B0-179D5087C570}" destId="{553F2689-618A-4629-AACE-954EA204C945}" srcOrd="5" destOrd="0" presId="urn:microsoft.com/office/officeart/2005/8/layout/orgChart1"/>
    <dgm:cxn modelId="{E9D17C1E-1331-4AD5-B6E9-BA50D0BEE878}" type="presParOf" srcId="{553F2689-618A-4629-AACE-954EA204C945}" destId="{CC6DF666-7B3D-45CD-B945-B61017F5A003}" srcOrd="0" destOrd="0" presId="urn:microsoft.com/office/officeart/2005/8/layout/orgChart1"/>
    <dgm:cxn modelId="{AFC11017-09CE-4643-A064-7AD18F81A009}" type="presParOf" srcId="{CC6DF666-7B3D-45CD-B945-B61017F5A003}" destId="{180B829B-FBAD-49EC-A72C-0CAA73CA9C55}" srcOrd="0" destOrd="0" presId="urn:microsoft.com/office/officeart/2005/8/layout/orgChart1"/>
    <dgm:cxn modelId="{D6A528F3-5F93-4DD7-B1F6-99DECCC89008}" type="presParOf" srcId="{CC6DF666-7B3D-45CD-B945-B61017F5A003}" destId="{3E599B24-47B0-450F-9CAE-622AA0C5A989}" srcOrd="1" destOrd="0" presId="urn:microsoft.com/office/officeart/2005/8/layout/orgChart1"/>
    <dgm:cxn modelId="{C19DB6EB-9FCB-4B1A-B294-4918C5B4F4B7}" type="presParOf" srcId="{553F2689-618A-4629-AACE-954EA204C945}" destId="{A1931BE6-00F0-476F-B2F7-C1053D22A300}" srcOrd="1" destOrd="0" presId="urn:microsoft.com/office/officeart/2005/8/layout/orgChart1"/>
    <dgm:cxn modelId="{AB59DBC4-33F2-42F4-83D0-B669BCFB125C}" type="presParOf" srcId="{553F2689-618A-4629-AACE-954EA204C945}" destId="{DC4DE185-17A4-4E2D-9C9D-B5F1F3DF3E30}" srcOrd="2" destOrd="0" presId="urn:microsoft.com/office/officeart/2005/8/layout/orgChart1"/>
    <dgm:cxn modelId="{989C637E-0484-4FA3-B9ED-172E810E1816}" type="presParOf" srcId="{64012AC4-43BF-4D27-9392-C055F319F409}" destId="{6D76178D-8871-4C82-AEFE-CD25AEDB4C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A3B386B-9A06-4815-8507-B9CBC54AE9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70F6D98-EEC6-4B93-996D-590A170943F7}">
      <dgm:prSet/>
      <dgm:spPr/>
      <dgm:t>
        <a:bodyPr/>
        <a:lstStyle/>
        <a:p>
          <a:pPr rtl="0"/>
          <a:r>
            <a:rPr lang="cs-CZ" dirty="0"/>
            <a:t>1. Český statistický úřad,</a:t>
          </a:r>
        </a:p>
      </dgm:t>
    </dgm:pt>
    <dgm:pt modelId="{C18CA643-34C7-4D95-8538-3F4F1F4F4F09}" type="parTrans" cxnId="{7F5CF8BB-D544-48A1-8ECE-48FF271821B5}">
      <dgm:prSet/>
      <dgm:spPr/>
      <dgm:t>
        <a:bodyPr/>
        <a:lstStyle/>
        <a:p>
          <a:endParaRPr lang="cs-CZ"/>
        </a:p>
      </dgm:t>
    </dgm:pt>
    <dgm:pt modelId="{8ED9E366-2046-402E-856D-6A550AC8F7E3}" type="sibTrans" cxnId="{7F5CF8BB-D544-48A1-8ECE-48FF271821B5}">
      <dgm:prSet/>
      <dgm:spPr/>
      <dgm:t>
        <a:bodyPr/>
        <a:lstStyle/>
        <a:p>
          <a:endParaRPr lang="cs-CZ"/>
        </a:p>
      </dgm:t>
    </dgm:pt>
    <dgm:pt modelId="{2138ED6B-4351-4AF8-84EB-86AC62C6BABA}">
      <dgm:prSet/>
      <dgm:spPr/>
      <dgm:t>
        <a:bodyPr/>
        <a:lstStyle/>
        <a:p>
          <a:pPr rtl="0"/>
          <a:r>
            <a:rPr lang="cs-CZ"/>
            <a:t>2. Český úřad zeměměřický a katastrální,</a:t>
          </a:r>
        </a:p>
      </dgm:t>
    </dgm:pt>
    <dgm:pt modelId="{EC92FB15-A1D1-4888-BCD9-E21C5A853C55}" type="parTrans" cxnId="{3C994B5D-7604-44E9-993F-CFA0344DEC6E}">
      <dgm:prSet/>
      <dgm:spPr/>
      <dgm:t>
        <a:bodyPr/>
        <a:lstStyle/>
        <a:p>
          <a:endParaRPr lang="cs-CZ"/>
        </a:p>
      </dgm:t>
    </dgm:pt>
    <dgm:pt modelId="{AF96B867-918F-4A13-A4AE-1ECEE83555E5}" type="sibTrans" cxnId="{3C994B5D-7604-44E9-993F-CFA0344DEC6E}">
      <dgm:prSet/>
      <dgm:spPr/>
      <dgm:t>
        <a:bodyPr/>
        <a:lstStyle/>
        <a:p>
          <a:endParaRPr lang="cs-CZ"/>
        </a:p>
      </dgm:t>
    </dgm:pt>
    <dgm:pt modelId="{7D9DCC0A-D9CB-4E2F-9548-90BECAC3BCDD}">
      <dgm:prSet/>
      <dgm:spPr/>
      <dgm:t>
        <a:bodyPr/>
        <a:lstStyle/>
        <a:p>
          <a:pPr rtl="0"/>
          <a:r>
            <a:rPr lang="cs-CZ"/>
            <a:t>3. Český báňský úřad,</a:t>
          </a:r>
        </a:p>
      </dgm:t>
    </dgm:pt>
    <dgm:pt modelId="{C78BBC21-34FA-4AE4-BC04-9B3CFD133AEC}" type="parTrans" cxnId="{99A44853-A377-46C9-9777-53B9B84C3222}">
      <dgm:prSet/>
      <dgm:spPr/>
      <dgm:t>
        <a:bodyPr/>
        <a:lstStyle/>
        <a:p>
          <a:endParaRPr lang="cs-CZ"/>
        </a:p>
      </dgm:t>
    </dgm:pt>
    <dgm:pt modelId="{86373095-EFF2-42B7-B880-FCD8B3F29A3C}" type="sibTrans" cxnId="{99A44853-A377-46C9-9777-53B9B84C3222}">
      <dgm:prSet/>
      <dgm:spPr/>
      <dgm:t>
        <a:bodyPr/>
        <a:lstStyle/>
        <a:p>
          <a:endParaRPr lang="cs-CZ"/>
        </a:p>
      </dgm:t>
    </dgm:pt>
    <dgm:pt modelId="{69488D2D-A040-41A5-9075-82F8D05761BC}">
      <dgm:prSet/>
      <dgm:spPr/>
      <dgm:t>
        <a:bodyPr/>
        <a:lstStyle/>
        <a:p>
          <a:pPr rtl="0"/>
          <a:r>
            <a:rPr lang="cs-CZ"/>
            <a:t>4. Úřad průmyslového vlastnictví,</a:t>
          </a:r>
        </a:p>
      </dgm:t>
    </dgm:pt>
    <dgm:pt modelId="{F3E20F21-3A59-4873-B91A-BCD573E09EBC}" type="parTrans" cxnId="{E75ECF73-43D0-456A-9732-D8244CC1EF35}">
      <dgm:prSet/>
      <dgm:spPr/>
      <dgm:t>
        <a:bodyPr/>
        <a:lstStyle/>
        <a:p>
          <a:endParaRPr lang="cs-CZ"/>
        </a:p>
      </dgm:t>
    </dgm:pt>
    <dgm:pt modelId="{CEBD4B14-CDD5-4B92-B8BC-0AD9CE5564CA}" type="sibTrans" cxnId="{E75ECF73-43D0-456A-9732-D8244CC1EF35}">
      <dgm:prSet/>
      <dgm:spPr/>
      <dgm:t>
        <a:bodyPr/>
        <a:lstStyle/>
        <a:p>
          <a:endParaRPr lang="cs-CZ"/>
        </a:p>
      </dgm:t>
    </dgm:pt>
    <dgm:pt modelId="{7314EEE7-667A-4985-B595-97B66170EC38}">
      <dgm:prSet/>
      <dgm:spPr/>
      <dgm:t>
        <a:bodyPr/>
        <a:lstStyle/>
        <a:p>
          <a:pPr rtl="0"/>
          <a:r>
            <a:rPr lang="cs-CZ"/>
            <a:t>5. Úřad pro ochranu hospodářské soutěže,</a:t>
          </a:r>
        </a:p>
      </dgm:t>
    </dgm:pt>
    <dgm:pt modelId="{4F52581A-98DE-4D95-88D0-1DCBAB95C1A2}" type="parTrans" cxnId="{EEC52693-0D3E-4976-A3CD-921382A3EEE7}">
      <dgm:prSet/>
      <dgm:spPr/>
      <dgm:t>
        <a:bodyPr/>
        <a:lstStyle/>
        <a:p>
          <a:endParaRPr lang="cs-CZ"/>
        </a:p>
      </dgm:t>
    </dgm:pt>
    <dgm:pt modelId="{42D9B852-9C04-47A1-9FE1-4A97A178AD9E}" type="sibTrans" cxnId="{EEC52693-0D3E-4976-A3CD-921382A3EEE7}">
      <dgm:prSet/>
      <dgm:spPr/>
      <dgm:t>
        <a:bodyPr/>
        <a:lstStyle/>
        <a:p>
          <a:endParaRPr lang="cs-CZ"/>
        </a:p>
      </dgm:t>
    </dgm:pt>
    <dgm:pt modelId="{7D8DAAB9-CFAB-4DF3-8566-AFA6759D91A7}">
      <dgm:prSet/>
      <dgm:spPr/>
      <dgm:t>
        <a:bodyPr/>
        <a:lstStyle/>
        <a:p>
          <a:pPr rtl="0"/>
          <a:r>
            <a:rPr lang="cs-CZ"/>
            <a:t>6. Správa státních hmotných rezerv,</a:t>
          </a:r>
        </a:p>
      </dgm:t>
    </dgm:pt>
    <dgm:pt modelId="{2F312242-0E3D-428D-89FF-2528DDA34B34}" type="parTrans" cxnId="{736D9D79-3071-4FF8-8D67-B89E170F7491}">
      <dgm:prSet/>
      <dgm:spPr/>
      <dgm:t>
        <a:bodyPr/>
        <a:lstStyle/>
        <a:p>
          <a:endParaRPr lang="cs-CZ"/>
        </a:p>
      </dgm:t>
    </dgm:pt>
    <dgm:pt modelId="{B97DF14C-0E73-4E08-9D96-7FCCE9AB3A7A}" type="sibTrans" cxnId="{736D9D79-3071-4FF8-8D67-B89E170F7491}">
      <dgm:prSet/>
      <dgm:spPr/>
      <dgm:t>
        <a:bodyPr/>
        <a:lstStyle/>
        <a:p>
          <a:endParaRPr lang="cs-CZ"/>
        </a:p>
      </dgm:t>
    </dgm:pt>
    <dgm:pt modelId="{829EC1F7-5B33-4D31-9810-5A78F4C42765}">
      <dgm:prSet/>
      <dgm:spPr/>
      <dgm:t>
        <a:bodyPr/>
        <a:lstStyle/>
        <a:p>
          <a:pPr rtl="0"/>
          <a:r>
            <a:rPr lang="cs-CZ" b="1" dirty="0"/>
            <a:t>7. Státní úřad pro jadernou bezpečnost,</a:t>
          </a:r>
        </a:p>
      </dgm:t>
    </dgm:pt>
    <dgm:pt modelId="{AC646A24-0AD3-4C7A-9FAB-4D83825531E0}" type="parTrans" cxnId="{BAB003A8-FBC9-40E2-92CF-38A8C726708A}">
      <dgm:prSet/>
      <dgm:spPr/>
      <dgm:t>
        <a:bodyPr/>
        <a:lstStyle/>
        <a:p>
          <a:endParaRPr lang="cs-CZ"/>
        </a:p>
      </dgm:t>
    </dgm:pt>
    <dgm:pt modelId="{847E1C94-CA2B-4C21-AAEC-5F3DB9E96963}" type="sibTrans" cxnId="{BAB003A8-FBC9-40E2-92CF-38A8C726708A}">
      <dgm:prSet/>
      <dgm:spPr/>
      <dgm:t>
        <a:bodyPr/>
        <a:lstStyle/>
        <a:p>
          <a:endParaRPr lang="cs-CZ"/>
        </a:p>
      </dgm:t>
    </dgm:pt>
    <dgm:pt modelId="{26FE9B4C-3848-4B39-9F93-054EFDA116A9}">
      <dgm:prSet/>
      <dgm:spPr/>
      <dgm:t>
        <a:bodyPr/>
        <a:lstStyle/>
        <a:p>
          <a:pPr rtl="0"/>
          <a:r>
            <a:rPr lang="cs-CZ"/>
            <a:t>8. Národní bezpečnostní úřad,</a:t>
          </a:r>
        </a:p>
      </dgm:t>
    </dgm:pt>
    <dgm:pt modelId="{EEBE8BB2-78A8-4859-A092-18156E1D7995}" type="parTrans" cxnId="{181622EB-058C-462A-8A2A-E02C4BEE7D2E}">
      <dgm:prSet/>
      <dgm:spPr/>
      <dgm:t>
        <a:bodyPr/>
        <a:lstStyle/>
        <a:p>
          <a:endParaRPr lang="cs-CZ"/>
        </a:p>
      </dgm:t>
    </dgm:pt>
    <dgm:pt modelId="{ED379BFA-38E6-42CA-BB6F-19744789C79A}" type="sibTrans" cxnId="{181622EB-058C-462A-8A2A-E02C4BEE7D2E}">
      <dgm:prSet/>
      <dgm:spPr/>
      <dgm:t>
        <a:bodyPr/>
        <a:lstStyle/>
        <a:p>
          <a:endParaRPr lang="cs-CZ"/>
        </a:p>
      </dgm:t>
    </dgm:pt>
    <dgm:pt modelId="{4AB9DADA-0FBE-4132-B247-1FA5C777A16F}">
      <dgm:prSet/>
      <dgm:spPr/>
      <dgm:t>
        <a:bodyPr/>
        <a:lstStyle/>
        <a:p>
          <a:pPr rtl="0"/>
          <a:r>
            <a:rPr lang="cs-CZ"/>
            <a:t>9. Energetický regulační úřad,</a:t>
          </a:r>
        </a:p>
      </dgm:t>
    </dgm:pt>
    <dgm:pt modelId="{201F6903-A3D8-481B-9DE9-7A8704950636}" type="parTrans" cxnId="{C5D8263B-6F0F-4018-9DAB-400C6472F73E}">
      <dgm:prSet/>
      <dgm:spPr/>
      <dgm:t>
        <a:bodyPr/>
        <a:lstStyle/>
        <a:p>
          <a:endParaRPr lang="cs-CZ"/>
        </a:p>
      </dgm:t>
    </dgm:pt>
    <dgm:pt modelId="{BE520F9A-B854-410F-BD70-F26193A155E5}" type="sibTrans" cxnId="{C5D8263B-6F0F-4018-9DAB-400C6472F73E}">
      <dgm:prSet/>
      <dgm:spPr/>
      <dgm:t>
        <a:bodyPr/>
        <a:lstStyle/>
        <a:p>
          <a:endParaRPr lang="cs-CZ"/>
        </a:p>
      </dgm:t>
    </dgm:pt>
    <dgm:pt modelId="{15D11F62-A51F-459B-8809-FA452939A10F}">
      <dgm:prSet/>
      <dgm:spPr/>
      <dgm:t>
        <a:bodyPr/>
        <a:lstStyle/>
        <a:p>
          <a:pPr rtl="0"/>
          <a:r>
            <a:rPr lang="cs-CZ"/>
            <a:t>10. Úřad vlády České republiky,</a:t>
          </a:r>
        </a:p>
      </dgm:t>
    </dgm:pt>
    <dgm:pt modelId="{D78D6D59-6E57-47F3-8A8E-334C240E7F0A}" type="parTrans" cxnId="{69A0BF49-27D4-41B1-9BA1-EDF4ADD976A6}">
      <dgm:prSet/>
      <dgm:spPr/>
      <dgm:t>
        <a:bodyPr/>
        <a:lstStyle/>
        <a:p>
          <a:endParaRPr lang="cs-CZ"/>
        </a:p>
      </dgm:t>
    </dgm:pt>
    <dgm:pt modelId="{DEBA5CFD-49E4-4543-AA88-BEFE7AA4F59E}" type="sibTrans" cxnId="{69A0BF49-27D4-41B1-9BA1-EDF4ADD976A6}">
      <dgm:prSet/>
      <dgm:spPr/>
      <dgm:t>
        <a:bodyPr/>
        <a:lstStyle/>
        <a:p>
          <a:endParaRPr lang="cs-CZ"/>
        </a:p>
      </dgm:t>
    </dgm:pt>
    <dgm:pt modelId="{9FAABBF5-053C-4598-9200-D1AF75AF219A}">
      <dgm:prSet/>
      <dgm:spPr/>
      <dgm:t>
        <a:bodyPr/>
        <a:lstStyle/>
        <a:p>
          <a:pPr rtl="0"/>
          <a:r>
            <a:rPr lang="cs-CZ"/>
            <a:t>11. Český telekomunikační úřad.</a:t>
          </a:r>
        </a:p>
      </dgm:t>
    </dgm:pt>
    <dgm:pt modelId="{D3CB7E3D-950C-4CF3-B8AF-AAF6E14F00B9}" type="parTrans" cxnId="{7062B3A8-BA28-4687-B910-041BFCC9F1BE}">
      <dgm:prSet/>
      <dgm:spPr/>
      <dgm:t>
        <a:bodyPr/>
        <a:lstStyle/>
        <a:p>
          <a:endParaRPr lang="cs-CZ"/>
        </a:p>
      </dgm:t>
    </dgm:pt>
    <dgm:pt modelId="{F291A5ED-1819-4288-BC12-3D96E6D3FAB8}" type="sibTrans" cxnId="{7062B3A8-BA28-4687-B910-041BFCC9F1BE}">
      <dgm:prSet/>
      <dgm:spPr/>
      <dgm:t>
        <a:bodyPr/>
        <a:lstStyle/>
        <a:p>
          <a:endParaRPr lang="cs-CZ"/>
        </a:p>
      </dgm:t>
    </dgm:pt>
    <dgm:pt modelId="{117A7CDD-704A-4397-8E4C-3BB64F9344E6}" type="pres">
      <dgm:prSet presAssocID="{EA3B386B-9A06-4815-8507-B9CBC54AE9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DE8E5FC0-4460-4ABC-9DE7-064C9549BDED}" type="pres">
      <dgm:prSet presAssocID="{F70F6D98-EEC6-4B93-996D-590A170943F7}" presName="thickLine" presStyleLbl="alignNode1" presStyleIdx="0" presStyleCnt="11"/>
      <dgm:spPr/>
    </dgm:pt>
    <dgm:pt modelId="{A9F65026-B7F5-4889-B772-2CA9421B0635}" type="pres">
      <dgm:prSet presAssocID="{F70F6D98-EEC6-4B93-996D-590A170943F7}" presName="horz1" presStyleCnt="0"/>
      <dgm:spPr/>
    </dgm:pt>
    <dgm:pt modelId="{5980C663-390C-4E06-84C0-86B04A103A25}" type="pres">
      <dgm:prSet presAssocID="{F70F6D98-EEC6-4B93-996D-590A170943F7}" presName="tx1" presStyleLbl="revTx" presStyleIdx="0" presStyleCnt="11"/>
      <dgm:spPr/>
      <dgm:t>
        <a:bodyPr/>
        <a:lstStyle/>
        <a:p>
          <a:endParaRPr lang="cs-CZ"/>
        </a:p>
      </dgm:t>
    </dgm:pt>
    <dgm:pt modelId="{871DC3D0-39F7-408F-AE68-118AD86C5660}" type="pres">
      <dgm:prSet presAssocID="{F70F6D98-EEC6-4B93-996D-590A170943F7}" presName="vert1" presStyleCnt="0"/>
      <dgm:spPr/>
    </dgm:pt>
    <dgm:pt modelId="{B14DAF55-C191-42E3-BB2C-CE79029914EF}" type="pres">
      <dgm:prSet presAssocID="{2138ED6B-4351-4AF8-84EB-86AC62C6BABA}" presName="thickLine" presStyleLbl="alignNode1" presStyleIdx="1" presStyleCnt="11"/>
      <dgm:spPr/>
    </dgm:pt>
    <dgm:pt modelId="{7E4A5D62-5372-43C8-911C-7C8CF8AD3440}" type="pres">
      <dgm:prSet presAssocID="{2138ED6B-4351-4AF8-84EB-86AC62C6BABA}" presName="horz1" presStyleCnt="0"/>
      <dgm:spPr/>
    </dgm:pt>
    <dgm:pt modelId="{FC163B64-DD12-4C99-BEE3-BF3AF201EEC3}" type="pres">
      <dgm:prSet presAssocID="{2138ED6B-4351-4AF8-84EB-86AC62C6BABA}" presName="tx1" presStyleLbl="revTx" presStyleIdx="1" presStyleCnt="11"/>
      <dgm:spPr/>
      <dgm:t>
        <a:bodyPr/>
        <a:lstStyle/>
        <a:p>
          <a:endParaRPr lang="cs-CZ"/>
        </a:p>
      </dgm:t>
    </dgm:pt>
    <dgm:pt modelId="{3D25C9DF-A593-4E27-9B4F-D938991725EB}" type="pres">
      <dgm:prSet presAssocID="{2138ED6B-4351-4AF8-84EB-86AC62C6BABA}" presName="vert1" presStyleCnt="0"/>
      <dgm:spPr/>
    </dgm:pt>
    <dgm:pt modelId="{46847D79-1A0F-4775-A2C7-2B39A2852D0D}" type="pres">
      <dgm:prSet presAssocID="{7D9DCC0A-D9CB-4E2F-9548-90BECAC3BCDD}" presName="thickLine" presStyleLbl="alignNode1" presStyleIdx="2" presStyleCnt="11"/>
      <dgm:spPr/>
    </dgm:pt>
    <dgm:pt modelId="{18C7097B-3D8B-4E88-AEC1-65ADFAAE8E25}" type="pres">
      <dgm:prSet presAssocID="{7D9DCC0A-D9CB-4E2F-9548-90BECAC3BCDD}" presName="horz1" presStyleCnt="0"/>
      <dgm:spPr/>
    </dgm:pt>
    <dgm:pt modelId="{03AEC9E3-63E0-4F47-AA73-C87A7AC5E2FA}" type="pres">
      <dgm:prSet presAssocID="{7D9DCC0A-D9CB-4E2F-9548-90BECAC3BCDD}" presName="tx1" presStyleLbl="revTx" presStyleIdx="2" presStyleCnt="11"/>
      <dgm:spPr/>
      <dgm:t>
        <a:bodyPr/>
        <a:lstStyle/>
        <a:p>
          <a:endParaRPr lang="cs-CZ"/>
        </a:p>
      </dgm:t>
    </dgm:pt>
    <dgm:pt modelId="{5431A994-DB55-47DF-9259-F57876E55ACC}" type="pres">
      <dgm:prSet presAssocID="{7D9DCC0A-D9CB-4E2F-9548-90BECAC3BCDD}" presName="vert1" presStyleCnt="0"/>
      <dgm:spPr/>
    </dgm:pt>
    <dgm:pt modelId="{8615E904-1E62-44D7-BFAD-94D45668FD22}" type="pres">
      <dgm:prSet presAssocID="{69488D2D-A040-41A5-9075-82F8D05761BC}" presName="thickLine" presStyleLbl="alignNode1" presStyleIdx="3" presStyleCnt="11"/>
      <dgm:spPr/>
    </dgm:pt>
    <dgm:pt modelId="{48BDF036-6695-44EA-A47F-1D0D42DC135D}" type="pres">
      <dgm:prSet presAssocID="{69488D2D-A040-41A5-9075-82F8D05761BC}" presName="horz1" presStyleCnt="0"/>
      <dgm:spPr/>
    </dgm:pt>
    <dgm:pt modelId="{625FE64F-BFB3-4A15-9B76-9CDE52AEF700}" type="pres">
      <dgm:prSet presAssocID="{69488D2D-A040-41A5-9075-82F8D05761BC}" presName="tx1" presStyleLbl="revTx" presStyleIdx="3" presStyleCnt="11"/>
      <dgm:spPr/>
      <dgm:t>
        <a:bodyPr/>
        <a:lstStyle/>
        <a:p>
          <a:endParaRPr lang="cs-CZ"/>
        </a:p>
      </dgm:t>
    </dgm:pt>
    <dgm:pt modelId="{1DEE5B11-9333-4672-91C5-C48983B92C94}" type="pres">
      <dgm:prSet presAssocID="{69488D2D-A040-41A5-9075-82F8D05761BC}" presName="vert1" presStyleCnt="0"/>
      <dgm:spPr/>
    </dgm:pt>
    <dgm:pt modelId="{EAC8CDD8-9E63-4D04-8F20-1FB9CD4BB2CC}" type="pres">
      <dgm:prSet presAssocID="{7314EEE7-667A-4985-B595-97B66170EC38}" presName="thickLine" presStyleLbl="alignNode1" presStyleIdx="4" presStyleCnt="11"/>
      <dgm:spPr/>
    </dgm:pt>
    <dgm:pt modelId="{9060D6A0-0D0B-4F75-995C-2089D31A7A77}" type="pres">
      <dgm:prSet presAssocID="{7314EEE7-667A-4985-B595-97B66170EC38}" presName="horz1" presStyleCnt="0"/>
      <dgm:spPr/>
    </dgm:pt>
    <dgm:pt modelId="{BF15FE49-DB3E-41DA-BCA4-E7288307A803}" type="pres">
      <dgm:prSet presAssocID="{7314EEE7-667A-4985-B595-97B66170EC38}" presName="tx1" presStyleLbl="revTx" presStyleIdx="4" presStyleCnt="11"/>
      <dgm:spPr/>
      <dgm:t>
        <a:bodyPr/>
        <a:lstStyle/>
        <a:p>
          <a:endParaRPr lang="cs-CZ"/>
        </a:p>
      </dgm:t>
    </dgm:pt>
    <dgm:pt modelId="{9E26441F-334F-4A72-B520-AE6EF7115D6D}" type="pres">
      <dgm:prSet presAssocID="{7314EEE7-667A-4985-B595-97B66170EC38}" presName="vert1" presStyleCnt="0"/>
      <dgm:spPr/>
    </dgm:pt>
    <dgm:pt modelId="{F03767A4-A03B-425D-AD99-0048897FFE56}" type="pres">
      <dgm:prSet presAssocID="{7D8DAAB9-CFAB-4DF3-8566-AFA6759D91A7}" presName="thickLine" presStyleLbl="alignNode1" presStyleIdx="5" presStyleCnt="11"/>
      <dgm:spPr/>
    </dgm:pt>
    <dgm:pt modelId="{D7F3B0DB-522A-4C26-B175-1487ACA397C7}" type="pres">
      <dgm:prSet presAssocID="{7D8DAAB9-CFAB-4DF3-8566-AFA6759D91A7}" presName="horz1" presStyleCnt="0"/>
      <dgm:spPr/>
    </dgm:pt>
    <dgm:pt modelId="{4C32456E-3456-4A74-B2CB-2F9BAAA612EA}" type="pres">
      <dgm:prSet presAssocID="{7D8DAAB9-CFAB-4DF3-8566-AFA6759D91A7}" presName="tx1" presStyleLbl="revTx" presStyleIdx="5" presStyleCnt="11"/>
      <dgm:spPr/>
      <dgm:t>
        <a:bodyPr/>
        <a:lstStyle/>
        <a:p>
          <a:endParaRPr lang="cs-CZ"/>
        </a:p>
      </dgm:t>
    </dgm:pt>
    <dgm:pt modelId="{58871697-DDEA-49E7-91B8-98DF2BA8BB24}" type="pres">
      <dgm:prSet presAssocID="{7D8DAAB9-CFAB-4DF3-8566-AFA6759D91A7}" presName="vert1" presStyleCnt="0"/>
      <dgm:spPr/>
    </dgm:pt>
    <dgm:pt modelId="{01DA3D48-3772-48A8-8986-DD63FF1D56B7}" type="pres">
      <dgm:prSet presAssocID="{829EC1F7-5B33-4D31-9810-5A78F4C42765}" presName="thickLine" presStyleLbl="alignNode1" presStyleIdx="6" presStyleCnt="11"/>
      <dgm:spPr/>
    </dgm:pt>
    <dgm:pt modelId="{406F9BB0-5534-4831-A35F-3C4C1766FBF4}" type="pres">
      <dgm:prSet presAssocID="{829EC1F7-5B33-4D31-9810-5A78F4C42765}" presName="horz1" presStyleCnt="0"/>
      <dgm:spPr/>
    </dgm:pt>
    <dgm:pt modelId="{A6F3CCD8-5D7C-41AB-A2C9-DD7CBE81484E}" type="pres">
      <dgm:prSet presAssocID="{829EC1F7-5B33-4D31-9810-5A78F4C42765}" presName="tx1" presStyleLbl="revTx" presStyleIdx="6" presStyleCnt="11"/>
      <dgm:spPr/>
      <dgm:t>
        <a:bodyPr/>
        <a:lstStyle/>
        <a:p>
          <a:endParaRPr lang="cs-CZ"/>
        </a:p>
      </dgm:t>
    </dgm:pt>
    <dgm:pt modelId="{2D6BBC67-DF47-456F-94D4-5E76EB993087}" type="pres">
      <dgm:prSet presAssocID="{829EC1F7-5B33-4D31-9810-5A78F4C42765}" presName="vert1" presStyleCnt="0"/>
      <dgm:spPr/>
    </dgm:pt>
    <dgm:pt modelId="{C2A87F13-A6D9-4253-997D-2901E1F0D63D}" type="pres">
      <dgm:prSet presAssocID="{26FE9B4C-3848-4B39-9F93-054EFDA116A9}" presName="thickLine" presStyleLbl="alignNode1" presStyleIdx="7" presStyleCnt="11"/>
      <dgm:spPr/>
    </dgm:pt>
    <dgm:pt modelId="{B5D3D758-AFBF-48D2-8F06-C7520EACEFE4}" type="pres">
      <dgm:prSet presAssocID="{26FE9B4C-3848-4B39-9F93-054EFDA116A9}" presName="horz1" presStyleCnt="0"/>
      <dgm:spPr/>
    </dgm:pt>
    <dgm:pt modelId="{4A91D941-45C1-4AFC-AA6C-83867C869310}" type="pres">
      <dgm:prSet presAssocID="{26FE9B4C-3848-4B39-9F93-054EFDA116A9}" presName="tx1" presStyleLbl="revTx" presStyleIdx="7" presStyleCnt="11"/>
      <dgm:spPr/>
      <dgm:t>
        <a:bodyPr/>
        <a:lstStyle/>
        <a:p>
          <a:endParaRPr lang="cs-CZ"/>
        </a:p>
      </dgm:t>
    </dgm:pt>
    <dgm:pt modelId="{184E6801-65D9-413D-8B8A-3E517E5262D4}" type="pres">
      <dgm:prSet presAssocID="{26FE9B4C-3848-4B39-9F93-054EFDA116A9}" presName="vert1" presStyleCnt="0"/>
      <dgm:spPr/>
    </dgm:pt>
    <dgm:pt modelId="{A9FD8C82-C613-4CA2-9AD3-A176DE736E93}" type="pres">
      <dgm:prSet presAssocID="{4AB9DADA-0FBE-4132-B247-1FA5C777A16F}" presName="thickLine" presStyleLbl="alignNode1" presStyleIdx="8" presStyleCnt="11"/>
      <dgm:spPr/>
    </dgm:pt>
    <dgm:pt modelId="{0DFF853D-B78A-46AE-A1F6-346F89FB838D}" type="pres">
      <dgm:prSet presAssocID="{4AB9DADA-0FBE-4132-B247-1FA5C777A16F}" presName="horz1" presStyleCnt="0"/>
      <dgm:spPr/>
    </dgm:pt>
    <dgm:pt modelId="{3E588CFD-C2E4-49A7-9CBC-F4801B49E5EA}" type="pres">
      <dgm:prSet presAssocID="{4AB9DADA-0FBE-4132-B247-1FA5C777A16F}" presName="tx1" presStyleLbl="revTx" presStyleIdx="8" presStyleCnt="11"/>
      <dgm:spPr/>
      <dgm:t>
        <a:bodyPr/>
        <a:lstStyle/>
        <a:p>
          <a:endParaRPr lang="cs-CZ"/>
        </a:p>
      </dgm:t>
    </dgm:pt>
    <dgm:pt modelId="{9EBD14A2-FADA-4C8C-A467-E514228661E0}" type="pres">
      <dgm:prSet presAssocID="{4AB9DADA-0FBE-4132-B247-1FA5C777A16F}" presName="vert1" presStyleCnt="0"/>
      <dgm:spPr/>
    </dgm:pt>
    <dgm:pt modelId="{12910136-6340-4F79-9078-FDD712539B1F}" type="pres">
      <dgm:prSet presAssocID="{15D11F62-A51F-459B-8809-FA452939A10F}" presName="thickLine" presStyleLbl="alignNode1" presStyleIdx="9" presStyleCnt="11"/>
      <dgm:spPr/>
    </dgm:pt>
    <dgm:pt modelId="{44B2052A-B491-4ED1-8152-12228ACEA376}" type="pres">
      <dgm:prSet presAssocID="{15D11F62-A51F-459B-8809-FA452939A10F}" presName="horz1" presStyleCnt="0"/>
      <dgm:spPr/>
    </dgm:pt>
    <dgm:pt modelId="{75D6C30A-2C82-4052-9E24-D7C9E59E0C83}" type="pres">
      <dgm:prSet presAssocID="{15D11F62-A51F-459B-8809-FA452939A10F}" presName="tx1" presStyleLbl="revTx" presStyleIdx="9" presStyleCnt="11"/>
      <dgm:spPr/>
      <dgm:t>
        <a:bodyPr/>
        <a:lstStyle/>
        <a:p>
          <a:endParaRPr lang="cs-CZ"/>
        </a:p>
      </dgm:t>
    </dgm:pt>
    <dgm:pt modelId="{0B2B977E-414F-4AD5-933E-A2AA2BEE45E1}" type="pres">
      <dgm:prSet presAssocID="{15D11F62-A51F-459B-8809-FA452939A10F}" presName="vert1" presStyleCnt="0"/>
      <dgm:spPr/>
    </dgm:pt>
    <dgm:pt modelId="{B2C38CF0-5AE1-411C-B825-F007412F5E25}" type="pres">
      <dgm:prSet presAssocID="{9FAABBF5-053C-4598-9200-D1AF75AF219A}" presName="thickLine" presStyleLbl="alignNode1" presStyleIdx="10" presStyleCnt="11"/>
      <dgm:spPr/>
    </dgm:pt>
    <dgm:pt modelId="{D717B7CF-34C8-494D-BACB-9B263215F78A}" type="pres">
      <dgm:prSet presAssocID="{9FAABBF5-053C-4598-9200-D1AF75AF219A}" presName="horz1" presStyleCnt="0"/>
      <dgm:spPr/>
    </dgm:pt>
    <dgm:pt modelId="{915EE355-104C-48AA-B263-933994463ED1}" type="pres">
      <dgm:prSet presAssocID="{9FAABBF5-053C-4598-9200-D1AF75AF219A}" presName="tx1" presStyleLbl="revTx" presStyleIdx="10" presStyleCnt="11"/>
      <dgm:spPr/>
      <dgm:t>
        <a:bodyPr/>
        <a:lstStyle/>
        <a:p>
          <a:endParaRPr lang="cs-CZ"/>
        </a:p>
      </dgm:t>
    </dgm:pt>
    <dgm:pt modelId="{330CA927-1C6D-4D04-A5F7-B5FE5CBAC535}" type="pres">
      <dgm:prSet presAssocID="{9FAABBF5-053C-4598-9200-D1AF75AF219A}" presName="vert1" presStyleCnt="0"/>
      <dgm:spPr/>
    </dgm:pt>
  </dgm:ptLst>
  <dgm:cxnLst>
    <dgm:cxn modelId="{736D9D79-3071-4FF8-8D67-B89E170F7491}" srcId="{EA3B386B-9A06-4815-8507-B9CBC54AE999}" destId="{7D8DAAB9-CFAB-4DF3-8566-AFA6759D91A7}" srcOrd="5" destOrd="0" parTransId="{2F312242-0E3D-428D-89FF-2528DDA34B34}" sibTransId="{B97DF14C-0E73-4E08-9D96-7FCCE9AB3A7A}"/>
    <dgm:cxn modelId="{C5D8263B-6F0F-4018-9DAB-400C6472F73E}" srcId="{EA3B386B-9A06-4815-8507-B9CBC54AE999}" destId="{4AB9DADA-0FBE-4132-B247-1FA5C777A16F}" srcOrd="8" destOrd="0" parTransId="{201F6903-A3D8-481B-9DE9-7A8704950636}" sibTransId="{BE520F9A-B854-410F-BD70-F26193A155E5}"/>
    <dgm:cxn modelId="{10388C65-0CA8-41D2-8A10-FDB6BD43D947}" type="presOf" srcId="{EA3B386B-9A06-4815-8507-B9CBC54AE999}" destId="{117A7CDD-704A-4397-8E4C-3BB64F9344E6}" srcOrd="0" destOrd="0" presId="urn:microsoft.com/office/officeart/2008/layout/LinedList"/>
    <dgm:cxn modelId="{AE164B17-FA60-4D37-B631-B0BDEB8BB7D8}" type="presOf" srcId="{9FAABBF5-053C-4598-9200-D1AF75AF219A}" destId="{915EE355-104C-48AA-B263-933994463ED1}" srcOrd="0" destOrd="0" presId="urn:microsoft.com/office/officeart/2008/layout/LinedList"/>
    <dgm:cxn modelId="{EEC52693-0D3E-4976-A3CD-921382A3EEE7}" srcId="{EA3B386B-9A06-4815-8507-B9CBC54AE999}" destId="{7314EEE7-667A-4985-B595-97B66170EC38}" srcOrd="4" destOrd="0" parTransId="{4F52581A-98DE-4D95-88D0-1DCBAB95C1A2}" sibTransId="{42D9B852-9C04-47A1-9FE1-4A97A178AD9E}"/>
    <dgm:cxn modelId="{10387996-4591-4AEE-A9ED-13F085E91AC0}" type="presOf" srcId="{7D8DAAB9-CFAB-4DF3-8566-AFA6759D91A7}" destId="{4C32456E-3456-4A74-B2CB-2F9BAAA612EA}" srcOrd="0" destOrd="0" presId="urn:microsoft.com/office/officeart/2008/layout/LinedList"/>
    <dgm:cxn modelId="{1ABFFDA2-E2DC-4628-B312-63AF6A572957}" type="presOf" srcId="{F70F6D98-EEC6-4B93-996D-590A170943F7}" destId="{5980C663-390C-4E06-84C0-86B04A103A25}" srcOrd="0" destOrd="0" presId="urn:microsoft.com/office/officeart/2008/layout/LinedList"/>
    <dgm:cxn modelId="{BAB003A8-FBC9-40E2-92CF-38A8C726708A}" srcId="{EA3B386B-9A06-4815-8507-B9CBC54AE999}" destId="{829EC1F7-5B33-4D31-9810-5A78F4C42765}" srcOrd="6" destOrd="0" parTransId="{AC646A24-0AD3-4C7A-9FAB-4D83825531E0}" sibTransId="{847E1C94-CA2B-4C21-AAEC-5F3DB9E96963}"/>
    <dgm:cxn modelId="{7062B3A8-BA28-4687-B910-041BFCC9F1BE}" srcId="{EA3B386B-9A06-4815-8507-B9CBC54AE999}" destId="{9FAABBF5-053C-4598-9200-D1AF75AF219A}" srcOrd="10" destOrd="0" parTransId="{D3CB7E3D-950C-4CF3-B8AF-AAF6E14F00B9}" sibTransId="{F291A5ED-1819-4288-BC12-3D96E6D3FAB8}"/>
    <dgm:cxn modelId="{D45D4656-9CFF-414B-84D2-2F20354D40E9}" type="presOf" srcId="{4AB9DADA-0FBE-4132-B247-1FA5C777A16F}" destId="{3E588CFD-C2E4-49A7-9CBC-F4801B49E5EA}" srcOrd="0" destOrd="0" presId="urn:microsoft.com/office/officeart/2008/layout/LinedList"/>
    <dgm:cxn modelId="{34F96CDA-5220-45F8-98C7-A6BC1D87E676}" type="presOf" srcId="{15D11F62-A51F-459B-8809-FA452939A10F}" destId="{75D6C30A-2C82-4052-9E24-D7C9E59E0C83}" srcOrd="0" destOrd="0" presId="urn:microsoft.com/office/officeart/2008/layout/LinedList"/>
    <dgm:cxn modelId="{69A0BF49-27D4-41B1-9BA1-EDF4ADD976A6}" srcId="{EA3B386B-9A06-4815-8507-B9CBC54AE999}" destId="{15D11F62-A51F-459B-8809-FA452939A10F}" srcOrd="9" destOrd="0" parTransId="{D78D6D59-6E57-47F3-8A8E-334C240E7F0A}" sibTransId="{DEBA5CFD-49E4-4543-AA88-BEFE7AA4F59E}"/>
    <dgm:cxn modelId="{181622EB-058C-462A-8A2A-E02C4BEE7D2E}" srcId="{EA3B386B-9A06-4815-8507-B9CBC54AE999}" destId="{26FE9B4C-3848-4B39-9F93-054EFDA116A9}" srcOrd="7" destOrd="0" parTransId="{EEBE8BB2-78A8-4859-A092-18156E1D7995}" sibTransId="{ED379BFA-38E6-42CA-BB6F-19744789C79A}"/>
    <dgm:cxn modelId="{4DA7E0B3-5E77-41A2-8BED-418206CDA5D9}" type="presOf" srcId="{2138ED6B-4351-4AF8-84EB-86AC62C6BABA}" destId="{FC163B64-DD12-4C99-BEE3-BF3AF201EEC3}" srcOrd="0" destOrd="0" presId="urn:microsoft.com/office/officeart/2008/layout/LinedList"/>
    <dgm:cxn modelId="{7AA2B9C5-CC44-4F5E-B2C8-27D3A8884D06}" type="presOf" srcId="{69488D2D-A040-41A5-9075-82F8D05761BC}" destId="{625FE64F-BFB3-4A15-9B76-9CDE52AEF700}" srcOrd="0" destOrd="0" presId="urn:microsoft.com/office/officeart/2008/layout/LinedList"/>
    <dgm:cxn modelId="{B39A1A21-BD4C-45DF-AE5C-759473D7394B}" type="presOf" srcId="{829EC1F7-5B33-4D31-9810-5A78F4C42765}" destId="{A6F3CCD8-5D7C-41AB-A2C9-DD7CBE81484E}" srcOrd="0" destOrd="0" presId="urn:microsoft.com/office/officeart/2008/layout/LinedList"/>
    <dgm:cxn modelId="{99A44853-A377-46C9-9777-53B9B84C3222}" srcId="{EA3B386B-9A06-4815-8507-B9CBC54AE999}" destId="{7D9DCC0A-D9CB-4E2F-9548-90BECAC3BCDD}" srcOrd="2" destOrd="0" parTransId="{C78BBC21-34FA-4AE4-BC04-9B3CFD133AEC}" sibTransId="{86373095-EFF2-42B7-B880-FCD8B3F29A3C}"/>
    <dgm:cxn modelId="{3C994B5D-7604-44E9-993F-CFA0344DEC6E}" srcId="{EA3B386B-9A06-4815-8507-B9CBC54AE999}" destId="{2138ED6B-4351-4AF8-84EB-86AC62C6BABA}" srcOrd="1" destOrd="0" parTransId="{EC92FB15-A1D1-4888-BCD9-E21C5A853C55}" sibTransId="{AF96B867-918F-4A13-A4AE-1ECEE83555E5}"/>
    <dgm:cxn modelId="{E75ECF73-43D0-456A-9732-D8244CC1EF35}" srcId="{EA3B386B-9A06-4815-8507-B9CBC54AE999}" destId="{69488D2D-A040-41A5-9075-82F8D05761BC}" srcOrd="3" destOrd="0" parTransId="{F3E20F21-3A59-4873-B91A-BCD573E09EBC}" sibTransId="{CEBD4B14-CDD5-4B92-B8BC-0AD9CE5564CA}"/>
    <dgm:cxn modelId="{EECC3D5E-C1B1-4810-82FB-666B7FF30D41}" type="presOf" srcId="{7D9DCC0A-D9CB-4E2F-9548-90BECAC3BCDD}" destId="{03AEC9E3-63E0-4F47-AA73-C87A7AC5E2FA}" srcOrd="0" destOrd="0" presId="urn:microsoft.com/office/officeart/2008/layout/LinedList"/>
    <dgm:cxn modelId="{7F5CF8BB-D544-48A1-8ECE-48FF271821B5}" srcId="{EA3B386B-9A06-4815-8507-B9CBC54AE999}" destId="{F70F6D98-EEC6-4B93-996D-590A170943F7}" srcOrd="0" destOrd="0" parTransId="{C18CA643-34C7-4D95-8538-3F4F1F4F4F09}" sibTransId="{8ED9E366-2046-402E-856D-6A550AC8F7E3}"/>
    <dgm:cxn modelId="{2000F89C-ECA5-4D62-8331-5CF0456C46C7}" type="presOf" srcId="{7314EEE7-667A-4985-B595-97B66170EC38}" destId="{BF15FE49-DB3E-41DA-BCA4-E7288307A803}" srcOrd="0" destOrd="0" presId="urn:microsoft.com/office/officeart/2008/layout/LinedList"/>
    <dgm:cxn modelId="{428B3B67-BF53-454B-A983-BB6A7E36724A}" type="presOf" srcId="{26FE9B4C-3848-4B39-9F93-054EFDA116A9}" destId="{4A91D941-45C1-4AFC-AA6C-83867C869310}" srcOrd="0" destOrd="0" presId="urn:microsoft.com/office/officeart/2008/layout/LinedList"/>
    <dgm:cxn modelId="{FB662213-67A0-4DF0-BCCA-B30E7699801C}" type="presParOf" srcId="{117A7CDD-704A-4397-8E4C-3BB64F9344E6}" destId="{DE8E5FC0-4460-4ABC-9DE7-064C9549BDED}" srcOrd="0" destOrd="0" presId="urn:microsoft.com/office/officeart/2008/layout/LinedList"/>
    <dgm:cxn modelId="{024B1E1D-D5F5-4B17-B57D-9023BF0CCC62}" type="presParOf" srcId="{117A7CDD-704A-4397-8E4C-3BB64F9344E6}" destId="{A9F65026-B7F5-4889-B772-2CA9421B0635}" srcOrd="1" destOrd="0" presId="urn:microsoft.com/office/officeart/2008/layout/LinedList"/>
    <dgm:cxn modelId="{0DD694DF-1F27-40A0-B894-0FE45927392D}" type="presParOf" srcId="{A9F65026-B7F5-4889-B772-2CA9421B0635}" destId="{5980C663-390C-4E06-84C0-86B04A103A25}" srcOrd="0" destOrd="0" presId="urn:microsoft.com/office/officeart/2008/layout/LinedList"/>
    <dgm:cxn modelId="{1BD7DBA6-5CC7-4961-933A-23E432910B71}" type="presParOf" srcId="{A9F65026-B7F5-4889-B772-2CA9421B0635}" destId="{871DC3D0-39F7-408F-AE68-118AD86C5660}" srcOrd="1" destOrd="0" presId="urn:microsoft.com/office/officeart/2008/layout/LinedList"/>
    <dgm:cxn modelId="{8382A8EC-143E-459C-8D6F-95F7E931A05A}" type="presParOf" srcId="{117A7CDD-704A-4397-8E4C-3BB64F9344E6}" destId="{B14DAF55-C191-42E3-BB2C-CE79029914EF}" srcOrd="2" destOrd="0" presId="urn:microsoft.com/office/officeart/2008/layout/LinedList"/>
    <dgm:cxn modelId="{5778EDEB-0497-480C-80E4-AE793D8CA644}" type="presParOf" srcId="{117A7CDD-704A-4397-8E4C-3BB64F9344E6}" destId="{7E4A5D62-5372-43C8-911C-7C8CF8AD3440}" srcOrd="3" destOrd="0" presId="urn:microsoft.com/office/officeart/2008/layout/LinedList"/>
    <dgm:cxn modelId="{3AD05324-1AAF-41FD-A81B-2A56CED89BA6}" type="presParOf" srcId="{7E4A5D62-5372-43C8-911C-7C8CF8AD3440}" destId="{FC163B64-DD12-4C99-BEE3-BF3AF201EEC3}" srcOrd="0" destOrd="0" presId="urn:microsoft.com/office/officeart/2008/layout/LinedList"/>
    <dgm:cxn modelId="{C8860C6A-12C7-49F9-B58C-B597F41B222F}" type="presParOf" srcId="{7E4A5D62-5372-43C8-911C-7C8CF8AD3440}" destId="{3D25C9DF-A593-4E27-9B4F-D938991725EB}" srcOrd="1" destOrd="0" presId="urn:microsoft.com/office/officeart/2008/layout/LinedList"/>
    <dgm:cxn modelId="{060AA32B-36B7-4FE0-96D4-0120EE14F3F5}" type="presParOf" srcId="{117A7CDD-704A-4397-8E4C-3BB64F9344E6}" destId="{46847D79-1A0F-4775-A2C7-2B39A2852D0D}" srcOrd="4" destOrd="0" presId="urn:microsoft.com/office/officeart/2008/layout/LinedList"/>
    <dgm:cxn modelId="{53798016-A448-4341-A4C1-BA5FBCFD1B20}" type="presParOf" srcId="{117A7CDD-704A-4397-8E4C-3BB64F9344E6}" destId="{18C7097B-3D8B-4E88-AEC1-65ADFAAE8E25}" srcOrd="5" destOrd="0" presId="urn:microsoft.com/office/officeart/2008/layout/LinedList"/>
    <dgm:cxn modelId="{CAEB458F-7CA6-4E79-97E4-86A5C6113C8F}" type="presParOf" srcId="{18C7097B-3D8B-4E88-AEC1-65ADFAAE8E25}" destId="{03AEC9E3-63E0-4F47-AA73-C87A7AC5E2FA}" srcOrd="0" destOrd="0" presId="urn:microsoft.com/office/officeart/2008/layout/LinedList"/>
    <dgm:cxn modelId="{D5FDDEA5-CA16-44B7-A972-6C6712FC2AF9}" type="presParOf" srcId="{18C7097B-3D8B-4E88-AEC1-65ADFAAE8E25}" destId="{5431A994-DB55-47DF-9259-F57876E55ACC}" srcOrd="1" destOrd="0" presId="urn:microsoft.com/office/officeart/2008/layout/LinedList"/>
    <dgm:cxn modelId="{D541290D-E10F-4596-ACC0-B78A5FBB51ED}" type="presParOf" srcId="{117A7CDD-704A-4397-8E4C-3BB64F9344E6}" destId="{8615E904-1E62-44D7-BFAD-94D45668FD22}" srcOrd="6" destOrd="0" presId="urn:microsoft.com/office/officeart/2008/layout/LinedList"/>
    <dgm:cxn modelId="{4E83C748-A454-4D2C-9360-73F5DD54529B}" type="presParOf" srcId="{117A7CDD-704A-4397-8E4C-3BB64F9344E6}" destId="{48BDF036-6695-44EA-A47F-1D0D42DC135D}" srcOrd="7" destOrd="0" presId="urn:microsoft.com/office/officeart/2008/layout/LinedList"/>
    <dgm:cxn modelId="{096BF452-FF60-4574-92A9-7803F5579B8B}" type="presParOf" srcId="{48BDF036-6695-44EA-A47F-1D0D42DC135D}" destId="{625FE64F-BFB3-4A15-9B76-9CDE52AEF700}" srcOrd="0" destOrd="0" presId="urn:microsoft.com/office/officeart/2008/layout/LinedList"/>
    <dgm:cxn modelId="{37F6B778-E6EF-4BC0-B4EC-C0A0819D69FC}" type="presParOf" srcId="{48BDF036-6695-44EA-A47F-1D0D42DC135D}" destId="{1DEE5B11-9333-4672-91C5-C48983B92C94}" srcOrd="1" destOrd="0" presId="urn:microsoft.com/office/officeart/2008/layout/LinedList"/>
    <dgm:cxn modelId="{EACE211D-D9B0-4757-84D5-9AB4F220C402}" type="presParOf" srcId="{117A7CDD-704A-4397-8E4C-3BB64F9344E6}" destId="{EAC8CDD8-9E63-4D04-8F20-1FB9CD4BB2CC}" srcOrd="8" destOrd="0" presId="urn:microsoft.com/office/officeart/2008/layout/LinedList"/>
    <dgm:cxn modelId="{6D04A449-51E0-425A-B85F-5ECD74C430CF}" type="presParOf" srcId="{117A7CDD-704A-4397-8E4C-3BB64F9344E6}" destId="{9060D6A0-0D0B-4F75-995C-2089D31A7A77}" srcOrd="9" destOrd="0" presId="urn:microsoft.com/office/officeart/2008/layout/LinedList"/>
    <dgm:cxn modelId="{A9FD3E26-0687-4F40-AC1C-75803A7C2EED}" type="presParOf" srcId="{9060D6A0-0D0B-4F75-995C-2089D31A7A77}" destId="{BF15FE49-DB3E-41DA-BCA4-E7288307A803}" srcOrd="0" destOrd="0" presId="urn:microsoft.com/office/officeart/2008/layout/LinedList"/>
    <dgm:cxn modelId="{A5BB1D50-61D5-4CAD-B517-66806ABA8887}" type="presParOf" srcId="{9060D6A0-0D0B-4F75-995C-2089D31A7A77}" destId="{9E26441F-334F-4A72-B520-AE6EF7115D6D}" srcOrd="1" destOrd="0" presId="urn:microsoft.com/office/officeart/2008/layout/LinedList"/>
    <dgm:cxn modelId="{2780B20B-76CF-4EAB-89A6-F405A1E2180B}" type="presParOf" srcId="{117A7CDD-704A-4397-8E4C-3BB64F9344E6}" destId="{F03767A4-A03B-425D-AD99-0048897FFE56}" srcOrd="10" destOrd="0" presId="urn:microsoft.com/office/officeart/2008/layout/LinedList"/>
    <dgm:cxn modelId="{C20F5A52-771D-4B33-A935-1329C7E5E56C}" type="presParOf" srcId="{117A7CDD-704A-4397-8E4C-3BB64F9344E6}" destId="{D7F3B0DB-522A-4C26-B175-1487ACA397C7}" srcOrd="11" destOrd="0" presId="urn:microsoft.com/office/officeart/2008/layout/LinedList"/>
    <dgm:cxn modelId="{AA7B314E-23D5-464E-87B2-8E9B22D5E122}" type="presParOf" srcId="{D7F3B0DB-522A-4C26-B175-1487ACA397C7}" destId="{4C32456E-3456-4A74-B2CB-2F9BAAA612EA}" srcOrd="0" destOrd="0" presId="urn:microsoft.com/office/officeart/2008/layout/LinedList"/>
    <dgm:cxn modelId="{66DFBDFE-65F1-4311-8DF4-359500EAB583}" type="presParOf" srcId="{D7F3B0DB-522A-4C26-B175-1487ACA397C7}" destId="{58871697-DDEA-49E7-91B8-98DF2BA8BB24}" srcOrd="1" destOrd="0" presId="urn:microsoft.com/office/officeart/2008/layout/LinedList"/>
    <dgm:cxn modelId="{9B7AAC02-7C47-4E89-82F7-0D1C46FB4C86}" type="presParOf" srcId="{117A7CDD-704A-4397-8E4C-3BB64F9344E6}" destId="{01DA3D48-3772-48A8-8986-DD63FF1D56B7}" srcOrd="12" destOrd="0" presId="urn:microsoft.com/office/officeart/2008/layout/LinedList"/>
    <dgm:cxn modelId="{8D78835E-CB64-4D37-AD40-CBA1694E1F3A}" type="presParOf" srcId="{117A7CDD-704A-4397-8E4C-3BB64F9344E6}" destId="{406F9BB0-5534-4831-A35F-3C4C1766FBF4}" srcOrd="13" destOrd="0" presId="urn:microsoft.com/office/officeart/2008/layout/LinedList"/>
    <dgm:cxn modelId="{ABE445C8-6196-4566-AD88-AD65772E2BF2}" type="presParOf" srcId="{406F9BB0-5534-4831-A35F-3C4C1766FBF4}" destId="{A6F3CCD8-5D7C-41AB-A2C9-DD7CBE81484E}" srcOrd="0" destOrd="0" presId="urn:microsoft.com/office/officeart/2008/layout/LinedList"/>
    <dgm:cxn modelId="{00697B3D-9E9D-40EA-A7E8-DAE07E50619B}" type="presParOf" srcId="{406F9BB0-5534-4831-A35F-3C4C1766FBF4}" destId="{2D6BBC67-DF47-456F-94D4-5E76EB993087}" srcOrd="1" destOrd="0" presId="urn:microsoft.com/office/officeart/2008/layout/LinedList"/>
    <dgm:cxn modelId="{0AE43DB3-8C42-439F-A8D9-537EC52B709C}" type="presParOf" srcId="{117A7CDD-704A-4397-8E4C-3BB64F9344E6}" destId="{C2A87F13-A6D9-4253-997D-2901E1F0D63D}" srcOrd="14" destOrd="0" presId="urn:microsoft.com/office/officeart/2008/layout/LinedList"/>
    <dgm:cxn modelId="{49474902-F24C-4C4F-9A69-3B0A0397869F}" type="presParOf" srcId="{117A7CDD-704A-4397-8E4C-3BB64F9344E6}" destId="{B5D3D758-AFBF-48D2-8F06-C7520EACEFE4}" srcOrd="15" destOrd="0" presId="urn:microsoft.com/office/officeart/2008/layout/LinedList"/>
    <dgm:cxn modelId="{258F3733-9F9F-437C-9195-CE4B514686BC}" type="presParOf" srcId="{B5D3D758-AFBF-48D2-8F06-C7520EACEFE4}" destId="{4A91D941-45C1-4AFC-AA6C-83867C869310}" srcOrd="0" destOrd="0" presId="urn:microsoft.com/office/officeart/2008/layout/LinedList"/>
    <dgm:cxn modelId="{2C53771F-2035-4292-8A09-D5BA7625EC63}" type="presParOf" srcId="{B5D3D758-AFBF-48D2-8F06-C7520EACEFE4}" destId="{184E6801-65D9-413D-8B8A-3E517E5262D4}" srcOrd="1" destOrd="0" presId="urn:microsoft.com/office/officeart/2008/layout/LinedList"/>
    <dgm:cxn modelId="{DE479BE8-6B40-4209-9390-2C2FEB25BB66}" type="presParOf" srcId="{117A7CDD-704A-4397-8E4C-3BB64F9344E6}" destId="{A9FD8C82-C613-4CA2-9AD3-A176DE736E93}" srcOrd="16" destOrd="0" presId="urn:microsoft.com/office/officeart/2008/layout/LinedList"/>
    <dgm:cxn modelId="{B085050D-3A31-4876-B7C1-EC9A28C1256F}" type="presParOf" srcId="{117A7CDD-704A-4397-8E4C-3BB64F9344E6}" destId="{0DFF853D-B78A-46AE-A1F6-346F89FB838D}" srcOrd="17" destOrd="0" presId="urn:microsoft.com/office/officeart/2008/layout/LinedList"/>
    <dgm:cxn modelId="{FB2CAA2A-018A-417F-A770-8D20E5C12932}" type="presParOf" srcId="{0DFF853D-B78A-46AE-A1F6-346F89FB838D}" destId="{3E588CFD-C2E4-49A7-9CBC-F4801B49E5EA}" srcOrd="0" destOrd="0" presId="urn:microsoft.com/office/officeart/2008/layout/LinedList"/>
    <dgm:cxn modelId="{368B8221-513F-4605-B4E1-1D07B9BC5A50}" type="presParOf" srcId="{0DFF853D-B78A-46AE-A1F6-346F89FB838D}" destId="{9EBD14A2-FADA-4C8C-A467-E514228661E0}" srcOrd="1" destOrd="0" presId="urn:microsoft.com/office/officeart/2008/layout/LinedList"/>
    <dgm:cxn modelId="{53D07C34-0E65-4CD0-BF4C-3A3E810CEC4F}" type="presParOf" srcId="{117A7CDD-704A-4397-8E4C-3BB64F9344E6}" destId="{12910136-6340-4F79-9078-FDD712539B1F}" srcOrd="18" destOrd="0" presId="urn:microsoft.com/office/officeart/2008/layout/LinedList"/>
    <dgm:cxn modelId="{7337BA88-04C3-4563-BE15-ECF8EF8F495B}" type="presParOf" srcId="{117A7CDD-704A-4397-8E4C-3BB64F9344E6}" destId="{44B2052A-B491-4ED1-8152-12228ACEA376}" srcOrd="19" destOrd="0" presId="urn:microsoft.com/office/officeart/2008/layout/LinedList"/>
    <dgm:cxn modelId="{E61CD2D3-A627-4D8F-9CDD-A42E5B90112A}" type="presParOf" srcId="{44B2052A-B491-4ED1-8152-12228ACEA376}" destId="{75D6C30A-2C82-4052-9E24-D7C9E59E0C83}" srcOrd="0" destOrd="0" presId="urn:microsoft.com/office/officeart/2008/layout/LinedList"/>
    <dgm:cxn modelId="{61B63C04-FBFF-4DC6-881D-19BD677321AB}" type="presParOf" srcId="{44B2052A-B491-4ED1-8152-12228ACEA376}" destId="{0B2B977E-414F-4AD5-933E-A2AA2BEE45E1}" srcOrd="1" destOrd="0" presId="urn:microsoft.com/office/officeart/2008/layout/LinedList"/>
    <dgm:cxn modelId="{4256F184-72C4-427B-B70E-0B755873846A}" type="presParOf" srcId="{117A7CDD-704A-4397-8E4C-3BB64F9344E6}" destId="{B2C38CF0-5AE1-411C-B825-F007412F5E25}" srcOrd="20" destOrd="0" presId="urn:microsoft.com/office/officeart/2008/layout/LinedList"/>
    <dgm:cxn modelId="{79F71F68-CC87-4EF2-8AE6-D967444A1A4E}" type="presParOf" srcId="{117A7CDD-704A-4397-8E4C-3BB64F9344E6}" destId="{D717B7CF-34C8-494D-BACB-9B263215F78A}" srcOrd="21" destOrd="0" presId="urn:microsoft.com/office/officeart/2008/layout/LinedList"/>
    <dgm:cxn modelId="{5D02B90F-C873-4318-962A-5B167FEFA0D0}" type="presParOf" srcId="{D717B7CF-34C8-494D-BACB-9B263215F78A}" destId="{915EE355-104C-48AA-B263-933994463ED1}" srcOrd="0" destOrd="0" presId="urn:microsoft.com/office/officeart/2008/layout/LinedList"/>
    <dgm:cxn modelId="{0A144B5D-0ACE-49BC-824D-9D55CF9C3E69}" type="presParOf" srcId="{D717B7CF-34C8-494D-BACB-9B263215F78A}" destId="{330CA927-1C6D-4D04-A5F7-B5FE5CBAC5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9FA6CE-C8CD-4C63-96D4-62168B1FC1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4C55B25-CA07-4295-AACB-FC0567443EDA}">
      <dgm:prSet/>
      <dgm:spPr/>
      <dgm:t>
        <a:bodyPr/>
        <a:lstStyle/>
        <a:p>
          <a:pPr rtl="0"/>
          <a:r>
            <a:rPr lang="cs-CZ" dirty="0"/>
            <a:t>111 Všeobecná zdravotní pojišťovna ČR</a:t>
          </a:r>
        </a:p>
      </dgm:t>
    </dgm:pt>
    <dgm:pt modelId="{237240C6-33EB-4AB2-AD3B-91C9509ACD27}" type="parTrans" cxnId="{4CBFBF32-04B6-4D67-9526-7E6D9D37B77E}">
      <dgm:prSet/>
      <dgm:spPr/>
      <dgm:t>
        <a:bodyPr/>
        <a:lstStyle/>
        <a:p>
          <a:endParaRPr lang="cs-CZ"/>
        </a:p>
      </dgm:t>
    </dgm:pt>
    <dgm:pt modelId="{7D6F7336-5D8D-46BD-B201-E89735491C3B}" type="sibTrans" cxnId="{4CBFBF32-04B6-4D67-9526-7E6D9D37B77E}">
      <dgm:prSet/>
      <dgm:spPr/>
      <dgm:t>
        <a:bodyPr/>
        <a:lstStyle/>
        <a:p>
          <a:endParaRPr lang="cs-CZ"/>
        </a:p>
      </dgm:t>
    </dgm:pt>
    <dgm:pt modelId="{C3012092-C7D9-4571-8232-18AB28B0F22C}">
      <dgm:prSet/>
      <dgm:spPr/>
      <dgm:t>
        <a:bodyPr/>
        <a:lstStyle/>
        <a:p>
          <a:pPr rtl="0"/>
          <a:r>
            <a:rPr lang="cs-CZ"/>
            <a:t>201 Vojenská zdravotní pojišťovna ČR</a:t>
          </a:r>
        </a:p>
      </dgm:t>
    </dgm:pt>
    <dgm:pt modelId="{C618660F-6F19-45DB-99F3-61DB01F71CBE}" type="parTrans" cxnId="{5B4103FB-5BF7-416B-A97F-D382919FC350}">
      <dgm:prSet/>
      <dgm:spPr/>
      <dgm:t>
        <a:bodyPr/>
        <a:lstStyle/>
        <a:p>
          <a:endParaRPr lang="cs-CZ"/>
        </a:p>
      </dgm:t>
    </dgm:pt>
    <dgm:pt modelId="{6543BC6C-5980-4582-BA94-66C2FBD897D2}" type="sibTrans" cxnId="{5B4103FB-5BF7-416B-A97F-D382919FC350}">
      <dgm:prSet/>
      <dgm:spPr/>
      <dgm:t>
        <a:bodyPr/>
        <a:lstStyle/>
        <a:p>
          <a:endParaRPr lang="cs-CZ"/>
        </a:p>
      </dgm:t>
    </dgm:pt>
    <dgm:pt modelId="{8C148233-2132-4929-8067-048F808CAA80}">
      <dgm:prSet/>
      <dgm:spPr/>
      <dgm:t>
        <a:bodyPr/>
        <a:lstStyle/>
        <a:p>
          <a:pPr rtl="0"/>
          <a:r>
            <a:rPr lang="cs-CZ"/>
            <a:t>205 Česká průmyslová zdravotní pojišťovna</a:t>
          </a:r>
        </a:p>
      </dgm:t>
    </dgm:pt>
    <dgm:pt modelId="{E1BA7526-E078-461E-AD8E-14CBFD2F06E5}" type="parTrans" cxnId="{DBF15CC6-35BD-41D2-9747-47138601F03A}">
      <dgm:prSet/>
      <dgm:spPr/>
      <dgm:t>
        <a:bodyPr/>
        <a:lstStyle/>
        <a:p>
          <a:endParaRPr lang="cs-CZ"/>
        </a:p>
      </dgm:t>
    </dgm:pt>
    <dgm:pt modelId="{719DD450-A8B5-423B-B1C9-16719DB92D78}" type="sibTrans" cxnId="{DBF15CC6-35BD-41D2-9747-47138601F03A}">
      <dgm:prSet/>
      <dgm:spPr/>
      <dgm:t>
        <a:bodyPr/>
        <a:lstStyle/>
        <a:p>
          <a:endParaRPr lang="cs-CZ"/>
        </a:p>
      </dgm:t>
    </dgm:pt>
    <dgm:pt modelId="{41164000-7C0C-4FC9-8669-F39DBED8B9FC}">
      <dgm:prSet/>
      <dgm:spPr/>
      <dgm:t>
        <a:bodyPr/>
        <a:lstStyle/>
        <a:p>
          <a:pPr rtl="0"/>
          <a:r>
            <a:rPr lang="cs-CZ"/>
            <a:t>207 Oborová zdravotní poj. zam. bank, poj. a stav.</a:t>
          </a:r>
        </a:p>
      </dgm:t>
    </dgm:pt>
    <dgm:pt modelId="{14E7DDFD-C4F8-45CB-9BCD-0AE683000D39}" type="parTrans" cxnId="{6FF1EF87-6381-49BC-B603-405E0A398CDA}">
      <dgm:prSet/>
      <dgm:spPr/>
      <dgm:t>
        <a:bodyPr/>
        <a:lstStyle/>
        <a:p>
          <a:endParaRPr lang="cs-CZ"/>
        </a:p>
      </dgm:t>
    </dgm:pt>
    <dgm:pt modelId="{54307A53-ABB3-4725-8F5B-3C61B39DCEEC}" type="sibTrans" cxnId="{6FF1EF87-6381-49BC-B603-405E0A398CDA}">
      <dgm:prSet/>
      <dgm:spPr/>
      <dgm:t>
        <a:bodyPr/>
        <a:lstStyle/>
        <a:p>
          <a:endParaRPr lang="cs-CZ"/>
        </a:p>
      </dgm:t>
    </dgm:pt>
    <dgm:pt modelId="{04F6593B-84A3-4BFA-A272-678E2031EA5B}">
      <dgm:prSet/>
      <dgm:spPr/>
      <dgm:t>
        <a:bodyPr/>
        <a:lstStyle/>
        <a:p>
          <a:pPr rtl="0"/>
          <a:r>
            <a:rPr lang="cs-CZ"/>
            <a:t>209 Zaměstnanecká pojišťovna Škoda</a:t>
          </a:r>
        </a:p>
      </dgm:t>
    </dgm:pt>
    <dgm:pt modelId="{609ABFEC-22DA-40C8-88C9-3427A78A0337}" type="parTrans" cxnId="{8144B9F4-B745-479D-9B08-4052AB026E9C}">
      <dgm:prSet/>
      <dgm:spPr/>
      <dgm:t>
        <a:bodyPr/>
        <a:lstStyle/>
        <a:p>
          <a:endParaRPr lang="cs-CZ"/>
        </a:p>
      </dgm:t>
    </dgm:pt>
    <dgm:pt modelId="{36679041-E10D-452F-A0B7-D4CCDE008A8E}" type="sibTrans" cxnId="{8144B9F4-B745-479D-9B08-4052AB026E9C}">
      <dgm:prSet/>
      <dgm:spPr/>
      <dgm:t>
        <a:bodyPr/>
        <a:lstStyle/>
        <a:p>
          <a:endParaRPr lang="cs-CZ"/>
        </a:p>
      </dgm:t>
    </dgm:pt>
    <dgm:pt modelId="{A6F86A08-350D-4084-8BCB-3425F85F78D9}">
      <dgm:prSet/>
      <dgm:spPr/>
      <dgm:t>
        <a:bodyPr/>
        <a:lstStyle/>
        <a:p>
          <a:pPr rtl="0"/>
          <a:r>
            <a:rPr lang="cs-CZ"/>
            <a:t>211 Zdravotní pojišťovna ministerstva vnitra ČR</a:t>
          </a:r>
        </a:p>
      </dgm:t>
    </dgm:pt>
    <dgm:pt modelId="{943242FA-125D-4267-B313-1D5433D4604A}" type="parTrans" cxnId="{090169D4-D448-4BA1-8A26-D95ED14EBE80}">
      <dgm:prSet/>
      <dgm:spPr/>
      <dgm:t>
        <a:bodyPr/>
        <a:lstStyle/>
        <a:p>
          <a:endParaRPr lang="cs-CZ"/>
        </a:p>
      </dgm:t>
    </dgm:pt>
    <dgm:pt modelId="{8007F35F-E0C0-4D54-B647-DD40BB417969}" type="sibTrans" cxnId="{090169D4-D448-4BA1-8A26-D95ED14EBE80}">
      <dgm:prSet/>
      <dgm:spPr/>
      <dgm:t>
        <a:bodyPr/>
        <a:lstStyle/>
        <a:p>
          <a:endParaRPr lang="cs-CZ"/>
        </a:p>
      </dgm:t>
    </dgm:pt>
    <dgm:pt modelId="{C6EB2100-129F-4C20-9C42-883DBCF5B90D}">
      <dgm:prSet/>
      <dgm:spPr/>
      <dgm:t>
        <a:bodyPr/>
        <a:lstStyle/>
        <a:p>
          <a:pPr rtl="0"/>
          <a:r>
            <a:rPr lang="cs-CZ"/>
            <a:t>213 Revírní bratrská pokladna, zdrav. pojišťovna</a:t>
          </a:r>
        </a:p>
      </dgm:t>
    </dgm:pt>
    <dgm:pt modelId="{A48ED251-B535-4302-A306-278E43C21AAE}" type="parTrans" cxnId="{DE8A75A4-DECD-4ACB-A3DB-08DF6D4CE7D3}">
      <dgm:prSet/>
      <dgm:spPr/>
      <dgm:t>
        <a:bodyPr/>
        <a:lstStyle/>
        <a:p>
          <a:endParaRPr lang="cs-CZ"/>
        </a:p>
      </dgm:t>
    </dgm:pt>
    <dgm:pt modelId="{28DE79CC-ACB7-4DCC-A4CE-D465B5CBBF23}" type="sibTrans" cxnId="{DE8A75A4-DECD-4ACB-A3DB-08DF6D4CE7D3}">
      <dgm:prSet/>
      <dgm:spPr/>
      <dgm:t>
        <a:bodyPr/>
        <a:lstStyle/>
        <a:p>
          <a:endParaRPr lang="cs-CZ"/>
        </a:p>
      </dgm:t>
    </dgm:pt>
    <dgm:pt modelId="{681C68D9-472B-4CE9-8354-B47256415B57}" type="pres">
      <dgm:prSet presAssocID="{C79FA6CE-C8CD-4C63-96D4-62168B1FC1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E03FD0-1551-4CF3-969D-33EC0168C35D}" type="pres">
      <dgm:prSet presAssocID="{A4C55B25-CA07-4295-AACB-FC0567443ED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62729A-CB05-4116-81F0-CB4967F376DC}" type="pres">
      <dgm:prSet presAssocID="{7D6F7336-5D8D-46BD-B201-E89735491C3B}" presName="spacer" presStyleCnt="0"/>
      <dgm:spPr/>
    </dgm:pt>
    <dgm:pt modelId="{D8647225-2D96-40D4-AC53-73275861AD88}" type="pres">
      <dgm:prSet presAssocID="{C3012092-C7D9-4571-8232-18AB28B0F22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CD6F43-B6D0-4625-8F3F-0E07839E44EC}" type="pres">
      <dgm:prSet presAssocID="{6543BC6C-5980-4582-BA94-66C2FBD897D2}" presName="spacer" presStyleCnt="0"/>
      <dgm:spPr/>
    </dgm:pt>
    <dgm:pt modelId="{779E5314-6824-400E-85ED-C0ABB3BE122B}" type="pres">
      <dgm:prSet presAssocID="{8C148233-2132-4929-8067-048F808CAA8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3E37A4-438F-49A3-BC2E-87217D5C3192}" type="pres">
      <dgm:prSet presAssocID="{719DD450-A8B5-423B-B1C9-16719DB92D78}" presName="spacer" presStyleCnt="0"/>
      <dgm:spPr/>
    </dgm:pt>
    <dgm:pt modelId="{E9EB347E-B66E-43C2-8539-E2A8ED5247C1}" type="pres">
      <dgm:prSet presAssocID="{41164000-7C0C-4FC9-8669-F39DBED8B9F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55598B-D599-4A4E-9677-43EC0A9A67C8}" type="pres">
      <dgm:prSet presAssocID="{54307A53-ABB3-4725-8F5B-3C61B39DCEEC}" presName="spacer" presStyleCnt="0"/>
      <dgm:spPr/>
    </dgm:pt>
    <dgm:pt modelId="{DAC9D723-0208-423D-ABCE-7C8FBC2D77A6}" type="pres">
      <dgm:prSet presAssocID="{04F6593B-84A3-4BFA-A272-678E2031EA5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E269E-7FAC-4981-AD4A-8638BCBABB1F}" type="pres">
      <dgm:prSet presAssocID="{36679041-E10D-452F-A0B7-D4CCDE008A8E}" presName="spacer" presStyleCnt="0"/>
      <dgm:spPr/>
    </dgm:pt>
    <dgm:pt modelId="{B5A7F5EE-FB25-400B-9D13-5A2068187D6D}" type="pres">
      <dgm:prSet presAssocID="{A6F86A08-350D-4084-8BCB-3425F85F78D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2FDFD6-7CFA-445E-89C8-184C06AE65DF}" type="pres">
      <dgm:prSet presAssocID="{8007F35F-E0C0-4D54-B647-DD40BB417969}" presName="spacer" presStyleCnt="0"/>
      <dgm:spPr/>
    </dgm:pt>
    <dgm:pt modelId="{4F80EBFA-00CE-4824-AF37-0A8D47FF5E29}" type="pres">
      <dgm:prSet presAssocID="{C6EB2100-129F-4C20-9C42-883DBCF5B90D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BF15CC6-35BD-41D2-9747-47138601F03A}" srcId="{C79FA6CE-C8CD-4C63-96D4-62168B1FC17B}" destId="{8C148233-2132-4929-8067-048F808CAA80}" srcOrd="2" destOrd="0" parTransId="{E1BA7526-E078-461E-AD8E-14CBFD2F06E5}" sibTransId="{719DD450-A8B5-423B-B1C9-16719DB92D78}"/>
    <dgm:cxn modelId="{A2679542-BA2C-4D2B-BBAB-B980C8AE5A34}" type="presOf" srcId="{C6EB2100-129F-4C20-9C42-883DBCF5B90D}" destId="{4F80EBFA-00CE-4824-AF37-0A8D47FF5E29}" srcOrd="0" destOrd="0" presId="urn:microsoft.com/office/officeart/2005/8/layout/vList2"/>
    <dgm:cxn modelId="{D3E221A5-305B-4AFA-9204-44B6E7DD037A}" type="presOf" srcId="{8C148233-2132-4929-8067-048F808CAA80}" destId="{779E5314-6824-400E-85ED-C0ABB3BE122B}" srcOrd="0" destOrd="0" presId="urn:microsoft.com/office/officeart/2005/8/layout/vList2"/>
    <dgm:cxn modelId="{F63ACA28-09CB-4B4F-8EFE-4C3DA8C39A8A}" type="presOf" srcId="{A4C55B25-CA07-4295-AACB-FC0567443EDA}" destId="{12E03FD0-1551-4CF3-969D-33EC0168C35D}" srcOrd="0" destOrd="0" presId="urn:microsoft.com/office/officeart/2005/8/layout/vList2"/>
    <dgm:cxn modelId="{DD3B4F96-B8D2-44B7-917C-9E75A470F725}" type="presOf" srcId="{41164000-7C0C-4FC9-8669-F39DBED8B9FC}" destId="{E9EB347E-B66E-43C2-8539-E2A8ED5247C1}" srcOrd="0" destOrd="0" presId="urn:microsoft.com/office/officeart/2005/8/layout/vList2"/>
    <dgm:cxn modelId="{C0672259-BBB9-41DD-89DC-B4D9CD2FD3A2}" type="presOf" srcId="{C79FA6CE-C8CD-4C63-96D4-62168B1FC17B}" destId="{681C68D9-472B-4CE9-8354-B47256415B57}" srcOrd="0" destOrd="0" presId="urn:microsoft.com/office/officeart/2005/8/layout/vList2"/>
    <dgm:cxn modelId="{8144B9F4-B745-479D-9B08-4052AB026E9C}" srcId="{C79FA6CE-C8CD-4C63-96D4-62168B1FC17B}" destId="{04F6593B-84A3-4BFA-A272-678E2031EA5B}" srcOrd="4" destOrd="0" parTransId="{609ABFEC-22DA-40C8-88C9-3427A78A0337}" sibTransId="{36679041-E10D-452F-A0B7-D4CCDE008A8E}"/>
    <dgm:cxn modelId="{090169D4-D448-4BA1-8A26-D95ED14EBE80}" srcId="{C79FA6CE-C8CD-4C63-96D4-62168B1FC17B}" destId="{A6F86A08-350D-4084-8BCB-3425F85F78D9}" srcOrd="5" destOrd="0" parTransId="{943242FA-125D-4267-B313-1D5433D4604A}" sibTransId="{8007F35F-E0C0-4D54-B647-DD40BB417969}"/>
    <dgm:cxn modelId="{809F6C1F-EC55-4F5E-B7EA-B95FFF55D737}" type="presOf" srcId="{C3012092-C7D9-4571-8232-18AB28B0F22C}" destId="{D8647225-2D96-40D4-AC53-73275861AD88}" srcOrd="0" destOrd="0" presId="urn:microsoft.com/office/officeart/2005/8/layout/vList2"/>
    <dgm:cxn modelId="{84B1FBC0-3822-41A8-B6E4-A437F14067B4}" type="presOf" srcId="{04F6593B-84A3-4BFA-A272-678E2031EA5B}" destId="{DAC9D723-0208-423D-ABCE-7C8FBC2D77A6}" srcOrd="0" destOrd="0" presId="urn:microsoft.com/office/officeart/2005/8/layout/vList2"/>
    <dgm:cxn modelId="{ABEEC7C8-E5E4-4C5B-8238-3E71A0E1925B}" type="presOf" srcId="{A6F86A08-350D-4084-8BCB-3425F85F78D9}" destId="{B5A7F5EE-FB25-400B-9D13-5A2068187D6D}" srcOrd="0" destOrd="0" presId="urn:microsoft.com/office/officeart/2005/8/layout/vList2"/>
    <dgm:cxn modelId="{6FF1EF87-6381-49BC-B603-405E0A398CDA}" srcId="{C79FA6CE-C8CD-4C63-96D4-62168B1FC17B}" destId="{41164000-7C0C-4FC9-8669-F39DBED8B9FC}" srcOrd="3" destOrd="0" parTransId="{14E7DDFD-C4F8-45CB-9BCD-0AE683000D39}" sibTransId="{54307A53-ABB3-4725-8F5B-3C61B39DCEEC}"/>
    <dgm:cxn modelId="{5B4103FB-5BF7-416B-A97F-D382919FC350}" srcId="{C79FA6CE-C8CD-4C63-96D4-62168B1FC17B}" destId="{C3012092-C7D9-4571-8232-18AB28B0F22C}" srcOrd="1" destOrd="0" parTransId="{C618660F-6F19-45DB-99F3-61DB01F71CBE}" sibTransId="{6543BC6C-5980-4582-BA94-66C2FBD897D2}"/>
    <dgm:cxn modelId="{DE8A75A4-DECD-4ACB-A3DB-08DF6D4CE7D3}" srcId="{C79FA6CE-C8CD-4C63-96D4-62168B1FC17B}" destId="{C6EB2100-129F-4C20-9C42-883DBCF5B90D}" srcOrd="6" destOrd="0" parTransId="{A48ED251-B535-4302-A306-278E43C21AAE}" sibTransId="{28DE79CC-ACB7-4DCC-A4CE-D465B5CBBF23}"/>
    <dgm:cxn modelId="{4CBFBF32-04B6-4D67-9526-7E6D9D37B77E}" srcId="{C79FA6CE-C8CD-4C63-96D4-62168B1FC17B}" destId="{A4C55B25-CA07-4295-AACB-FC0567443EDA}" srcOrd="0" destOrd="0" parTransId="{237240C6-33EB-4AB2-AD3B-91C9509ACD27}" sibTransId="{7D6F7336-5D8D-46BD-B201-E89735491C3B}"/>
    <dgm:cxn modelId="{101799EB-776C-4925-A198-B17888A0E0D8}" type="presParOf" srcId="{681C68D9-472B-4CE9-8354-B47256415B57}" destId="{12E03FD0-1551-4CF3-969D-33EC0168C35D}" srcOrd="0" destOrd="0" presId="urn:microsoft.com/office/officeart/2005/8/layout/vList2"/>
    <dgm:cxn modelId="{45FE18BD-3C18-4E7D-ABFD-5C2CF616D842}" type="presParOf" srcId="{681C68D9-472B-4CE9-8354-B47256415B57}" destId="{9862729A-CB05-4116-81F0-CB4967F376DC}" srcOrd="1" destOrd="0" presId="urn:microsoft.com/office/officeart/2005/8/layout/vList2"/>
    <dgm:cxn modelId="{BEDC88AE-17E0-4BA7-824B-CBF3A53B1ACA}" type="presParOf" srcId="{681C68D9-472B-4CE9-8354-B47256415B57}" destId="{D8647225-2D96-40D4-AC53-73275861AD88}" srcOrd="2" destOrd="0" presId="urn:microsoft.com/office/officeart/2005/8/layout/vList2"/>
    <dgm:cxn modelId="{1E6CECFF-C2E1-4864-B321-39452C1B9730}" type="presParOf" srcId="{681C68D9-472B-4CE9-8354-B47256415B57}" destId="{24CD6F43-B6D0-4625-8F3F-0E07839E44EC}" srcOrd="3" destOrd="0" presId="urn:microsoft.com/office/officeart/2005/8/layout/vList2"/>
    <dgm:cxn modelId="{3D2E4492-C0F7-4EFE-A8BB-7E873804EF4B}" type="presParOf" srcId="{681C68D9-472B-4CE9-8354-B47256415B57}" destId="{779E5314-6824-400E-85ED-C0ABB3BE122B}" srcOrd="4" destOrd="0" presId="urn:microsoft.com/office/officeart/2005/8/layout/vList2"/>
    <dgm:cxn modelId="{5FBDE090-7B7C-4671-BBF7-B43538547B59}" type="presParOf" srcId="{681C68D9-472B-4CE9-8354-B47256415B57}" destId="{1F3E37A4-438F-49A3-BC2E-87217D5C3192}" srcOrd="5" destOrd="0" presId="urn:microsoft.com/office/officeart/2005/8/layout/vList2"/>
    <dgm:cxn modelId="{9A41367B-0AA7-430D-8C59-C9B3A1A5DB8B}" type="presParOf" srcId="{681C68D9-472B-4CE9-8354-B47256415B57}" destId="{E9EB347E-B66E-43C2-8539-E2A8ED5247C1}" srcOrd="6" destOrd="0" presId="urn:microsoft.com/office/officeart/2005/8/layout/vList2"/>
    <dgm:cxn modelId="{5FDEE3D6-74CE-4DD4-A5C6-8AB5844516EF}" type="presParOf" srcId="{681C68D9-472B-4CE9-8354-B47256415B57}" destId="{7D55598B-D599-4A4E-9677-43EC0A9A67C8}" srcOrd="7" destOrd="0" presId="urn:microsoft.com/office/officeart/2005/8/layout/vList2"/>
    <dgm:cxn modelId="{FC9A7ED5-B4E0-4EB3-95FE-06B9DD989EDD}" type="presParOf" srcId="{681C68D9-472B-4CE9-8354-B47256415B57}" destId="{DAC9D723-0208-423D-ABCE-7C8FBC2D77A6}" srcOrd="8" destOrd="0" presId="urn:microsoft.com/office/officeart/2005/8/layout/vList2"/>
    <dgm:cxn modelId="{DE0DB15E-3DCE-42DC-9186-972A9773C2A6}" type="presParOf" srcId="{681C68D9-472B-4CE9-8354-B47256415B57}" destId="{EBBE269E-7FAC-4981-AD4A-8638BCBABB1F}" srcOrd="9" destOrd="0" presId="urn:microsoft.com/office/officeart/2005/8/layout/vList2"/>
    <dgm:cxn modelId="{84D36FF2-7CB8-4BD1-9DC6-EE6CAEC99FAA}" type="presParOf" srcId="{681C68D9-472B-4CE9-8354-B47256415B57}" destId="{B5A7F5EE-FB25-400B-9D13-5A2068187D6D}" srcOrd="10" destOrd="0" presId="urn:microsoft.com/office/officeart/2005/8/layout/vList2"/>
    <dgm:cxn modelId="{D74ABBB3-5050-45D7-AC97-13266771B152}" type="presParOf" srcId="{681C68D9-472B-4CE9-8354-B47256415B57}" destId="{332FDFD6-7CFA-445E-89C8-184C06AE65DF}" srcOrd="11" destOrd="0" presId="urn:microsoft.com/office/officeart/2005/8/layout/vList2"/>
    <dgm:cxn modelId="{662E639A-7472-428E-BEA2-D33832249D07}" type="presParOf" srcId="{681C68D9-472B-4CE9-8354-B47256415B57}" destId="{4F80EBFA-00CE-4824-AF37-0A8D47FF5E2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3226F-7918-4D82-A9DD-357347E3548E}">
      <dsp:nvSpPr>
        <dsp:cNvPr id="0" name=""/>
        <dsp:cNvSpPr/>
      </dsp:nvSpPr>
      <dsp:spPr>
        <a:xfrm>
          <a:off x="586943" y="2508554"/>
          <a:ext cx="2548017" cy="1284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Právní řád</a:t>
          </a:r>
          <a:endParaRPr lang="cs-CZ" sz="3600" kern="1200" dirty="0"/>
        </a:p>
      </dsp:txBody>
      <dsp:txXfrm>
        <a:off x="624561" y="2546172"/>
        <a:ext cx="2472781" cy="1209146"/>
      </dsp:txXfrm>
    </dsp:sp>
    <dsp:sp modelId="{0EDBD644-43C6-4EFD-9AC8-04075C60FB91}">
      <dsp:nvSpPr>
        <dsp:cNvPr id="0" name=""/>
        <dsp:cNvSpPr/>
      </dsp:nvSpPr>
      <dsp:spPr>
        <a:xfrm rot="17952320">
          <a:off x="2722972" y="2439640"/>
          <a:ext cx="160914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609143" y="88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3487316" y="2408224"/>
        <a:ext cx="80457" cy="80457"/>
      </dsp:txXfrm>
    </dsp:sp>
    <dsp:sp modelId="{9A66DDDE-CD85-4C03-9190-FACD4785FF21}">
      <dsp:nvSpPr>
        <dsp:cNvPr id="0" name=""/>
        <dsp:cNvSpPr/>
      </dsp:nvSpPr>
      <dsp:spPr>
        <a:xfrm>
          <a:off x="3920128" y="1234231"/>
          <a:ext cx="2068631" cy="1023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Soukromé právo</a:t>
          </a:r>
          <a:endParaRPr lang="cs-CZ" sz="2400" kern="1200" dirty="0"/>
        </a:p>
      </dsp:txBody>
      <dsp:txXfrm>
        <a:off x="3950116" y="1264219"/>
        <a:ext cx="2008655" cy="963883"/>
      </dsp:txXfrm>
    </dsp:sp>
    <dsp:sp modelId="{B2E12AB4-8FF6-468A-8CC2-998E6AB12587}">
      <dsp:nvSpPr>
        <dsp:cNvPr id="0" name=""/>
        <dsp:cNvSpPr/>
      </dsp:nvSpPr>
      <dsp:spPr>
        <a:xfrm rot="18212092">
          <a:off x="5661380" y="1127620"/>
          <a:ext cx="146296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462965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56288" y="1099860"/>
        <a:ext cx="73148" cy="73148"/>
      </dsp:txXfrm>
    </dsp:sp>
    <dsp:sp modelId="{9DB9BA06-DC9A-4EC2-B4C9-C4DC8B32A7BE}">
      <dsp:nvSpPr>
        <dsp:cNvPr id="0" name=""/>
        <dsp:cNvSpPr/>
      </dsp:nvSpPr>
      <dsp:spPr>
        <a:xfrm>
          <a:off x="6796966" y="21004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Občanské</a:t>
          </a:r>
          <a:endParaRPr lang="cs-CZ" sz="1400" kern="1200" dirty="0"/>
        </a:p>
      </dsp:txBody>
      <dsp:txXfrm>
        <a:off x="6815515" y="228595"/>
        <a:ext cx="1229545" cy="596223"/>
      </dsp:txXfrm>
    </dsp:sp>
    <dsp:sp modelId="{B92ADAA7-3989-4E1E-A53F-C107A770E29E}">
      <dsp:nvSpPr>
        <dsp:cNvPr id="0" name=""/>
        <dsp:cNvSpPr/>
      </dsp:nvSpPr>
      <dsp:spPr>
        <a:xfrm rot="19722817">
          <a:off x="5919996" y="1491780"/>
          <a:ext cx="94573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94573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69219" y="1476950"/>
        <a:ext cx="47286" cy="47286"/>
      </dsp:txXfrm>
    </dsp:sp>
    <dsp:sp modelId="{86E83055-1AD3-483F-A7A4-28E430D2C33C}">
      <dsp:nvSpPr>
        <dsp:cNvPr id="0" name=""/>
        <dsp:cNvSpPr/>
      </dsp:nvSpPr>
      <dsp:spPr>
        <a:xfrm>
          <a:off x="6796966" y="93836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Rodinné</a:t>
          </a:r>
          <a:endParaRPr lang="cs-CZ" sz="1400" kern="1200" dirty="0"/>
        </a:p>
      </dsp:txBody>
      <dsp:txXfrm>
        <a:off x="6815515" y="956915"/>
        <a:ext cx="1229545" cy="596223"/>
      </dsp:txXfrm>
    </dsp:sp>
    <dsp:sp modelId="{DAC2AA0A-0243-4451-B9C3-A13F580CBE65}">
      <dsp:nvSpPr>
        <dsp:cNvPr id="0" name=""/>
        <dsp:cNvSpPr/>
      </dsp:nvSpPr>
      <dsp:spPr>
        <a:xfrm rot="981326">
          <a:off x="5971716" y="1855940"/>
          <a:ext cx="84229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842291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71805" y="1843696"/>
        <a:ext cx="42114" cy="42114"/>
      </dsp:txXfrm>
    </dsp:sp>
    <dsp:sp modelId="{66CF485C-932F-45EA-9058-A653A6C4B6C4}">
      <dsp:nvSpPr>
        <dsp:cNvPr id="0" name=""/>
        <dsp:cNvSpPr/>
      </dsp:nvSpPr>
      <dsp:spPr>
        <a:xfrm>
          <a:off x="6796966" y="166668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Obchodní</a:t>
          </a:r>
          <a:endParaRPr lang="cs-CZ" sz="1400" kern="1200" dirty="0"/>
        </a:p>
      </dsp:txBody>
      <dsp:txXfrm>
        <a:off x="6815515" y="1685235"/>
        <a:ext cx="1229545" cy="596223"/>
      </dsp:txXfrm>
    </dsp:sp>
    <dsp:sp modelId="{1C23B762-9AF4-4F93-B582-85406661B147}">
      <dsp:nvSpPr>
        <dsp:cNvPr id="0" name=""/>
        <dsp:cNvSpPr/>
      </dsp:nvSpPr>
      <dsp:spPr>
        <a:xfrm rot="3081707">
          <a:off x="5758001" y="2217238"/>
          <a:ext cx="122874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228747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41656" y="2195332"/>
        <a:ext cx="61437" cy="61437"/>
      </dsp:txXfrm>
    </dsp:sp>
    <dsp:sp modelId="{6A96D16B-7DCA-4D32-A1BC-89B0A0CF1A98}">
      <dsp:nvSpPr>
        <dsp:cNvPr id="0" name=""/>
        <dsp:cNvSpPr/>
      </dsp:nvSpPr>
      <dsp:spPr>
        <a:xfrm>
          <a:off x="6755990" y="2389280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Pracovní</a:t>
          </a:r>
          <a:endParaRPr lang="cs-CZ" sz="1400" kern="1200" dirty="0"/>
        </a:p>
      </dsp:txBody>
      <dsp:txXfrm>
        <a:off x="6774539" y="2407829"/>
        <a:ext cx="1229545" cy="596223"/>
      </dsp:txXfrm>
    </dsp:sp>
    <dsp:sp modelId="{DBD7CF21-CC39-49EC-B679-3278CEA694C2}">
      <dsp:nvSpPr>
        <dsp:cNvPr id="0" name=""/>
        <dsp:cNvSpPr/>
      </dsp:nvSpPr>
      <dsp:spPr>
        <a:xfrm rot="422165">
          <a:off x="3115934" y="3451419"/>
          <a:ext cx="505307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053074" y="88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516144" y="3333905"/>
        <a:ext cx="252653" cy="252653"/>
      </dsp:txXfrm>
    </dsp:sp>
    <dsp:sp modelId="{ADC9741E-A7B4-46FC-806F-CF03A0D7EFBF}">
      <dsp:nvSpPr>
        <dsp:cNvPr id="0" name=""/>
        <dsp:cNvSpPr/>
      </dsp:nvSpPr>
      <dsp:spPr>
        <a:xfrm>
          <a:off x="8149982" y="3345130"/>
          <a:ext cx="1895265" cy="849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Veřejné právo</a:t>
          </a:r>
          <a:endParaRPr lang="cs-CZ" sz="2000" kern="1200" dirty="0"/>
        </a:p>
      </dsp:txBody>
      <dsp:txXfrm>
        <a:off x="8174854" y="3370002"/>
        <a:ext cx="1845521" cy="799432"/>
      </dsp:txXfrm>
    </dsp:sp>
    <dsp:sp modelId="{09350090-357F-40BD-BC24-81BE5421FEA9}">
      <dsp:nvSpPr>
        <dsp:cNvPr id="0" name=""/>
        <dsp:cNvSpPr/>
      </dsp:nvSpPr>
      <dsp:spPr>
        <a:xfrm rot="17235777">
          <a:off x="9482576" y="2996838"/>
          <a:ext cx="160022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600220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0242681" y="2965646"/>
        <a:ext cx="80011" cy="80011"/>
      </dsp:txXfrm>
    </dsp:sp>
    <dsp:sp modelId="{3276C99C-C919-4B60-B7F2-767F73C58D16}">
      <dsp:nvSpPr>
        <dsp:cNvPr id="0" name=""/>
        <dsp:cNvSpPr/>
      </dsp:nvSpPr>
      <dsp:spPr>
        <a:xfrm>
          <a:off x="10520125" y="1924922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Ústavní</a:t>
          </a:r>
          <a:endParaRPr lang="cs-CZ" sz="1400" kern="1200" dirty="0"/>
        </a:p>
      </dsp:txBody>
      <dsp:txXfrm>
        <a:off x="10538674" y="1943471"/>
        <a:ext cx="1229545" cy="596223"/>
      </dsp:txXfrm>
    </dsp:sp>
    <dsp:sp modelId="{563D1484-0187-4205-B6CC-331E0FF26606}">
      <dsp:nvSpPr>
        <dsp:cNvPr id="0" name=""/>
        <dsp:cNvSpPr/>
      </dsp:nvSpPr>
      <dsp:spPr>
        <a:xfrm rot="18281684">
          <a:off x="9856524" y="3400716"/>
          <a:ext cx="87616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87616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0272701" y="3387626"/>
        <a:ext cx="43808" cy="43808"/>
      </dsp:txXfrm>
    </dsp:sp>
    <dsp:sp modelId="{A27B39C0-D502-4A67-B7C5-B6DB298AFE5A}">
      <dsp:nvSpPr>
        <dsp:cNvPr id="0" name=""/>
        <dsp:cNvSpPr/>
      </dsp:nvSpPr>
      <dsp:spPr>
        <a:xfrm>
          <a:off x="10543963" y="2732680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Správní</a:t>
          </a:r>
          <a:endParaRPr lang="cs-CZ" sz="1400" kern="1200" dirty="0"/>
        </a:p>
      </dsp:txBody>
      <dsp:txXfrm>
        <a:off x="10562512" y="2751229"/>
        <a:ext cx="1229545" cy="596223"/>
      </dsp:txXfrm>
    </dsp:sp>
    <dsp:sp modelId="{68478A65-69FA-47BD-9190-C700F7DEBA48}">
      <dsp:nvSpPr>
        <dsp:cNvPr id="0" name=""/>
        <dsp:cNvSpPr/>
      </dsp:nvSpPr>
      <dsp:spPr>
        <a:xfrm rot="489499">
          <a:off x="10042698" y="3796653"/>
          <a:ext cx="50381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03814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0282010" y="3792871"/>
        <a:ext cx="25190" cy="25190"/>
      </dsp:txXfrm>
    </dsp:sp>
    <dsp:sp modelId="{647ABE8D-1CBC-428A-9DC9-B424DBA7993A}">
      <dsp:nvSpPr>
        <dsp:cNvPr id="0" name=""/>
        <dsp:cNvSpPr/>
      </dsp:nvSpPr>
      <dsp:spPr>
        <a:xfrm>
          <a:off x="10543963" y="3524554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Trestní</a:t>
          </a:r>
          <a:endParaRPr lang="cs-CZ" sz="1400" kern="1200" dirty="0"/>
        </a:p>
      </dsp:txBody>
      <dsp:txXfrm>
        <a:off x="10562512" y="3543103"/>
        <a:ext cx="1229545" cy="596223"/>
      </dsp:txXfrm>
    </dsp:sp>
    <dsp:sp modelId="{1C1C7232-080E-49A2-9F9F-4B1FA99C0D06}">
      <dsp:nvSpPr>
        <dsp:cNvPr id="0" name=""/>
        <dsp:cNvSpPr/>
      </dsp:nvSpPr>
      <dsp:spPr>
        <a:xfrm rot="3750980">
          <a:off x="9754280" y="4240251"/>
          <a:ext cx="10806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80650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0267589" y="4222048"/>
        <a:ext cx="54032" cy="54032"/>
      </dsp:txXfrm>
    </dsp:sp>
    <dsp:sp modelId="{DA3918F7-77E3-4696-9B80-83F71D3D7A5C}">
      <dsp:nvSpPr>
        <dsp:cNvPr id="0" name=""/>
        <dsp:cNvSpPr/>
      </dsp:nvSpPr>
      <dsp:spPr>
        <a:xfrm>
          <a:off x="10543963" y="4411749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Finanční</a:t>
          </a:r>
          <a:endParaRPr lang="cs-CZ" sz="1400" kern="1200" dirty="0"/>
        </a:p>
      </dsp:txBody>
      <dsp:txXfrm>
        <a:off x="10562512" y="4430298"/>
        <a:ext cx="1229545" cy="596223"/>
      </dsp:txXfrm>
    </dsp:sp>
    <dsp:sp modelId="{BBFE2710-129C-435F-97DC-3DB0EE279A02}">
      <dsp:nvSpPr>
        <dsp:cNvPr id="0" name=""/>
        <dsp:cNvSpPr/>
      </dsp:nvSpPr>
      <dsp:spPr>
        <a:xfrm rot="4435638">
          <a:off x="9383559" y="4640155"/>
          <a:ext cx="183003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83003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0252825" y="4603218"/>
        <a:ext cx="91501" cy="91501"/>
      </dsp:txXfrm>
    </dsp:sp>
    <dsp:sp modelId="{8D80D408-BE92-4129-9A9F-FBD41ED54112}">
      <dsp:nvSpPr>
        <dsp:cNvPr id="0" name=""/>
        <dsp:cNvSpPr/>
      </dsp:nvSpPr>
      <dsp:spPr>
        <a:xfrm>
          <a:off x="10551905" y="5211558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Právo sociálního zabezpečení</a:t>
          </a:r>
          <a:endParaRPr lang="cs-CZ" sz="1400" kern="1200" dirty="0"/>
        </a:p>
      </dsp:txBody>
      <dsp:txXfrm>
        <a:off x="10570454" y="5230107"/>
        <a:ext cx="1229545" cy="59622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89CF7-01E9-4E43-B3C9-D8D21C476230}">
      <dsp:nvSpPr>
        <dsp:cNvPr id="0" name=""/>
        <dsp:cNvSpPr/>
      </dsp:nvSpPr>
      <dsp:spPr>
        <a:xfrm>
          <a:off x="0" y="63607"/>
          <a:ext cx="10058399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Pokud osoba, která podala poskytovateli stížnost s jejím vyřízením nesouhlasí, může podat stížnost krajskému úřadu, ten </a:t>
          </a:r>
        </a:p>
      </dsp:txBody>
      <dsp:txXfrm>
        <a:off x="41465" y="105072"/>
        <a:ext cx="9975469" cy="766490"/>
      </dsp:txXfrm>
    </dsp:sp>
    <dsp:sp modelId="{816CEA2F-5C87-47E3-B235-31E82103B020}">
      <dsp:nvSpPr>
        <dsp:cNvPr id="0" name=""/>
        <dsp:cNvSpPr/>
      </dsp:nvSpPr>
      <dsp:spPr>
        <a:xfrm>
          <a:off x="0" y="913027"/>
          <a:ext cx="10058399" cy="55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Vyšetřuje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 smtClean="0"/>
            <a:t>Ustanovuje </a:t>
          </a:r>
          <a:r>
            <a:rPr lang="cs-CZ" sz="1700" kern="1200" dirty="0"/>
            <a:t>nezávislou komisi</a:t>
          </a:r>
        </a:p>
      </dsp:txBody>
      <dsp:txXfrm>
        <a:off x="0" y="913027"/>
        <a:ext cx="10058399" cy="557865"/>
      </dsp:txXfrm>
    </dsp:sp>
    <dsp:sp modelId="{C2C8EE94-FBDB-4936-A4FC-76A504965CF8}">
      <dsp:nvSpPr>
        <dsp:cNvPr id="0" name=""/>
        <dsp:cNvSpPr/>
      </dsp:nvSpPr>
      <dsp:spPr>
        <a:xfrm>
          <a:off x="0" y="1470892"/>
          <a:ext cx="10058399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Pokud zjistí porušení práv nebo povinností při poskytování zdravotních služeb</a:t>
          </a:r>
        </a:p>
      </dsp:txBody>
      <dsp:txXfrm>
        <a:off x="41465" y="1512357"/>
        <a:ext cx="9975469" cy="766490"/>
      </dsp:txXfrm>
    </dsp:sp>
    <dsp:sp modelId="{4DAC0B5C-8BA4-422B-A875-C878988FE7D8}">
      <dsp:nvSpPr>
        <dsp:cNvPr id="0" name=""/>
        <dsp:cNvSpPr/>
      </dsp:nvSpPr>
      <dsp:spPr>
        <a:xfrm>
          <a:off x="0" y="2320312"/>
          <a:ext cx="10058399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/>
            <a:t>uloží poskytovateli nápravná opatření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/>
            <a:t>podá podnět</a:t>
          </a: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/>
            <a:t>1. orgánu příslušnému podle </a:t>
          </a:r>
          <a:r>
            <a:rPr lang="cs-CZ" sz="1700" kern="1200" dirty="0" smtClean="0"/>
            <a:t>daných </a:t>
          </a:r>
          <a:r>
            <a:rPr lang="cs-CZ" sz="1700" kern="1200" dirty="0"/>
            <a:t>právních </a:t>
          </a:r>
          <a:r>
            <a:rPr lang="cs-CZ" sz="1700" kern="1200" dirty="0" smtClean="0"/>
            <a:t>předpisů,</a:t>
          </a:r>
          <a:endParaRPr lang="cs-CZ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/>
            <a:t>2. příslušné komoře, jestliže zjistí takové pochybení zdravotnickým pracovníkem, který je členem komory, které přísluší šetřit komoře podle zákona upravujícího činnost komor;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O podání podnětu zašle příslušný správní orgán informaci zdravotní pojišťovně</a:t>
          </a:r>
        </a:p>
      </dsp:txBody>
      <dsp:txXfrm>
        <a:off x="0" y="2320312"/>
        <a:ext cx="10058399" cy="16394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303" y="700044"/>
          <a:ext cx="5082790" cy="304967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200" kern="1200" dirty="0"/>
            <a:t>Poskytovatel</a:t>
          </a:r>
        </a:p>
      </dsp:txBody>
      <dsp:txXfrm>
        <a:off x="1303" y="700044"/>
        <a:ext cx="5082790" cy="3049674"/>
      </dsp:txXfrm>
    </dsp:sp>
    <dsp:sp modelId="{F13E935C-D2E6-4A3F-AB19-BAA0E80D5AD0}">
      <dsp:nvSpPr>
        <dsp:cNvPr id="0" name=""/>
        <dsp:cNvSpPr/>
      </dsp:nvSpPr>
      <dsp:spPr>
        <a:xfrm>
          <a:off x="5592372" y="700044"/>
          <a:ext cx="5082790" cy="3049674"/>
        </a:xfrm>
        <a:prstGeom prst="rect">
          <a:avLst/>
        </a:prstGeom>
        <a:solidFill>
          <a:schemeClr val="accent2">
            <a:shade val="80000"/>
            <a:hueOff val="-323641"/>
            <a:satOff val="22174"/>
            <a:lumOff val="233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200" kern="1200" dirty="0"/>
            <a:t>Zdravotnický pracovník</a:t>
          </a:r>
        </a:p>
      </dsp:txBody>
      <dsp:txXfrm>
        <a:off x="5592372" y="700044"/>
        <a:ext cx="5082790" cy="304967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kern="1200" dirty="0"/>
            <a:t>Poskytovatel</a:t>
          </a: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</a:p>
      </dsp:txBody>
      <dsp:txXfrm>
        <a:off x="5508110" y="673807"/>
        <a:ext cx="5006206" cy="300372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3A13F-FE2B-441A-9610-B7B79C7B1366}">
      <dsp:nvSpPr>
        <dsp:cNvPr id="0" name=""/>
        <dsp:cNvSpPr/>
      </dsp:nvSpPr>
      <dsp:spPr>
        <a:xfrm rot="16200000">
          <a:off x="1295" y="491"/>
          <a:ext cx="4022377" cy="402237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/>
            <a:t>Personální požadavky</a:t>
          </a:r>
        </a:p>
      </dsp:txBody>
      <dsp:txXfrm rot="5400000">
        <a:off x="1295" y="1006085"/>
        <a:ext cx="3318461" cy="2011189"/>
      </dsp:txXfrm>
    </dsp:sp>
    <dsp:sp modelId="{0AD1F671-F6EE-4711-AA02-992FABBE9AB0}">
      <dsp:nvSpPr>
        <dsp:cNvPr id="0" name=""/>
        <dsp:cNvSpPr/>
      </dsp:nvSpPr>
      <dsp:spPr>
        <a:xfrm rot="5400000">
          <a:off x="6034727" y="491"/>
          <a:ext cx="4022377" cy="402237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/>
            <a:t>Technické požadavky</a:t>
          </a:r>
        </a:p>
      </dsp:txBody>
      <dsp:txXfrm rot="-5400000">
        <a:off x="6738643" y="1006085"/>
        <a:ext cx="3318461" cy="201118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BD13E-79EA-4A88-88B6-2391E1C551A3}">
      <dsp:nvSpPr>
        <dsp:cNvPr id="0" name=""/>
        <dsp:cNvSpPr/>
      </dsp:nvSpPr>
      <dsp:spPr>
        <a:xfrm>
          <a:off x="0" y="112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Zákaz činnosti spočívající v poskytování zdravotních služeb (soudní)</a:t>
          </a:r>
        </a:p>
      </dsp:txBody>
      <dsp:txXfrm>
        <a:off x="25875" y="25987"/>
        <a:ext cx="10463849" cy="478297"/>
      </dsp:txXfrm>
    </dsp:sp>
    <dsp:sp modelId="{903EC929-D915-4045-992B-24E01533E394}">
      <dsp:nvSpPr>
        <dsp:cNvPr id="0" name=""/>
        <dsp:cNvSpPr/>
      </dsp:nvSpPr>
      <dsp:spPr>
        <a:xfrm>
          <a:off x="0" y="541311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Poskytovatel závažným způsobem nebo opakovaně porušil povinnost stanovenou pro poskytování zdravotních služeb</a:t>
          </a:r>
        </a:p>
      </dsp:txBody>
      <dsp:txXfrm>
        <a:off x="25875" y="567186"/>
        <a:ext cx="10463849" cy="478297"/>
      </dsp:txXfrm>
    </dsp:sp>
    <dsp:sp modelId="{FEC9A871-4C75-4EEA-8998-3C25A78859D8}">
      <dsp:nvSpPr>
        <dsp:cNvPr id="0" name=""/>
        <dsp:cNvSpPr/>
      </dsp:nvSpPr>
      <dsp:spPr>
        <a:xfrm>
          <a:off x="0" y="1082510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Správní odejmutí oprávnění pokud poskytovatel přestal splňovat podmínky</a:t>
          </a:r>
        </a:p>
      </dsp:txBody>
      <dsp:txXfrm>
        <a:off x="25875" y="1108385"/>
        <a:ext cx="10463849" cy="478297"/>
      </dsp:txXfrm>
    </dsp:sp>
    <dsp:sp modelId="{A3BD18A6-4B77-4BDC-9C24-8F2B50DE1C7B}">
      <dsp:nvSpPr>
        <dsp:cNvPr id="0" name=""/>
        <dsp:cNvSpPr/>
      </dsp:nvSpPr>
      <dsp:spPr>
        <a:xfrm>
          <a:off x="0" y="1623709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Insolvence poskytovatele</a:t>
          </a:r>
        </a:p>
      </dsp:txBody>
      <dsp:txXfrm>
        <a:off x="25875" y="1649584"/>
        <a:ext cx="10463849" cy="478297"/>
      </dsp:txXfrm>
    </dsp:sp>
    <dsp:sp modelId="{4303C7EE-6F55-4B6C-9E52-11A965C30071}">
      <dsp:nvSpPr>
        <dsp:cNvPr id="0" name=""/>
        <dsp:cNvSpPr/>
      </dsp:nvSpPr>
      <dsp:spPr>
        <a:xfrm>
          <a:off x="0" y="2164909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Nsplnil povinnost odstranit zjištěné nedostatky ve stanovené lhůtě</a:t>
          </a:r>
          <a:r>
            <a:rPr lang="pl-PL" sz="1800" kern="1200"/>
            <a:t>ne</a:t>
          </a:r>
          <a:endParaRPr lang="cs-CZ" sz="1800" kern="1200"/>
        </a:p>
      </dsp:txBody>
      <dsp:txXfrm>
        <a:off x="25875" y="2190784"/>
        <a:ext cx="10463849" cy="478297"/>
      </dsp:txXfrm>
    </dsp:sp>
    <dsp:sp modelId="{88E6BBC7-86B8-4BD8-9BF1-EB31ABBBC599}">
      <dsp:nvSpPr>
        <dsp:cNvPr id="0" name=""/>
        <dsp:cNvSpPr/>
      </dsp:nvSpPr>
      <dsp:spPr>
        <a:xfrm>
          <a:off x="0" y="2706108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Nevede zdravotnickou dokumentaci nebo ji vede v rozporu se zákonem</a:t>
          </a:r>
          <a:endParaRPr lang="cs-CZ" sz="1800" kern="1200"/>
        </a:p>
      </dsp:txBody>
      <dsp:txXfrm>
        <a:off x="25875" y="2731983"/>
        <a:ext cx="10463849" cy="478297"/>
      </dsp:txXfrm>
    </dsp:sp>
    <dsp:sp modelId="{FACB21D0-3A58-4389-AC31-B24F7FEF9717}">
      <dsp:nvSpPr>
        <dsp:cNvPr id="0" name=""/>
        <dsp:cNvSpPr/>
      </dsp:nvSpPr>
      <dsp:spPr>
        <a:xfrm>
          <a:off x="0" y="3247307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Neodvádí zdravotní a sociální zabezpečení</a:t>
          </a:r>
        </a:p>
      </dsp:txBody>
      <dsp:txXfrm>
        <a:off x="25875" y="3273182"/>
        <a:ext cx="10463849" cy="478297"/>
      </dsp:txXfrm>
    </dsp:sp>
    <dsp:sp modelId="{3A52BD50-E02D-4ED8-940B-D43BA4CF73BA}">
      <dsp:nvSpPr>
        <dsp:cNvPr id="0" name=""/>
        <dsp:cNvSpPr/>
      </dsp:nvSpPr>
      <dsp:spPr>
        <a:xfrm>
          <a:off x="0" y="3788506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Zdravotní služby pod vlivem alkoholu nebo jiné návykové látky,</a:t>
          </a:r>
        </a:p>
      </dsp:txBody>
      <dsp:txXfrm>
        <a:off x="25875" y="3814381"/>
        <a:ext cx="10463849" cy="478297"/>
      </dsp:txXfrm>
    </dsp:sp>
    <dsp:sp modelId="{340134CA-8BD8-4B4B-9514-717E98A4F996}">
      <dsp:nvSpPr>
        <dsp:cNvPr id="0" name=""/>
        <dsp:cNvSpPr/>
      </dsp:nvSpPr>
      <dsp:spPr>
        <a:xfrm>
          <a:off x="0" y="4329706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Poskytoval zdravotní služby prostřednictvím osoby, která není způsobilá k výkonu zdravotnického povolání</a:t>
          </a:r>
        </a:p>
      </dsp:txBody>
      <dsp:txXfrm>
        <a:off x="25875" y="4355581"/>
        <a:ext cx="10463849" cy="478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A80BA-DABD-4B6C-BF78-46C3B03E0A93}">
      <dsp:nvSpPr>
        <dsp:cNvPr id="0" name=""/>
        <dsp:cNvSpPr/>
      </dsp:nvSpPr>
      <dsp:spPr>
        <a:xfrm>
          <a:off x="51" y="118674"/>
          <a:ext cx="4913783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Veřejnoprávní metoda regulace</a:t>
          </a:r>
          <a:endParaRPr lang="cs-CZ" sz="2400" kern="1200" dirty="0"/>
        </a:p>
      </dsp:txBody>
      <dsp:txXfrm>
        <a:off x="51" y="118674"/>
        <a:ext cx="4913783" cy="691200"/>
      </dsp:txXfrm>
    </dsp:sp>
    <dsp:sp modelId="{758A8DB3-0C0E-4EF9-8E08-496B1F57D7FA}">
      <dsp:nvSpPr>
        <dsp:cNvPr id="0" name=""/>
        <dsp:cNvSpPr/>
      </dsp:nvSpPr>
      <dsp:spPr>
        <a:xfrm>
          <a:off x="51" y="809874"/>
          <a:ext cx="4913783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Vysoká úroveň veřejného zájmu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Přímé uplatnění veřejné moci na právní vztahy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Nerovné postavení subjektů vztahy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Nadřazenost orgánů veřejné moci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Kogentní normy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Zásady oficiality a legality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Nástrojem úřední rozhodnutí (individuální právní akt)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400" kern="1200" dirty="0" smtClean="0"/>
        </a:p>
      </dsp:txBody>
      <dsp:txXfrm>
        <a:off x="51" y="809874"/>
        <a:ext cx="4913783" cy="4611600"/>
      </dsp:txXfrm>
    </dsp:sp>
    <dsp:sp modelId="{31F9D28A-3B62-4395-A9E0-A4248D442B95}">
      <dsp:nvSpPr>
        <dsp:cNvPr id="0" name=""/>
        <dsp:cNvSpPr/>
      </dsp:nvSpPr>
      <dsp:spPr>
        <a:xfrm>
          <a:off x="5601764" y="118674"/>
          <a:ext cx="4913783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Soukromoprávní metoda regulace</a:t>
          </a:r>
          <a:endParaRPr lang="cs-CZ" sz="2400" kern="1200" dirty="0"/>
        </a:p>
      </dsp:txBody>
      <dsp:txXfrm>
        <a:off x="5601764" y="118674"/>
        <a:ext cx="4913783" cy="691200"/>
      </dsp:txXfrm>
    </dsp:sp>
    <dsp:sp modelId="{64B7D29C-9154-4FC9-AB30-563049F1D46D}">
      <dsp:nvSpPr>
        <dsp:cNvPr id="0" name=""/>
        <dsp:cNvSpPr/>
      </dsp:nvSpPr>
      <dsp:spPr>
        <a:xfrm>
          <a:off x="5601764" y="809874"/>
          <a:ext cx="4913783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Nižší úroveň veřejného zájmu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Rovnost subjektů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Převážně dispozitivní normy, kogentní jako limity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Autonomie vůle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Nástrojem smlouva</a:t>
          </a:r>
          <a:endParaRPr lang="cs-CZ" sz="2400" kern="1200" dirty="0"/>
        </a:p>
      </dsp:txBody>
      <dsp:txXfrm>
        <a:off x="5601764" y="809874"/>
        <a:ext cx="4913783" cy="4611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05D0F-AB88-4F2D-8E97-904FF2202AA5}">
      <dsp:nvSpPr>
        <dsp:cNvPr id="0" name=""/>
        <dsp:cNvSpPr/>
      </dsp:nvSpPr>
      <dsp:spPr>
        <a:xfrm>
          <a:off x="0" y="36719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/>
            <a:t>Zákonodárná</a:t>
          </a:r>
        </a:p>
      </dsp:txBody>
      <dsp:txXfrm>
        <a:off x="59399" y="96118"/>
        <a:ext cx="9939601" cy="1098002"/>
      </dsp:txXfrm>
    </dsp:sp>
    <dsp:sp modelId="{6F2D58F2-1BE0-4862-8D75-33B8E904D5BF}">
      <dsp:nvSpPr>
        <dsp:cNvPr id="0" name=""/>
        <dsp:cNvSpPr/>
      </dsp:nvSpPr>
      <dsp:spPr>
        <a:xfrm>
          <a:off x="0" y="1403279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/>
            <a:t>Výkonná </a:t>
          </a:r>
        </a:p>
      </dsp:txBody>
      <dsp:txXfrm>
        <a:off x="59399" y="1462678"/>
        <a:ext cx="9939601" cy="1098002"/>
      </dsp:txXfrm>
    </dsp:sp>
    <dsp:sp modelId="{148EF54F-D6E5-4293-B2C4-CFEC840D81C8}">
      <dsp:nvSpPr>
        <dsp:cNvPr id="0" name=""/>
        <dsp:cNvSpPr/>
      </dsp:nvSpPr>
      <dsp:spPr>
        <a:xfrm>
          <a:off x="0" y="2769840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/>
            <a:t>Soudní</a:t>
          </a:r>
        </a:p>
      </dsp:txBody>
      <dsp:txXfrm>
        <a:off x="59399" y="2829239"/>
        <a:ext cx="9939601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E8DDA-CB17-405D-B11F-64E2A4A3DB28}">
      <dsp:nvSpPr>
        <dsp:cNvPr id="0" name=""/>
        <dsp:cNvSpPr/>
      </dsp:nvSpPr>
      <dsp:spPr>
        <a:xfrm>
          <a:off x="12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/>
            <a:t>Věcná příslušnost </a:t>
          </a:r>
        </a:p>
      </dsp:txBody>
      <dsp:txXfrm>
        <a:off x="1227" y="574799"/>
        <a:ext cx="4788544" cy="2873126"/>
      </dsp:txXfrm>
    </dsp:sp>
    <dsp:sp modelId="{854D081A-860B-46C9-A1FF-848ECB6795E5}">
      <dsp:nvSpPr>
        <dsp:cNvPr id="0" name=""/>
        <dsp:cNvSpPr/>
      </dsp:nvSpPr>
      <dsp:spPr>
        <a:xfrm>
          <a:off x="52686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/>
            <a:t>Místní příslušnost</a:t>
          </a:r>
        </a:p>
      </dsp:txBody>
      <dsp:txXfrm>
        <a:off x="5268627" y="574799"/>
        <a:ext cx="4788544" cy="28731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9EEDB-B0D3-433C-B077-D4ECBA779F8F}">
      <dsp:nvSpPr>
        <dsp:cNvPr id="0" name=""/>
        <dsp:cNvSpPr/>
      </dsp:nvSpPr>
      <dsp:spPr>
        <a:xfrm>
          <a:off x="3251199" y="0"/>
          <a:ext cx="16255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Ústavní</a:t>
          </a:r>
          <a:endParaRPr lang="cs-CZ" sz="3600" kern="1200" dirty="0"/>
        </a:p>
      </dsp:txBody>
      <dsp:txXfrm>
        <a:off x="3251199" y="0"/>
        <a:ext cx="1625599" cy="1083733"/>
      </dsp:txXfrm>
    </dsp:sp>
    <dsp:sp modelId="{E72EAB67-D2D2-4A15-9434-F66C70C125A2}">
      <dsp:nvSpPr>
        <dsp:cNvPr id="0" name=""/>
        <dsp:cNvSpPr/>
      </dsp:nvSpPr>
      <dsp:spPr>
        <a:xfrm>
          <a:off x="2438400" y="1083733"/>
          <a:ext cx="32511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Nejvyšší</a:t>
          </a:r>
          <a:endParaRPr lang="cs-CZ" sz="3600" kern="1200" dirty="0"/>
        </a:p>
      </dsp:txBody>
      <dsp:txXfrm>
        <a:off x="3007360" y="1083733"/>
        <a:ext cx="2113280" cy="1083733"/>
      </dsp:txXfrm>
    </dsp:sp>
    <dsp:sp modelId="{94B56515-03BD-4F1E-B35E-3CB15ACAEEA1}">
      <dsp:nvSpPr>
        <dsp:cNvPr id="0" name=""/>
        <dsp:cNvSpPr/>
      </dsp:nvSpPr>
      <dsp:spPr>
        <a:xfrm>
          <a:off x="1625600" y="2167466"/>
          <a:ext cx="48767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Vrchní</a:t>
          </a:r>
          <a:endParaRPr lang="cs-CZ" sz="3600" kern="1200"/>
        </a:p>
      </dsp:txBody>
      <dsp:txXfrm>
        <a:off x="2479039" y="2167466"/>
        <a:ext cx="3169919" cy="1083733"/>
      </dsp:txXfrm>
    </dsp:sp>
    <dsp:sp modelId="{660A5FAC-1959-46E2-B12E-1A03FEA57822}">
      <dsp:nvSpPr>
        <dsp:cNvPr id="0" name=""/>
        <dsp:cNvSpPr/>
      </dsp:nvSpPr>
      <dsp:spPr>
        <a:xfrm>
          <a:off x="812800" y="3251200"/>
          <a:ext cx="65023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Krajské</a:t>
          </a:r>
          <a:endParaRPr lang="cs-CZ" sz="3600" kern="1200" dirty="0"/>
        </a:p>
      </dsp:txBody>
      <dsp:txXfrm>
        <a:off x="1950719" y="3251200"/>
        <a:ext cx="4226560" cy="1083733"/>
      </dsp:txXfrm>
    </dsp:sp>
    <dsp:sp modelId="{8A1CFADD-4494-4EA0-A001-C54AFE432778}">
      <dsp:nvSpPr>
        <dsp:cNvPr id="0" name=""/>
        <dsp:cNvSpPr/>
      </dsp:nvSpPr>
      <dsp:spPr>
        <a:xfrm>
          <a:off x="0" y="4334933"/>
          <a:ext cx="8128000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Okresní</a:t>
          </a:r>
          <a:endParaRPr lang="cs-CZ" sz="3600" kern="1200"/>
        </a:p>
      </dsp:txBody>
      <dsp:txXfrm>
        <a:off x="1422399" y="4334933"/>
        <a:ext cx="5283200" cy="10837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C14B3-5F89-4EB2-A6CC-14D13E8880CF}">
      <dsp:nvSpPr>
        <dsp:cNvPr id="0" name=""/>
        <dsp:cNvSpPr/>
      </dsp:nvSpPr>
      <dsp:spPr>
        <a:xfrm>
          <a:off x="0" y="297758"/>
          <a:ext cx="10664613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692" tIns="374904" rIns="827692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Klinické hodnocení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Registrace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Dozor nad výrobou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Distribuce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Stanovení maximálních cen léčivých přípravků</a:t>
          </a:r>
          <a:endParaRPr lang="cs-CZ" sz="1800" kern="1200" dirty="0"/>
        </a:p>
      </dsp:txBody>
      <dsp:txXfrm>
        <a:off x="0" y="297758"/>
        <a:ext cx="10664613" cy="1871100"/>
      </dsp:txXfrm>
    </dsp:sp>
    <dsp:sp modelId="{6F2FF79D-7565-4F45-9103-B2573DE2E1D5}">
      <dsp:nvSpPr>
        <dsp:cNvPr id="0" name=""/>
        <dsp:cNvSpPr/>
      </dsp:nvSpPr>
      <dsp:spPr>
        <a:xfrm>
          <a:off x="533230" y="3207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Léčiva</a:t>
          </a:r>
        </a:p>
      </dsp:txBody>
      <dsp:txXfrm>
        <a:off x="559169" y="58017"/>
        <a:ext cx="7413351" cy="479482"/>
      </dsp:txXfrm>
    </dsp:sp>
    <dsp:sp modelId="{E7514B3C-DAF6-4808-AC3C-564D4DADB376}">
      <dsp:nvSpPr>
        <dsp:cNvPr id="0" name=""/>
        <dsp:cNvSpPr/>
      </dsp:nvSpPr>
      <dsp:spPr>
        <a:xfrm>
          <a:off x="0" y="2531738"/>
          <a:ext cx="1066461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DFCC8-D3F9-4A22-97FC-1B3A55C23CF7}">
      <dsp:nvSpPr>
        <dsp:cNvPr id="0" name=""/>
        <dsp:cNvSpPr/>
      </dsp:nvSpPr>
      <dsp:spPr>
        <a:xfrm>
          <a:off x="533230" y="226605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Zdravotnické prostředky</a:t>
          </a:r>
        </a:p>
      </dsp:txBody>
      <dsp:txXfrm>
        <a:off x="559169" y="2291997"/>
        <a:ext cx="7413351" cy="479482"/>
      </dsp:txXfrm>
    </dsp:sp>
    <dsp:sp modelId="{A103A968-B7B9-4607-941F-C4483E6B7A78}">
      <dsp:nvSpPr>
        <dsp:cNvPr id="0" name=""/>
        <dsp:cNvSpPr/>
      </dsp:nvSpPr>
      <dsp:spPr>
        <a:xfrm>
          <a:off x="0" y="3348218"/>
          <a:ext cx="10664613" cy="1502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692" tIns="374904" rIns="827692" bIns="128016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Dozor nad darováním, opatřováním, vyšetřováním, zpracováním, skladováním a distribucí lidských tkání a buněk směřující k zajištění jejich jakosti a bezpečnosti</a:t>
          </a:r>
          <a:endParaRPr lang="cs-CZ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Vydávání povolení k činnosti tkáňového zařízení, odběrového zařízení nebo diagnostické laboratoře</a:t>
          </a:r>
          <a:endParaRPr lang="cs-CZ" sz="1800" kern="1200" dirty="0"/>
        </a:p>
      </dsp:txBody>
      <dsp:txXfrm>
        <a:off x="0" y="3348218"/>
        <a:ext cx="10664613" cy="1502550"/>
      </dsp:txXfrm>
    </dsp:sp>
    <dsp:sp modelId="{34B6EF34-7B9C-40BC-A662-5E8A1E8E2567}">
      <dsp:nvSpPr>
        <dsp:cNvPr id="0" name=""/>
        <dsp:cNvSpPr/>
      </dsp:nvSpPr>
      <dsp:spPr>
        <a:xfrm>
          <a:off x="533230" y="308253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Tkáně a </a:t>
          </a:r>
          <a:r>
            <a:rPr lang="cs-CZ" sz="1800" kern="1200" dirty="0" smtClean="0"/>
            <a:t>buňky</a:t>
          </a:r>
          <a:endParaRPr lang="cs-CZ" sz="1800" kern="1200" dirty="0"/>
        </a:p>
      </dsp:txBody>
      <dsp:txXfrm>
        <a:off x="559169" y="3108477"/>
        <a:ext cx="7413351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45653-6524-4EC2-8DE6-EF28BACD64A4}">
      <dsp:nvSpPr>
        <dsp:cNvPr id="0" name=""/>
        <dsp:cNvSpPr/>
      </dsp:nvSpPr>
      <dsp:spPr>
        <a:xfrm>
          <a:off x="5029199" y="1829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BF41-2D32-44DE-8BA5-CDC4C011FBC0}">
      <dsp:nvSpPr>
        <dsp:cNvPr id="0" name=""/>
        <dsp:cNvSpPr/>
      </dsp:nvSpPr>
      <dsp:spPr>
        <a:xfrm>
          <a:off x="4983479" y="1829910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8B4AD-BF81-4261-A314-FFE39953D587}">
      <dsp:nvSpPr>
        <dsp:cNvPr id="0" name=""/>
        <dsp:cNvSpPr/>
      </dsp:nvSpPr>
      <dsp:spPr>
        <a:xfrm>
          <a:off x="1471004" y="1829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9566B-515E-4C3F-9B51-3ABA788D35B3}">
      <dsp:nvSpPr>
        <dsp:cNvPr id="0" name=""/>
        <dsp:cNvSpPr/>
      </dsp:nvSpPr>
      <dsp:spPr>
        <a:xfrm>
          <a:off x="3558871" y="359582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NÁRODNÍ ZDRAVOTNICKÝ INFORMAČNÍ SYSTÉM</a:t>
          </a:r>
          <a:endParaRPr lang="cs-CZ" sz="2700" kern="1200" dirty="0"/>
        </a:p>
      </dsp:txBody>
      <dsp:txXfrm>
        <a:off x="3558871" y="359582"/>
        <a:ext cx="2940657" cy="1470328"/>
      </dsp:txXfrm>
    </dsp:sp>
    <dsp:sp modelId="{4DF8BD5E-A347-49B0-9F22-C29C55315FD8}">
      <dsp:nvSpPr>
        <dsp:cNvPr id="0" name=""/>
        <dsp:cNvSpPr/>
      </dsp:nvSpPr>
      <dsp:spPr>
        <a:xfrm>
          <a:off x="675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Národní zdravotní </a:t>
          </a:r>
          <a:r>
            <a:rPr lang="cs-CZ" sz="2700" b="1" kern="1200" dirty="0" smtClean="0"/>
            <a:t>registry</a:t>
          </a:r>
          <a:endParaRPr lang="cs-CZ" sz="2700" kern="1200" dirty="0"/>
        </a:p>
      </dsp:txBody>
      <dsp:txXfrm>
        <a:off x="675" y="2447449"/>
        <a:ext cx="2940657" cy="1470328"/>
      </dsp:txXfrm>
    </dsp:sp>
    <dsp:sp modelId="{FB963848-B7C8-484D-831D-E7A099698E1E}">
      <dsp:nvSpPr>
        <dsp:cNvPr id="0" name=""/>
        <dsp:cNvSpPr/>
      </dsp:nvSpPr>
      <dsp:spPr>
        <a:xfrm>
          <a:off x="3558871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Národní registr poskytovatelů  </a:t>
          </a:r>
          <a:endParaRPr lang="cs-CZ" sz="2700" kern="1200" dirty="0"/>
        </a:p>
      </dsp:txBody>
      <dsp:txXfrm>
        <a:off x="3558871" y="2447449"/>
        <a:ext cx="2940657" cy="1470328"/>
      </dsp:txXfrm>
    </dsp:sp>
    <dsp:sp modelId="{180B829B-FBAD-49EC-A72C-0CAA73CA9C55}">
      <dsp:nvSpPr>
        <dsp:cNvPr id="0" name=""/>
        <dsp:cNvSpPr/>
      </dsp:nvSpPr>
      <dsp:spPr>
        <a:xfrm>
          <a:off x="7117066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Národní registr zdravotnických pracovníků</a:t>
          </a:r>
          <a:endParaRPr lang="cs-CZ" sz="2700" kern="1200" dirty="0"/>
        </a:p>
      </dsp:txBody>
      <dsp:txXfrm>
        <a:off x="7117066" y="2447449"/>
        <a:ext cx="2940657" cy="14703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E5FC0-4460-4ABC-9DE7-064C9549BDED}">
      <dsp:nvSpPr>
        <dsp:cNvPr id="0" name=""/>
        <dsp:cNvSpPr/>
      </dsp:nvSpPr>
      <dsp:spPr>
        <a:xfrm>
          <a:off x="0" y="196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0C663-390C-4E06-84C0-86B04A103A25}">
      <dsp:nvSpPr>
        <dsp:cNvPr id="0" name=""/>
        <dsp:cNvSpPr/>
      </dsp:nvSpPr>
      <dsp:spPr>
        <a:xfrm>
          <a:off x="0" y="1964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1. Český statistický úřad,</a:t>
          </a:r>
        </a:p>
      </dsp:txBody>
      <dsp:txXfrm>
        <a:off x="0" y="1964"/>
        <a:ext cx="10058399" cy="365402"/>
      </dsp:txXfrm>
    </dsp:sp>
    <dsp:sp modelId="{B14DAF55-C191-42E3-BB2C-CE79029914EF}">
      <dsp:nvSpPr>
        <dsp:cNvPr id="0" name=""/>
        <dsp:cNvSpPr/>
      </dsp:nvSpPr>
      <dsp:spPr>
        <a:xfrm>
          <a:off x="0" y="36736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63B64-DD12-4C99-BEE3-BF3AF201EEC3}">
      <dsp:nvSpPr>
        <dsp:cNvPr id="0" name=""/>
        <dsp:cNvSpPr/>
      </dsp:nvSpPr>
      <dsp:spPr>
        <a:xfrm>
          <a:off x="0" y="367367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2. Český úřad zeměměřický a katastrální,</a:t>
          </a:r>
        </a:p>
      </dsp:txBody>
      <dsp:txXfrm>
        <a:off x="0" y="367367"/>
        <a:ext cx="10058399" cy="365402"/>
      </dsp:txXfrm>
    </dsp:sp>
    <dsp:sp modelId="{46847D79-1A0F-4775-A2C7-2B39A2852D0D}">
      <dsp:nvSpPr>
        <dsp:cNvPr id="0" name=""/>
        <dsp:cNvSpPr/>
      </dsp:nvSpPr>
      <dsp:spPr>
        <a:xfrm>
          <a:off x="0" y="73277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EC9E3-63E0-4F47-AA73-C87A7AC5E2FA}">
      <dsp:nvSpPr>
        <dsp:cNvPr id="0" name=""/>
        <dsp:cNvSpPr/>
      </dsp:nvSpPr>
      <dsp:spPr>
        <a:xfrm>
          <a:off x="0" y="732770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3. Český báňský úřad,</a:t>
          </a:r>
        </a:p>
      </dsp:txBody>
      <dsp:txXfrm>
        <a:off x="0" y="732770"/>
        <a:ext cx="10058399" cy="365402"/>
      </dsp:txXfrm>
    </dsp:sp>
    <dsp:sp modelId="{8615E904-1E62-44D7-BFAD-94D45668FD22}">
      <dsp:nvSpPr>
        <dsp:cNvPr id="0" name=""/>
        <dsp:cNvSpPr/>
      </dsp:nvSpPr>
      <dsp:spPr>
        <a:xfrm>
          <a:off x="0" y="109817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FE64F-BFB3-4A15-9B76-9CDE52AEF700}">
      <dsp:nvSpPr>
        <dsp:cNvPr id="0" name=""/>
        <dsp:cNvSpPr/>
      </dsp:nvSpPr>
      <dsp:spPr>
        <a:xfrm>
          <a:off x="0" y="1098172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4. Úřad průmyslového vlastnictví,</a:t>
          </a:r>
        </a:p>
      </dsp:txBody>
      <dsp:txXfrm>
        <a:off x="0" y="1098172"/>
        <a:ext cx="10058399" cy="365402"/>
      </dsp:txXfrm>
    </dsp:sp>
    <dsp:sp modelId="{EAC8CDD8-9E63-4D04-8F20-1FB9CD4BB2CC}">
      <dsp:nvSpPr>
        <dsp:cNvPr id="0" name=""/>
        <dsp:cNvSpPr/>
      </dsp:nvSpPr>
      <dsp:spPr>
        <a:xfrm>
          <a:off x="0" y="1463575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5FE49-DB3E-41DA-BCA4-E7288307A803}">
      <dsp:nvSpPr>
        <dsp:cNvPr id="0" name=""/>
        <dsp:cNvSpPr/>
      </dsp:nvSpPr>
      <dsp:spPr>
        <a:xfrm>
          <a:off x="0" y="1463575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5. Úřad pro ochranu hospodářské soutěže,</a:t>
          </a:r>
        </a:p>
      </dsp:txBody>
      <dsp:txXfrm>
        <a:off x="0" y="1463575"/>
        <a:ext cx="10058399" cy="365402"/>
      </dsp:txXfrm>
    </dsp:sp>
    <dsp:sp modelId="{F03767A4-A03B-425D-AD99-0048897FFE56}">
      <dsp:nvSpPr>
        <dsp:cNvPr id="0" name=""/>
        <dsp:cNvSpPr/>
      </dsp:nvSpPr>
      <dsp:spPr>
        <a:xfrm>
          <a:off x="0" y="182897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2456E-3456-4A74-B2CB-2F9BAAA612EA}">
      <dsp:nvSpPr>
        <dsp:cNvPr id="0" name=""/>
        <dsp:cNvSpPr/>
      </dsp:nvSpPr>
      <dsp:spPr>
        <a:xfrm>
          <a:off x="0" y="1828978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6. Správa státních hmotných rezerv,</a:t>
          </a:r>
        </a:p>
      </dsp:txBody>
      <dsp:txXfrm>
        <a:off x="0" y="1828978"/>
        <a:ext cx="10058399" cy="365402"/>
      </dsp:txXfrm>
    </dsp:sp>
    <dsp:sp modelId="{01DA3D48-3772-48A8-8986-DD63FF1D56B7}">
      <dsp:nvSpPr>
        <dsp:cNvPr id="0" name=""/>
        <dsp:cNvSpPr/>
      </dsp:nvSpPr>
      <dsp:spPr>
        <a:xfrm>
          <a:off x="0" y="219438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3CCD8-5D7C-41AB-A2C9-DD7CBE81484E}">
      <dsp:nvSpPr>
        <dsp:cNvPr id="0" name=""/>
        <dsp:cNvSpPr/>
      </dsp:nvSpPr>
      <dsp:spPr>
        <a:xfrm>
          <a:off x="0" y="2194381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/>
            <a:t>7. Státní úřad pro jadernou bezpečnost,</a:t>
          </a:r>
        </a:p>
      </dsp:txBody>
      <dsp:txXfrm>
        <a:off x="0" y="2194381"/>
        <a:ext cx="10058399" cy="365402"/>
      </dsp:txXfrm>
    </dsp:sp>
    <dsp:sp modelId="{C2A87F13-A6D9-4253-997D-2901E1F0D63D}">
      <dsp:nvSpPr>
        <dsp:cNvPr id="0" name=""/>
        <dsp:cNvSpPr/>
      </dsp:nvSpPr>
      <dsp:spPr>
        <a:xfrm>
          <a:off x="0" y="255978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1D941-45C1-4AFC-AA6C-83867C869310}">
      <dsp:nvSpPr>
        <dsp:cNvPr id="0" name=""/>
        <dsp:cNvSpPr/>
      </dsp:nvSpPr>
      <dsp:spPr>
        <a:xfrm>
          <a:off x="0" y="2559784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8. Národní bezpečnostní úřad,</a:t>
          </a:r>
        </a:p>
      </dsp:txBody>
      <dsp:txXfrm>
        <a:off x="0" y="2559784"/>
        <a:ext cx="10058399" cy="365402"/>
      </dsp:txXfrm>
    </dsp:sp>
    <dsp:sp modelId="{A9FD8C82-C613-4CA2-9AD3-A176DE736E93}">
      <dsp:nvSpPr>
        <dsp:cNvPr id="0" name=""/>
        <dsp:cNvSpPr/>
      </dsp:nvSpPr>
      <dsp:spPr>
        <a:xfrm>
          <a:off x="0" y="292518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88CFD-C2E4-49A7-9CBC-F4801B49E5EA}">
      <dsp:nvSpPr>
        <dsp:cNvPr id="0" name=""/>
        <dsp:cNvSpPr/>
      </dsp:nvSpPr>
      <dsp:spPr>
        <a:xfrm>
          <a:off x="0" y="2925187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9. Energetický regulační úřad,</a:t>
          </a:r>
        </a:p>
      </dsp:txBody>
      <dsp:txXfrm>
        <a:off x="0" y="2925187"/>
        <a:ext cx="10058399" cy="365402"/>
      </dsp:txXfrm>
    </dsp:sp>
    <dsp:sp modelId="{12910136-6340-4F79-9078-FDD712539B1F}">
      <dsp:nvSpPr>
        <dsp:cNvPr id="0" name=""/>
        <dsp:cNvSpPr/>
      </dsp:nvSpPr>
      <dsp:spPr>
        <a:xfrm>
          <a:off x="0" y="3290589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6C30A-2C82-4052-9E24-D7C9E59E0C83}">
      <dsp:nvSpPr>
        <dsp:cNvPr id="0" name=""/>
        <dsp:cNvSpPr/>
      </dsp:nvSpPr>
      <dsp:spPr>
        <a:xfrm>
          <a:off x="0" y="3290589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10. Úřad vlády České republiky,</a:t>
          </a:r>
        </a:p>
      </dsp:txBody>
      <dsp:txXfrm>
        <a:off x="0" y="3290589"/>
        <a:ext cx="10058399" cy="365402"/>
      </dsp:txXfrm>
    </dsp:sp>
    <dsp:sp modelId="{B2C38CF0-5AE1-411C-B825-F007412F5E25}">
      <dsp:nvSpPr>
        <dsp:cNvPr id="0" name=""/>
        <dsp:cNvSpPr/>
      </dsp:nvSpPr>
      <dsp:spPr>
        <a:xfrm>
          <a:off x="0" y="365599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EE355-104C-48AA-B263-933994463ED1}">
      <dsp:nvSpPr>
        <dsp:cNvPr id="0" name=""/>
        <dsp:cNvSpPr/>
      </dsp:nvSpPr>
      <dsp:spPr>
        <a:xfrm>
          <a:off x="0" y="3655992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11. Český telekomunikační úřad.</a:t>
          </a:r>
        </a:p>
      </dsp:txBody>
      <dsp:txXfrm>
        <a:off x="0" y="3655992"/>
        <a:ext cx="10058399" cy="3654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03FD0-1551-4CF3-969D-33EC0168C35D}">
      <dsp:nvSpPr>
        <dsp:cNvPr id="0" name=""/>
        <dsp:cNvSpPr/>
      </dsp:nvSpPr>
      <dsp:spPr>
        <a:xfrm>
          <a:off x="0" y="6800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111 Všeobecná zdravotní pojišťovna ČR</a:t>
          </a:r>
        </a:p>
      </dsp:txBody>
      <dsp:txXfrm>
        <a:off x="23988" y="91994"/>
        <a:ext cx="6661011" cy="443423"/>
      </dsp:txXfrm>
    </dsp:sp>
    <dsp:sp modelId="{D8647225-2D96-40D4-AC53-73275861AD88}">
      <dsp:nvSpPr>
        <dsp:cNvPr id="0" name=""/>
        <dsp:cNvSpPr/>
      </dsp:nvSpPr>
      <dsp:spPr>
        <a:xfrm>
          <a:off x="0" y="61988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201 Vojenská zdravotní pojišťovna ČR</a:t>
          </a:r>
        </a:p>
      </dsp:txBody>
      <dsp:txXfrm>
        <a:off x="23988" y="643874"/>
        <a:ext cx="6661011" cy="443423"/>
      </dsp:txXfrm>
    </dsp:sp>
    <dsp:sp modelId="{779E5314-6824-400E-85ED-C0ABB3BE122B}">
      <dsp:nvSpPr>
        <dsp:cNvPr id="0" name=""/>
        <dsp:cNvSpPr/>
      </dsp:nvSpPr>
      <dsp:spPr>
        <a:xfrm>
          <a:off x="0" y="117176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205 Česká průmyslová zdravotní pojišťovna</a:t>
          </a:r>
        </a:p>
      </dsp:txBody>
      <dsp:txXfrm>
        <a:off x="23988" y="1195754"/>
        <a:ext cx="6661011" cy="443423"/>
      </dsp:txXfrm>
    </dsp:sp>
    <dsp:sp modelId="{E9EB347E-B66E-43C2-8539-E2A8ED5247C1}">
      <dsp:nvSpPr>
        <dsp:cNvPr id="0" name=""/>
        <dsp:cNvSpPr/>
      </dsp:nvSpPr>
      <dsp:spPr>
        <a:xfrm>
          <a:off x="0" y="172364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207 Oborová zdravotní poj. zam. bank, poj. a stav.</a:t>
          </a:r>
        </a:p>
      </dsp:txBody>
      <dsp:txXfrm>
        <a:off x="23988" y="1747634"/>
        <a:ext cx="6661011" cy="443423"/>
      </dsp:txXfrm>
    </dsp:sp>
    <dsp:sp modelId="{DAC9D723-0208-423D-ABCE-7C8FBC2D77A6}">
      <dsp:nvSpPr>
        <dsp:cNvPr id="0" name=""/>
        <dsp:cNvSpPr/>
      </dsp:nvSpPr>
      <dsp:spPr>
        <a:xfrm>
          <a:off x="0" y="227552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209 Zaměstnanecká pojišťovna Škoda</a:t>
          </a:r>
        </a:p>
      </dsp:txBody>
      <dsp:txXfrm>
        <a:off x="23988" y="2299514"/>
        <a:ext cx="6661011" cy="443423"/>
      </dsp:txXfrm>
    </dsp:sp>
    <dsp:sp modelId="{B5A7F5EE-FB25-400B-9D13-5A2068187D6D}">
      <dsp:nvSpPr>
        <dsp:cNvPr id="0" name=""/>
        <dsp:cNvSpPr/>
      </dsp:nvSpPr>
      <dsp:spPr>
        <a:xfrm>
          <a:off x="0" y="2827407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211 Zdravotní pojišťovna ministerstva vnitra ČR</a:t>
          </a:r>
        </a:p>
      </dsp:txBody>
      <dsp:txXfrm>
        <a:off x="23988" y="2851395"/>
        <a:ext cx="6661011" cy="443423"/>
      </dsp:txXfrm>
    </dsp:sp>
    <dsp:sp modelId="{4F80EBFA-00CE-4824-AF37-0A8D47FF5E29}">
      <dsp:nvSpPr>
        <dsp:cNvPr id="0" name=""/>
        <dsp:cNvSpPr/>
      </dsp:nvSpPr>
      <dsp:spPr>
        <a:xfrm>
          <a:off x="0" y="3379287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213 Revírní bratrská pokladna, zdrav. pojišťovna</a:t>
          </a:r>
        </a:p>
      </dsp:txBody>
      <dsp:txXfrm>
        <a:off x="23988" y="3403275"/>
        <a:ext cx="6661011" cy="443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5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2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7775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83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508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523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9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58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65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11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60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1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32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9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90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AC9F9-F14D-4978-963A-195AD8FE14CB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34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yprolidi.cz/cs/2011-372#f4438554" TargetMode="External"/><Relationship Id="rId2" Type="http://schemas.openxmlformats.org/officeDocument/2006/relationships/hyperlink" Target="http://www.zakonyprolidi.cz/cs/2011-372#f4438553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Veřejnoprávní úprava a státní správa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14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7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4133"/>
            <a:ext cx="8596668" cy="4297229"/>
          </a:xfrm>
        </p:spPr>
        <p:txBody>
          <a:bodyPr>
            <a:normAutofit/>
          </a:bodyPr>
          <a:lstStyle/>
          <a:p>
            <a:endParaRPr lang="cs-CZ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32571763"/>
              </p:ext>
            </p:extLst>
          </p:nvPr>
        </p:nvGraphicFramePr>
        <p:xfrm>
          <a:off x="911668" y="74554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5"/>
          <p:cNvCxnSpPr/>
          <p:nvPr/>
        </p:nvCxnSpPr>
        <p:spPr>
          <a:xfrm>
            <a:off x="2970026" y="1744133"/>
            <a:ext cx="401128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Zdravotní politika – role státu ve zdravotnictví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2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politika jako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Politika: </a:t>
            </a:r>
            <a:r>
              <a:rPr lang="cs-CZ" dirty="0" smtClean="0"/>
              <a:t>péče o záležitosti určitého oboru</a:t>
            </a:r>
          </a:p>
          <a:p>
            <a:endParaRPr lang="cs-CZ" dirty="0" smtClean="0"/>
          </a:p>
          <a:p>
            <a:r>
              <a:rPr lang="cs-CZ" b="1" dirty="0" smtClean="0"/>
              <a:t>Zdravotní: </a:t>
            </a:r>
            <a:r>
              <a:rPr lang="cs-CZ" dirty="0" smtClean="0"/>
              <a:t>péče o zdraví obyvatel</a:t>
            </a:r>
          </a:p>
          <a:p>
            <a:endParaRPr lang="cs-CZ" dirty="0" smtClean="0"/>
          </a:p>
          <a:p>
            <a:r>
              <a:rPr lang="cs-CZ" b="1" dirty="0" smtClean="0"/>
              <a:t>Zdraví: </a:t>
            </a:r>
            <a:r>
              <a:rPr lang="cs-CZ" dirty="0" smtClean="0"/>
              <a:t>souhrn fyzické, duševní a sociální pohody (</a:t>
            </a:r>
            <a:r>
              <a:rPr lang="cs-CZ" dirty="0" err="1" smtClean="0"/>
              <a:t>well-being</a:t>
            </a:r>
            <a:r>
              <a:rPr lang="cs-CZ" dirty="0" smtClean="0"/>
              <a:t>), nejen nepřítomnost nemoci</a:t>
            </a:r>
          </a:p>
          <a:p>
            <a:endParaRPr lang="cs-CZ" dirty="0" smtClean="0"/>
          </a:p>
          <a:p>
            <a:r>
              <a:rPr lang="cs-CZ" b="1" dirty="0" smtClean="0"/>
              <a:t>Zdravotní politika </a:t>
            </a:r>
            <a:r>
              <a:rPr lang="cs-CZ" dirty="0" smtClean="0"/>
              <a:t>jako součást vnitřní sociální politiky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7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69522"/>
            <a:ext cx="8596668" cy="3880773"/>
          </a:xfrm>
        </p:spPr>
        <p:txBody>
          <a:bodyPr/>
          <a:lstStyle/>
          <a:p>
            <a:endParaRPr lang="cs-CZ" altLang="cs-CZ" sz="3600" dirty="0" smtClean="0"/>
          </a:p>
          <a:p>
            <a:endParaRPr lang="cs-CZ" altLang="cs-CZ" sz="3600" dirty="0"/>
          </a:p>
          <a:p>
            <a:pPr marL="0" indent="0">
              <a:buNone/>
            </a:pPr>
            <a:r>
              <a:rPr lang="cs-CZ" altLang="cs-CZ" sz="3600" dirty="0" smtClean="0"/>
              <a:t>Zlepšení zdravotního stavu obyvatel – dosažení optimálního stavu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2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 péči 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4189"/>
            <a:ext cx="8596668" cy="3880773"/>
          </a:xfrm>
        </p:spPr>
        <p:txBody>
          <a:bodyPr>
            <a:noAutofit/>
          </a:bodyPr>
          <a:lstStyle/>
          <a:p>
            <a:r>
              <a:rPr lang="cs-CZ" sz="2400" dirty="0" smtClean="0"/>
              <a:t>Tvorba koncepcí zdravotní péče</a:t>
            </a:r>
          </a:p>
          <a:p>
            <a:endParaRPr lang="cs-CZ" sz="2400" dirty="0" smtClean="0"/>
          </a:p>
          <a:p>
            <a:r>
              <a:rPr lang="cs-CZ" sz="2400" dirty="0" smtClean="0"/>
              <a:t>Zajištění přístupu všech občanů k základní kvalifikované zdravotní péči</a:t>
            </a:r>
          </a:p>
          <a:p>
            <a:endParaRPr lang="cs-CZ" sz="2400" dirty="0" smtClean="0"/>
          </a:p>
          <a:p>
            <a:r>
              <a:rPr lang="cs-CZ" sz="2400" dirty="0" smtClean="0"/>
              <a:t>Slaďování zájmů jednotlivých účastníků zdravotní péče</a:t>
            </a:r>
          </a:p>
          <a:p>
            <a:endParaRPr lang="cs-CZ" sz="2400" dirty="0" smtClean="0"/>
          </a:p>
          <a:p>
            <a:r>
              <a:rPr lang="cs-CZ" sz="2400" dirty="0" smtClean="0"/>
              <a:t>Odpovědnost za efektivní využívání prostředků vynaložených na zdravotní péči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4300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 péči 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9551"/>
            <a:ext cx="8596668" cy="4511142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zvýšení motivace obyvatel k ochraně vlastního zdraví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řešení ekologických problémů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legislativní a ekonomickou podporu  zdravého způsobu života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zvyšuje úlohu obcí a regionů v péči o zdraví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zajišťuje zvýšenou péči o potřeby rizikových skupin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vytváří soustavu veřejného zdravotnictví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podporuje rozvoj soukromého a nestátního </a:t>
            </a:r>
            <a:r>
              <a:rPr lang="cs-CZ" sz="2400" dirty="0" smtClean="0"/>
              <a:t>zdravotnictví </a:t>
            </a:r>
            <a:r>
              <a:rPr lang="cs-CZ" sz="2400" dirty="0"/>
              <a:t>v osobní </a:t>
            </a:r>
            <a:r>
              <a:rPr lang="cs-CZ" sz="2400" dirty="0" smtClean="0"/>
              <a:t>péči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68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systém zákonů, norem, normativ a standardů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 smtClean="0"/>
              <a:t>finanční </a:t>
            </a:r>
            <a:r>
              <a:rPr lang="cs-CZ" sz="2400" dirty="0"/>
              <a:t>prostředky a způsoby jejich </a:t>
            </a:r>
            <a:r>
              <a:rPr lang="cs-CZ" sz="2400" dirty="0" smtClean="0"/>
              <a:t>alokace (</a:t>
            </a:r>
            <a:r>
              <a:rPr lang="cs-CZ" sz="2400" dirty="0"/>
              <a:t>kolik, odkud a kam)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 smtClean="0"/>
              <a:t>instituce</a:t>
            </a: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 smtClean="0"/>
              <a:t>informace</a:t>
            </a: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 smtClean="0"/>
              <a:t>vyjednávání </a:t>
            </a:r>
            <a:r>
              <a:rPr lang="cs-CZ" sz="2400" dirty="0"/>
              <a:t>s účastníky procesu zdravotní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22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 ve zdravotní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3600" dirty="0" smtClean="0"/>
              <a:t>Demografická situace</a:t>
            </a:r>
          </a:p>
          <a:p>
            <a:pPr marL="0" indent="0">
              <a:buNone/>
            </a:pPr>
            <a:r>
              <a:rPr lang="cs-CZ" altLang="cs-CZ" sz="3600" dirty="0" smtClean="0"/>
              <a:t>Finanční možnosti</a:t>
            </a:r>
          </a:p>
          <a:p>
            <a:pPr marL="0" indent="0">
              <a:buNone/>
            </a:pPr>
            <a:r>
              <a:rPr lang="cs-CZ" altLang="cs-CZ" sz="3600" dirty="0" smtClean="0"/>
              <a:t>Ohrožení a nebezpečí</a:t>
            </a:r>
          </a:p>
          <a:p>
            <a:pPr marL="0" indent="0">
              <a:buNone/>
            </a:pPr>
            <a:r>
              <a:rPr lang="cs-CZ" altLang="cs-CZ" sz="3600" dirty="0" smtClean="0"/>
              <a:t>Znalosti zdravotnických pracovníků</a:t>
            </a:r>
          </a:p>
          <a:p>
            <a:pPr marL="0" indent="0">
              <a:buNone/>
            </a:pPr>
            <a:r>
              <a:rPr lang="cs-CZ" altLang="cs-CZ" sz="3600" dirty="0" smtClean="0"/>
              <a:t>Mezinárodní spolupráce</a:t>
            </a:r>
          </a:p>
          <a:p>
            <a:pPr marL="0" indent="0">
              <a:buNone/>
            </a:pPr>
            <a:r>
              <a:rPr lang="cs-CZ" altLang="cs-CZ" sz="3600" dirty="0" smtClean="0"/>
              <a:t>Typ politických zásad</a:t>
            </a:r>
            <a:endParaRPr lang="en-GB" altLang="cs-CZ" sz="3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4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Orgány veřejné moci ve zdravotnictví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0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Veřejné právo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6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Odpovědné instituce s celostátní působností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600" dirty="0" smtClean="0"/>
              <a:t>Vláda ČR</a:t>
            </a:r>
          </a:p>
          <a:p>
            <a:pPr lvl="1"/>
            <a:r>
              <a:rPr lang="cs-CZ" sz="3200" dirty="0" smtClean="0"/>
              <a:t>Ministerstvo zdravotnictví</a:t>
            </a:r>
          </a:p>
          <a:p>
            <a:pPr lvl="2"/>
            <a:r>
              <a:rPr lang="cs-CZ" sz="2800" dirty="0" smtClean="0"/>
              <a:t>SÚKL</a:t>
            </a:r>
          </a:p>
          <a:p>
            <a:pPr lvl="2"/>
            <a:r>
              <a:rPr lang="cs-CZ" sz="2800" dirty="0" smtClean="0"/>
              <a:t>Státní ústavy/ ústavy/ centra</a:t>
            </a:r>
          </a:p>
          <a:p>
            <a:pPr lvl="2"/>
            <a:r>
              <a:rPr lang="cs-CZ" sz="2800" dirty="0" smtClean="0"/>
              <a:t>Fakultní nemocnice</a:t>
            </a:r>
          </a:p>
          <a:p>
            <a:pPr lvl="2"/>
            <a:r>
              <a:rPr lang="cs-CZ" sz="2800" dirty="0" smtClean="0"/>
              <a:t>Krajské hygienické stanice</a:t>
            </a:r>
          </a:p>
          <a:p>
            <a:pPr lvl="2"/>
            <a:r>
              <a:rPr lang="cs-CZ" sz="2800" dirty="0" smtClean="0"/>
              <a:t>Institut postgraduálního vzdělávání</a:t>
            </a:r>
          </a:p>
          <a:p>
            <a:pPr lvl="2"/>
            <a:r>
              <a:rPr lang="cs-CZ" sz="2800" dirty="0" smtClean="0"/>
              <a:t>Ústav zdravotnických informací a statistiky ČR</a:t>
            </a:r>
          </a:p>
          <a:p>
            <a:r>
              <a:rPr lang="cs-CZ" sz="3600" dirty="0" smtClean="0"/>
              <a:t>Zdravotní pojišťovny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2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56267"/>
            <a:ext cx="8596668" cy="4585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ústředním orgánem státní správy pro:</a:t>
            </a:r>
          </a:p>
          <a:p>
            <a:pPr lvl="1"/>
            <a:r>
              <a:rPr lang="cs-CZ" sz="1800" dirty="0" smtClean="0"/>
              <a:t>zdravotní služby</a:t>
            </a:r>
          </a:p>
          <a:p>
            <a:pPr lvl="1"/>
            <a:r>
              <a:rPr lang="cs-CZ" sz="1800" dirty="0" smtClean="0"/>
              <a:t>ochranu veřejného zdraví </a:t>
            </a:r>
          </a:p>
          <a:p>
            <a:pPr lvl="1"/>
            <a:r>
              <a:rPr lang="cs-CZ" sz="1800" dirty="0" smtClean="0"/>
              <a:t>zdravotnickou vědeckovýzkumnou činnost</a:t>
            </a:r>
          </a:p>
          <a:p>
            <a:pPr lvl="1"/>
            <a:r>
              <a:rPr lang="cs-CZ" sz="1800" dirty="0" smtClean="0"/>
              <a:t>poskytovatele zdravotních služeb v přímé řídící působnosti</a:t>
            </a:r>
          </a:p>
          <a:p>
            <a:pPr lvl="1"/>
            <a:r>
              <a:rPr lang="cs-CZ" sz="1800" dirty="0" smtClean="0"/>
              <a:t>zacházení s návykovými látkami, přípravky, prekursory a pomocnými látkami </a:t>
            </a:r>
          </a:p>
          <a:p>
            <a:pPr lvl="1"/>
            <a:r>
              <a:rPr lang="cs-CZ" sz="1800" dirty="0" smtClean="0"/>
              <a:t>ochranu a využívání přírodních léčivých zdrojů, přírodních léčebných lázní a zdrojů přírodních minerálních vod </a:t>
            </a:r>
          </a:p>
          <a:p>
            <a:pPr lvl="1"/>
            <a:r>
              <a:rPr lang="cs-CZ" sz="1800" dirty="0" smtClean="0"/>
              <a:t>léčiva a prostředky zdravotnické techniky pro prevenci, diagnostiku a léčení lidí</a:t>
            </a:r>
          </a:p>
          <a:p>
            <a:pPr lvl="1"/>
            <a:r>
              <a:rPr lang="cs-CZ" sz="1800" dirty="0" smtClean="0"/>
              <a:t>zdravotní pojištění a zdravotnický informační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9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8667"/>
            <a:ext cx="8596668" cy="4432695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Kompetence řídit státní zařízení:</a:t>
            </a:r>
          </a:p>
          <a:p>
            <a:r>
              <a:rPr lang="cs-CZ" sz="2400" dirty="0"/>
              <a:t>Fakultní nemocnice</a:t>
            </a:r>
          </a:p>
          <a:p>
            <a:r>
              <a:rPr lang="cs-CZ" sz="2400" dirty="0"/>
              <a:t>Psychiatrické nemocnice</a:t>
            </a:r>
          </a:p>
          <a:p>
            <a:r>
              <a:rPr lang="cs-CZ" sz="2400" dirty="0"/>
              <a:t>Ústavy, Centra, Instituty</a:t>
            </a:r>
          </a:p>
          <a:p>
            <a:r>
              <a:rPr lang="cs-CZ" sz="2400" dirty="0"/>
              <a:t>Státní lázeňské léčebny</a:t>
            </a:r>
          </a:p>
          <a:p>
            <a:pPr marL="0" indent="0">
              <a:buNone/>
            </a:pPr>
            <a:r>
              <a:rPr lang="cs-CZ" sz="2400" b="1" dirty="0"/>
              <a:t>Pravomoci vydávat vyhlášky </a:t>
            </a:r>
            <a:r>
              <a:rPr lang="cs-CZ" sz="2400" dirty="0"/>
              <a:t>(veřejné zdraví, léky, krizový plán, vzdělávání , úhradová vyhláška…)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Krizové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3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IPVZ - Institut postgraduálního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dříve Ústav pro doškolování lékařů (ÚDL) a později Institut pro další vzdělávání lékařů a farmaceutů (ILF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/>
              <a:t>Pedagogická činnost (Akreditované kurzy, celoživotní vzdělávání, specializační vzdělávání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/>
              <a:t>Administrativní </a:t>
            </a:r>
            <a:r>
              <a:rPr lang="cs-CZ" sz="2000" dirty="0" smtClean="0"/>
              <a:t>činnost</a:t>
            </a:r>
          </a:p>
          <a:p>
            <a:endParaRPr lang="cs-CZ" sz="2000" dirty="0"/>
          </a:p>
          <a:p>
            <a:r>
              <a:rPr lang="cs-CZ" sz="2000" dirty="0"/>
              <a:t>Souběh činností s fakultami a zdravotnickými zařízeními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62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SÚKL – Státní ústav pro kontrolu léčiv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437768"/>
              </p:ext>
            </p:extLst>
          </p:nvPr>
        </p:nvGraphicFramePr>
        <p:xfrm>
          <a:off x="491067" y="1354667"/>
          <a:ext cx="10664613" cy="4882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1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ÚZIS - </a:t>
            </a:r>
            <a:r>
              <a:rPr lang="cs-CZ" dirty="0"/>
              <a:t>Ústav zdravotnických informací a statistiky </a:t>
            </a:r>
            <a:r>
              <a:rPr lang="cs-CZ" dirty="0" smtClean="0"/>
              <a:t>ČR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398388"/>
              </p:ext>
            </p:extLst>
          </p:nvPr>
        </p:nvGraphicFramePr>
        <p:xfrm>
          <a:off x="504614" y="1676400"/>
          <a:ext cx="10058400" cy="427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08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sběr </a:t>
            </a:r>
            <a:r>
              <a:rPr lang="cs-CZ" dirty="0"/>
              <a:t>informací k hodnocení zdravotního stavu obyvatelstva a jeho vývoje, ke sledování incidence společensky závažných nemocí a jejich důsledků; zároveň slouží jako podklad pro hodnocení účelnosti diagnostických a léčebných postupů,</a:t>
            </a:r>
          </a:p>
          <a:p>
            <a:pPr algn="just"/>
            <a:r>
              <a:rPr lang="cs-CZ" dirty="0" smtClean="0"/>
              <a:t>sledovat </a:t>
            </a:r>
            <a:r>
              <a:rPr lang="cs-CZ" dirty="0"/>
              <a:t>vývoj, příčiny a důsledky nejenom závažných onemocnění, a to včetně důsledků ekonomických</a:t>
            </a:r>
          </a:p>
          <a:p>
            <a:pPr algn="just"/>
            <a:r>
              <a:rPr lang="cs-CZ" dirty="0" smtClean="0"/>
              <a:t>evidence </a:t>
            </a:r>
            <a:r>
              <a:rPr lang="cs-CZ" dirty="0"/>
              <a:t>a sledování pacientů, včetně zemřelých, s vybranými společensky závažnými nemocemi, sledování výskytu, vývoje, příčin a důsledků těchto nemocí a návaznosti další péče, a evidence a sledování pacientů s úrazy,</a:t>
            </a:r>
          </a:p>
          <a:p>
            <a:pPr algn="just"/>
            <a:r>
              <a:rPr lang="cs-CZ" dirty="0" smtClean="0"/>
              <a:t>evidence </a:t>
            </a:r>
            <a:r>
              <a:rPr lang="cs-CZ" dirty="0"/>
              <a:t>poskytovatelů, poskytovatelů sociálních služeb, kteří poskytují zdravotní služby, a osob poskytujících zdravotní </a:t>
            </a:r>
            <a:r>
              <a:rPr lang="cs-CZ" dirty="0" smtClean="0"/>
              <a:t>služby, </a:t>
            </a:r>
            <a:r>
              <a:rPr lang="cs-CZ" dirty="0"/>
              <a:t>personálního zabezpečení poskytovaných zdravotních služeb a technického a věcného vybavení,</a:t>
            </a:r>
          </a:p>
          <a:p>
            <a:pPr algn="just"/>
            <a:r>
              <a:rPr lang="cs-CZ" dirty="0" smtClean="0"/>
              <a:t>evidence </a:t>
            </a:r>
            <a:r>
              <a:rPr lang="cs-CZ" dirty="0"/>
              <a:t>zdravotnických pracovníků z hlediska jejich oprávnění k výkonu zdravotnického povolání a dosaženého vzdělání,</a:t>
            </a:r>
          </a:p>
          <a:p>
            <a:pPr algn="just"/>
            <a:r>
              <a:rPr lang="cs-CZ" dirty="0" smtClean="0"/>
              <a:t>získávání </a:t>
            </a:r>
            <a:r>
              <a:rPr lang="cs-CZ" dirty="0"/>
              <a:t>potřebných údajů pro statistické účely a poskytování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8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úřady vedle </a:t>
            </a:r>
            <a:r>
              <a:rPr lang="cs-CZ" dirty="0" smtClean="0"/>
              <a:t>ministerstev</a:t>
            </a:r>
            <a:br>
              <a:rPr lang="cs-CZ" dirty="0" smtClean="0"/>
            </a:br>
            <a:r>
              <a:rPr lang="cs-CZ" dirty="0" smtClean="0"/>
              <a:t>- ústřední orgány státní správy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387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SÚJB – Státní ústav jaderné bezpečnosti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40933"/>
            <a:ext cx="8596668" cy="4500429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Státní </a:t>
            </a:r>
            <a:r>
              <a:rPr lang="cs-CZ" sz="2000" dirty="0"/>
              <a:t>správu a dozor v oblasti radiační ochrany, a to v celé škále pracovišť se zdroji ionizujícího záření: od jaderných zařízení přes pracoviště s otevřenými radionuklidovými zdroji až po zubní rentgeny, včetně typového schvalování zdrojů ionizujícího </a:t>
            </a:r>
            <a:r>
              <a:rPr lang="cs-CZ" sz="2000" dirty="0" smtClean="0"/>
              <a:t>záření…</a:t>
            </a:r>
            <a:endParaRPr lang="cs-CZ" sz="2000" dirty="0"/>
          </a:p>
          <a:p>
            <a:pPr algn="just"/>
            <a:r>
              <a:rPr lang="cs-CZ" sz="2000" dirty="0"/>
              <a:t>S</a:t>
            </a:r>
            <a:r>
              <a:rPr lang="cs-CZ" sz="2000" dirty="0" smtClean="0"/>
              <a:t>ledování</a:t>
            </a:r>
            <a:r>
              <a:rPr lang="cs-CZ" sz="2000" dirty="0"/>
              <a:t>, posuzování a usměrňování ozáření osob, včetně ozáření z radonu a dalších přírodních zdrojů ionizujícího záření a ozáření za havarijních situací,</a:t>
            </a:r>
          </a:p>
          <a:p>
            <a:pPr algn="just"/>
            <a:r>
              <a:rPr lang="cs-CZ" sz="2000" dirty="0" smtClean="0"/>
              <a:t>Celostátní </a:t>
            </a:r>
            <a:r>
              <a:rPr lang="cs-CZ" sz="2000" dirty="0"/>
              <a:t>evidenci zdrojů ionizujícího záření a celostátní evidenci profesního ozáření, tedy ozáření, kterému jsou pracovníci vystaveni v souvislosti s výkonem svého povolání,</a:t>
            </a:r>
          </a:p>
          <a:p>
            <a:pPr algn="just"/>
            <a:r>
              <a:rPr lang="cs-CZ" sz="2000" dirty="0"/>
              <a:t>P</a:t>
            </a:r>
            <a:r>
              <a:rPr lang="cs-CZ" sz="2000" dirty="0" smtClean="0"/>
              <a:t>rosazování </a:t>
            </a:r>
            <a:r>
              <a:rPr lang="cs-CZ" sz="2000" dirty="0"/>
              <a:t>předpisů radiační ochrany, včetně ukládání opatření k nápravě a pokut.</a:t>
            </a:r>
          </a:p>
        </p:txBody>
      </p:sp>
    </p:spTree>
    <p:extLst>
      <p:ext uri="{BB962C8B-B14F-4D97-AF65-F5344CB8AC3E}">
        <p14:creationId xmlns:p14="http://schemas.microsoft.com/office/powerpoint/2010/main" val="28935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hygienické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7867"/>
            <a:ext cx="8596668" cy="448349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vydávat rozhodnutí, povolení, osvědčení a plnit další úkoly státní správy v ochraně a podpoře veřejného zdraví včetně státního zdravotního </a:t>
            </a:r>
            <a:r>
              <a:rPr lang="cs-CZ" dirty="0" smtClean="0"/>
              <a:t>dozoru</a:t>
            </a:r>
          </a:p>
          <a:p>
            <a:pPr algn="just"/>
            <a:r>
              <a:rPr lang="cs-CZ" dirty="0" smtClean="0"/>
              <a:t>Kontrola dodržování </a:t>
            </a:r>
            <a:r>
              <a:rPr lang="cs-CZ" dirty="0"/>
              <a:t>zásad správné výrobní praxe a ochrany zdraví při práci před riziky plynoucími z fyzikálních, chemických a biologických faktorů pracovních </a:t>
            </a:r>
            <a:r>
              <a:rPr lang="cs-CZ" dirty="0" smtClean="0"/>
              <a:t>podmínek</a:t>
            </a:r>
          </a:p>
          <a:p>
            <a:pPr algn="just"/>
            <a:r>
              <a:rPr lang="cs-CZ" dirty="0" smtClean="0"/>
              <a:t>projednávat </a:t>
            </a:r>
            <a:r>
              <a:rPr lang="cs-CZ" dirty="0"/>
              <a:t>přestupky na úseku ochrany veřejného </a:t>
            </a:r>
            <a:r>
              <a:rPr lang="cs-CZ" dirty="0" smtClean="0"/>
              <a:t>zdraví</a:t>
            </a:r>
          </a:p>
          <a:p>
            <a:pPr algn="just"/>
            <a:r>
              <a:rPr lang="cs-CZ" dirty="0"/>
              <a:t>rozhodovat o opatřeních k předcházení vzniku a šíření infekčních onemocnění a jejich ukončení - usměrňovat činnost poskytovatelů zdravotních služeb a kontrolovat </a:t>
            </a:r>
            <a:r>
              <a:rPr lang="cs-CZ" dirty="0" smtClean="0"/>
              <a:t>ji</a:t>
            </a:r>
          </a:p>
          <a:p>
            <a:pPr algn="just"/>
            <a:r>
              <a:rPr lang="cs-CZ" dirty="0" smtClean="0"/>
              <a:t>nařizovat </a:t>
            </a:r>
            <a:r>
              <a:rPr lang="cs-CZ" dirty="0"/>
              <a:t>mimořádná opatření při epidemii a nebezpečí jejího vzniku a mimořádná opatření k ochraně zdraví fyzických osob při výskytu nebezpečných</a:t>
            </a:r>
            <a:r>
              <a:rPr lang="cs-CZ" baseline="30000" dirty="0"/>
              <a:t>26a)</a:t>
            </a:r>
            <a:r>
              <a:rPr lang="cs-CZ" dirty="0"/>
              <a:t> a z nebezpečnosti podezřelých výrobků </a:t>
            </a:r>
            <a:endParaRPr lang="cs-CZ" dirty="0" smtClean="0"/>
          </a:p>
          <a:p>
            <a:pPr algn="just"/>
            <a:r>
              <a:rPr lang="cs-CZ" dirty="0" smtClean="0"/>
              <a:t>Provádí kontroly kvality pitné vody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71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16000"/>
              </p:ext>
            </p:extLst>
          </p:nvPr>
        </p:nvGraphicFramePr>
        <p:xfrm>
          <a:off x="-1758143" y="0"/>
          <a:ext cx="12595476" cy="64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5"/>
          <p:cNvCxnSpPr/>
          <p:nvPr/>
        </p:nvCxnSpPr>
        <p:spPr>
          <a:xfrm>
            <a:off x="6138333" y="2742508"/>
            <a:ext cx="766320" cy="84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904653" y="2826829"/>
            <a:ext cx="205274" cy="53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hygienik </a:t>
            </a:r>
            <a:r>
              <a:rPr lang="cs-CZ" dirty="0"/>
              <a:t>České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/>
          <a:lstStyle/>
          <a:p>
            <a:r>
              <a:rPr lang="cs-CZ" dirty="0" smtClean="0"/>
              <a:t>Od 15. 7. </a:t>
            </a:r>
            <a:r>
              <a:rPr lang="cs-CZ" dirty="0"/>
              <a:t>2017 Mgr. Eva </a:t>
            </a:r>
            <a:r>
              <a:rPr lang="cs-CZ" dirty="0" smtClean="0"/>
              <a:t>Gottvaldová</a:t>
            </a:r>
          </a:p>
          <a:p>
            <a:pPr algn="just"/>
            <a:r>
              <a:rPr lang="cs-CZ" dirty="0" smtClean="0"/>
              <a:t>Postavení náměstka Ministerstva zdravotnictví - </a:t>
            </a:r>
            <a:r>
              <a:rPr lang="cs-CZ" dirty="0"/>
              <a:t>ve věcech ochrany a podpory veřejného zdraví vystupuje hlavní hygienik České republiky jako orgán Ministerstva zdravotnictví</a:t>
            </a:r>
            <a:endParaRPr lang="cs-CZ" dirty="0" smtClean="0"/>
          </a:p>
          <a:p>
            <a:r>
              <a:rPr lang="cs-CZ" dirty="0"/>
              <a:t>jmenuje </a:t>
            </a:r>
            <a:r>
              <a:rPr lang="cs-CZ" dirty="0" smtClean="0"/>
              <a:t>vláda</a:t>
            </a:r>
          </a:p>
          <a:p>
            <a:r>
              <a:rPr lang="cs-CZ" dirty="0"/>
              <a:t>řídí a kontroluje krajské hygienické </a:t>
            </a:r>
            <a:r>
              <a:rPr lang="cs-CZ" dirty="0" smtClean="0"/>
              <a:t>stanice</a:t>
            </a:r>
          </a:p>
          <a:p>
            <a:r>
              <a:rPr lang="cs-CZ" dirty="0"/>
              <a:t>rozhoduje o opravných prostředcích proti rozhodnutím krajských hygienických </a:t>
            </a:r>
            <a:r>
              <a:rPr lang="cs-CZ" dirty="0" smtClean="0"/>
              <a:t>stanic</a:t>
            </a:r>
          </a:p>
          <a:p>
            <a:r>
              <a:rPr lang="cs-CZ" dirty="0"/>
              <a:t>stanoví ochranná opatření před zavlečením vysoce nakažlivých infekčních onemocnění, a rozhoduje o jejich </a:t>
            </a:r>
            <a:r>
              <a:rPr lang="cs-CZ" dirty="0" smtClean="0"/>
              <a:t>ukončení…</a:t>
            </a:r>
          </a:p>
          <a:p>
            <a:r>
              <a:rPr lang="cs-CZ" dirty="0" smtClean="0"/>
              <a:t>Široká škála kompetencí v oblasti ochrany veřejného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68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pojišťovny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7201"/>
            <a:ext cx="8596668" cy="431416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400" dirty="0" smtClean="0"/>
              <a:t>Samostatné právní subjekty</a:t>
            </a:r>
          </a:p>
          <a:p>
            <a:pPr algn="just"/>
            <a:r>
              <a:rPr lang="cs-CZ" sz="2400" dirty="0" smtClean="0"/>
              <a:t>Specializovaná </a:t>
            </a:r>
            <a:r>
              <a:rPr lang="cs-CZ" sz="2400" dirty="0"/>
              <a:t>zdravotní a finanční instituce, jejímž hlavním úkolem je </a:t>
            </a:r>
            <a:r>
              <a:rPr lang="cs-CZ" sz="2400" b="1" dirty="0"/>
              <a:t>provádět všeobecné zdravotní </a:t>
            </a:r>
            <a:r>
              <a:rPr lang="cs-CZ" sz="2400" b="1" dirty="0" smtClean="0"/>
              <a:t>pojištění</a:t>
            </a:r>
          </a:p>
          <a:p>
            <a:pPr lvl="1" algn="just"/>
            <a:r>
              <a:rPr lang="cs-CZ" sz="2200" b="1" dirty="0" smtClean="0"/>
              <a:t>Výběr pojistného od plátců</a:t>
            </a:r>
          </a:p>
          <a:p>
            <a:pPr lvl="1" algn="just"/>
            <a:r>
              <a:rPr lang="cs-CZ" sz="2400" dirty="0" smtClean="0"/>
              <a:t>Úhrady </a:t>
            </a:r>
            <a:r>
              <a:rPr lang="cs-CZ" sz="2400" dirty="0"/>
              <a:t>zdravotních služeb poskytovatelům zdravotních služeb</a:t>
            </a:r>
            <a:endParaRPr lang="cs-CZ" sz="2200" b="1" dirty="0" smtClean="0"/>
          </a:p>
          <a:p>
            <a:pPr algn="just"/>
            <a:r>
              <a:rPr lang="cs-CZ" sz="2400" dirty="0" smtClean="0"/>
              <a:t>Povinna </a:t>
            </a:r>
            <a:r>
              <a:rPr lang="cs-CZ" sz="2400" dirty="0"/>
              <a:t>zajistit poskytování hrazených služeb svým pojištěncům včetně jejich místní a časové </a:t>
            </a:r>
            <a:r>
              <a:rPr lang="cs-CZ" sz="2400" dirty="0" smtClean="0"/>
              <a:t>dostupnosti</a:t>
            </a:r>
          </a:p>
          <a:p>
            <a:pPr lvl="1" algn="just"/>
            <a:r>
              <a:rPr lang="cs-CZ" sz="2400" dirty="0" smtClean="0"/>
              <a:t>Prostřednictvím </a:t>
            </a:r>
            <a:r>
              <a:rPr lang="cs-CZ" sz="2400" dirty="0"/>
              <a:t>poskytovatelů, se kterými uzavírají smlouvy o poskytování a úhradě hrazených služeb</a:t>
            </a:r>
            <a:endParaRPr lang="cs-CZ" sz="2200" dirty="0" smtClean="0"/>
          </a:p>
          <a:p>
            <a:pPr marL="355600" lvl="1" indent="-355600" algn="just"/>
            <a:r>
              <a:rPr lang="cs-CZ" sz="2400" dirty="0" smtClean="0"/>
              <a:t>Povinnost vytvořit </a:t>
            </a:r>
            <a:r>
              <a:rPr lang="cs-CZ" sz="2400" dirty="0"/>
              <a:t>takovou síť smluvních poskytovatelů zdravotních služeb, aby byly hrazené služby poskytovány efektivně a v dostatečné </a:t>
            </a:r>
            <a:r>
              <a:rPr lang="cs-CZ" sz="2400" dirty="0" smtClean="0"/>
              <a:t>kvalitě</a:t>
            </a:r>
          </a:p>
          <a:p>
            <a:pPr algn="just"/>
            <a:endParaRPr lang="cs-CZ" sz="3200" b="1" dirty="0" smtClean="0"/>
          </a:p>
          <a:p>
            <a:pPr algn="just"/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1084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pojišťovny  - místní a časová dostupnost 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1" indent="-355600" algn="just"/>
            <a:r>
              <a:rPr lang="cs-CZ" sz="2000" dirty="0"/>
              <a:t>Místní dostupnost je pro jednotlivé obory zdravotních služeb stanovena dojezdovými dobami nařízením </a:t>
            </a:r>
            <a:r>
              <a:rPr lang="cs-CZ" sz="2000" dirty="0" smtClean="0"/>
              <a:t>vlády</a:t>
            </a:r>
          </a:p>
          <a:p>
            <a:pPr marL="755650" lvl="2" indent="-355600" algn="just"/>
            <a:r>
              <a:rPr lang="cs-CZ" sz="2000" dirty="0" smtClean="0"/>
              <a:t>Např</a:t>
            </a:r>
            <a:r>
              <a:rPr lang="cs-CZ" sz="2000" dirty="0"/>
              <a:t>. k praktickému lékaři by se efektivním způsobem (běžným dopravním prostředkem) měl pojištěnec dostat nejpozději za 35 </a:t>
            </a:r>
            <a:r>
              <a:rPr lang="cs-CZ" sz="2000" dirty="0" smtClean="0"/>
              <a:t>minut</a:t>
            </a:r>
          </a:p>
          <a:p>
            <a:pPr marL="355600" lvl="1" indent="-355600" algn="just"/>
            <a:r>
              <a:rPr lang="cs-CZ" sz="2000" dirty="0"/>
              <a:t>Časovou dostupností se rozumí zajištění poskytnutí neodkladných a akutních hrazených služeb ve lhůtě odpovídající jejich </a:t>
            </a:r>
            <a:r>
              <a:rPr lang="cs-CZ" sz="2000" dirty="0" smtClean="0"/>
              <a:t>naléhavosti</a:t>
            </a:r>
          </a:p>
          <a:p>
            <a:pPr marL="755650" lvl="2" indent="-355600" algn="just"/>
            <a:r>
              <a:rPr lang="cs-CZ" sz="2000" dirty="0"/>
              <a:t>Např. na provedení endoskopie je nepřekročitelná doba od indikace ošetřujícím lékařem 4 týdny, na magnetickou rezonanci 5 týdnů</a:t>
            </a:r>
          </a:p>
          <a:p>
            <a:pPr marL="355600" lvl="1" indent="-355600"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297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pojišťovny - </a:t>
            </a:r>
            <a:r>
              <a:rPr lang="cs-CZ" dirty="0"/>
              <a:t>Revizní činnosti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93333"/>
            <a:ext cx="8596668" cy="4348029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Kontrola využívání a poskytování zdravotní péče v jejím objemu a kvalitě</a:t>
            </a:r>
          </a:p>
          <a:p>
            <a:r>
              <a:rPr lang="cs-CZ" sz="2400" dirty="0" smtClean="0"/>
              <a:t>Kontrolní</a:t>
            </a:r>
          </a:p>
          <a:p>
            <a:pPr lvl="1"/>
            <a:r>
              <a:rPr lang="cs-CZ" sz="2000" b="1" dirty="0" smtClean="0"/>
              <a:t>kontroly</a:t>
            </a:r>
            <a:r>
              <a:rPr lang="cs-CZ" sz="2000" dirty="0" smtClean="0"/>
              <a:t> </a:t>
            </a:r>
            <a:r>
              <a:rPr lang="cs-CZ" sz="2000" dirty="0"/>
              <a:t>správnosti a oprávněnosti vykázané a vyúčtované zdravotní péče</a:t>
            </a:r>
          </a:p>
          <a:p>
            <a:pPr lvl="1"/>
            <a:r>
              <a:rPr lang="cs-CZ" sz="2000" b="1" dirty="0"/>
              <a:t>revize,</a:t>
            </a:r>
            <a:r>
              <a:rPr lang="cs-CZ" sz="2000" dirty="0"/>
              <a:t> kdy revizní lékaři kontrolují, zda vykázaná zdravotní péče odpovídá záznamům v příslušné zdravotnické dokumentaci</a:t>
            </a:r>
          </a:p>
          <a:p>
            <a:r>
              <a:rPr lang="cs-CZ" sz="2400" dirty="0" smtClean="0"/>
              <a:t>Regulační</a:t>
            </a:r>
          </a:p>
          <a:p>
            <a:pPr lvl="1"/>
            <a:r>
              <a:rPr lang="cs-CZ" sz="2000" dirty="0" smtClean="0"/>
              <a:t>revizní </a:t>
            </a:r>
            <a:r>
              <a:rPr lang="cs-CZ" sz="2000" dirty="0"/>
              <a:t>lékaři předem, dle delegace a podmínek vyplývajících z platných právních předpisů, rozhodují o úhradě zdravotní péče z prostředků veřejného zdravotního </a:t>
            </a:r>
            <a:r>
              <a:rPr lang="cs-CZ" sz="2000" dirty="0" smtClean="0"/>
              <a:t>pojištění</a:t>
            </a:r>
            <a:endParaRPr lang="cs-CZ" sz="2000" dirty="0"/>
          </a:p>
          <a:p>
            <a:r>
              <a:rPr lang="cs-CZ" sz="2400" dirty="0" smtClean="0"/>
              <a:t>Expertní</a:t>
            </a:r>
          </a:p>
          <a:p>
            <a:pPr lvl="1"/>
            <a:r>
              <a:rPr lang="cs-CZ" sz="2000" dirty="0"/>
              <a:t>revizní lékaři zpracovávají odborná medicínská </a:t>
            </a:r>
            <a:r>
              <a:rPr lang="cs-CZ" sz="2000" b="1" dirty="0"/>
              <a:t>posouzení</a:t>
            </a: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6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 - Revizní činnosti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9467"/>
            <a:ext cx="8596668" cy="4381895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/>
              <a:t>Schvalování</a:t>
            </a:r>
            <a:r>
              <a:rPr lang="cs-CZ" sz="2000" dirty="0"/>
              <a:t> úhrady léčiv, zdravotnických prostředků nebo výkonů zdravotní péče je určeno pro situace, kdy je úhrada vázána dle platných právních předpisů, při splnění event. dalších podmínek, na předchozí souhlas revizního lékaře.</a:t>
            </a:r>
          </a:p>
          <a:p>
            <a:pPr algn="just"/>
            <a:r>
              <a:rPr lang="cs-CZ" sz="2000" b="1" dirty="0"/>
              <a:t>Povolování</a:t>
            </a:r>
            <a:r>
              <a:rPr lang="cs-CZ" sz="2000" dirty="0"/>
              <a:t> úhrady je určeno pro situace, kdy revizní lékař ve výjimečných případech povolí úhradu léčiva, zdravotnického prostředku či zdravotního výkonu jinak z prostředků veřejného zdravotního pojištění nehrazeného, pokud se prokazatelně jedná o jedinou možnost zdravotní péče.</a:t>
            </a:r>
          </a:p>
          <a:p>
            <a:pPr algn="just"/>
            <a:r>
              <a:rPr lang="cs-CZ" sz="2000" b="1" dirty="0"/>
              <a:t>Potvrzování</a:t>
            </a:r>
            <a:r>
              <a:rPr lang="cs-CZ" sz="2000" dirty="0"/>
              <a:t> je určeno pro posuzování nároků na úhradu lázeňské péče, ozdravenské péče a péče v dětských léčebnách.</a:t>
            </a:r>
          </a:p>
        </p:txBody>
      </p:sp>
    </p:spTree>
    <p:extLst>
      <p:ext uri="{BB962C8B-B14F-4D97-AF65-F5344CB8AC3E}">
        <p14:creationId xmlns:p14="http://schemas.microsoft.com/office/powerpoint/2010/main" val="29662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ZP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68067"/>
              </p:ext>
            </p:extLst>
          </p:nvPr>
        </p:nvGraphicFramePr>
        <p:xfrm>
          <a:off x="2858346" y="1930400"/>
          <a:ext cx="6708987" cy="393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evá složená závorka 2"/>
          <p:cNvSpPr/>
          <p:nvPr/>
        </p:nvSpPr>
        <p:spPr>
          <a:xfrm>
            <a:off x="2128519" y="2646418"/>
            <a:ext cx="558799" cy="32444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5513" y="3945465"/>
            <a:ext cx="1957492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Zaměstnanecké pojišťovny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1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Kraje</a:t>
            </a:r>
            <a:endParaRPr lang="cs-CZ" dirty="0"/>
          </a:p>
        </p:txBody>
      </p:sp>
      <p:pic>
        <p:nvPicPr>
          <p:cNvPr id="4" name="Picture 2" descr="http://www.esfcr.cz/mapa/mapa_c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086" y="1270000"/>
            <a:ext cx="7604450" cy="481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91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krajů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5467"/>
            <a:ext cx="8596668" cy="4635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přímé kompetence </a:t>
            </a:r>
            <a:r>
              <a:rPr lang="cs-CZ" b="1" dirty="0" smtClean="0"/>
              <a:t>obligatorní</a:t>
            </a:r>
          </a:p>
          <a:p>
            <a:pPr lvl="1" algn="just"/>
            <a:r>
              <a:rPr lang="cs-CZ" dirty="0"/>
              <a:t>zákonné kompetence a povinnosti vyplývající z </a:t>
            </a:r>
            <a:r>
              <a:rPr lang="cs-CZ" dirty="0" smtClean="0"/>
              <a:t>právního řádu </a:t>
            </a:r>
            <a:r>
              <a:rPr lang="cs-CZ" dirty="0"/>
              <a:t>ČR v oblasti zdravotnictví (veřejného zdraví a zdravotních služeb</a:t>
            </a:r>
            <a:r>
              <a:rPr lang="cs-CZ" dirty="0" smtClean="0"/>
              <a:t>)</a:t>
            </a:r>
          </a:p>
          <a:p>
            <a:r>
              <a:rPr lang="cs-CZ" b="1" dirty="0"/>
              <a:t>přímé kompetence </a:t>
            </a:r>
            <a:r>
              <a:rPr lang="cs-CZ" b="1" dirty="0" smtClean="0"/>
              <a:t>fakultativní</a:t>
            </a:r>
          </a:p>
          <a:p>
            <a:pPr lvl="1" algn="just"/>
            <a:r>
              <a:rPr lang="pl-PL" dirty="0"/>
              <a:t>kompetence vyplývající z postavení kraje </a:t>
            </a:r>
            <a:r>
              <a:rPr lang="pl-PL" dirty="0" smtClean="0"/>
              <a:t>jako </a:t>
            </a:r>
            <a:r>
              <a:rPr lang="cs-CZ" dirty="0" smtClean="0"/>
              <a:t>veřejnoprávní korporace (oblast </a:t>
            </a:r>
            <a:r>
              <a:rPr lang="cs-CZ" dirty="0"/>
              <a:t>poskytování zdravotních služeb zřizovanými </a:t>
            </a:r>
            <a:r>
              <a:rPr lang="cs-CZ" dirty="0" smtClean="0"/>
              <a:t>příspěvkovými organizacemi </a:t>
            </a:r>
            <a:r>
              <a:rPr lang="cs-CZ" dirty="0"/>
              <a:t>nebo zakládanými obchodními společnostmi, oblast dotací a případné </a:t>
            </a:r>
            <a:r>
              <a:rPr lang="cs-CZ" dirty="0" smtClean="0"/>
              <a:t>přímé finanční </a:t>
            </a:r>
            <a:r>
              <a:rPr lang="cs-CZ" dirty="0"/>
              <a:t>spoluúčasti</a:t>
            </a:r>
            <a:r>
              <a:rPr lang="cs-CZ" dirty="0" smtClean="0"/>
              <a:t>)</a:t>
            </a:r>
          </a:p>
          <a:p>
            <a:pPr algn="just"/>
            <a:r>
              <a:rPr lang="cs-CZ" b="1" dirty="0"/>
              <a:t>nepřímé </a:t>
            </a:r>
            <a:r>
              <a:rPr lang="cs-CZ" b="1" dirty="0" smtClean="0"/>
              <a:t>kompetence</a:t>
            </a:r>
          </a:p>
          <a:p>
            <a:pPr lvl="1"/>
            <a:r>
              <a:rPr lang="cs-CZ" dirty="0"/>
              <a:t>postavení kraje jako veřejnoprávní korporace ke všem </a:t>
            </a:r>
            <a:r>
              <a:rPr lang="cs-CZ" dirty="0" smtClean="0"/>
              <a:t>subjektům v </a:t>
            </a:r>
            <a:r>
              <a:rPr lang="cs-CZ" dirty="0"/>
              <a:t>oblasti veřejného zdraví a poskytování zdravotních služeb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veřejný zájem</a:t>
            </a:r>
          </a:p>
          <a:p>
            <a:pPr lvl="1"/>
            <a:r>
              <a:rPr lang="cs-CZ" dirty="0"/>
              <a:t>oblast závislá pouze na úspěších či neúspěších vyjednávání se subjekty </a:t>
            </a:r>
            <a:r>
              <a:rPr lang="cs-CZ" dirty="0" smtClean="0"/>
              <a:t>mající přímé </a:t>
            </a:r>
            <a:r>
              <a:rPr lang="cs-CZ" dirty="0"/>
              <a:t>kompetence na poskytování zdravotních služeb</a:t>
            </a:r>
            <a:endParaRPr lang="cs-CZ" b="1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7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krajů – přímé obligatorní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4133"/>
            <a:ext cx="8596668" cy="4504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V samostatné působnosti</a:t>
            </a:r>
          </a:p>
          <a:p>
            <a:pPr lvl="1"/>
            <a:r>
              <a:rPr lang="cs-CZ" sz="2000" dirty="0" smtClean="0"/>
              <a:t>zajištění dostupnosti </a:t>
            </a:r>
            <a:r>
              <a:rPr lang="cs-CZ" sz="2000" b="1" dirty="0" smtClean="0"/>
              <a:t>zdravotnické</a:t>
            </a:r>
            <a:r>
              <a:rPr lang="cs-CZ" sz="2000" dirty="0" smtClean="0"/>
              <a:t> </a:t>
            </a:r>
            <a:r>
              <a:rPr lang="cs-CZ" sz="2000" b="1" dirty="0" smtClean="0"/>
              <a:t>záchranné služby</a:t>
            </a:r>
          </a:p>
          <a:p>
            <a:pPr lvl="1"/>
            <a:r>
              <a:rPr lang="cs-CZ" sz="2000" dirty="0" smtClean="0"/>
              <a:t>zajištění </a:t>
            </a:r>
            <a:r>
              <a:rPr lang="cs-CZ" sz="2000" dirty="0"/>
              <a:t>služby protialkoholní a </a:t>
            </a:r>
            <a:r>
              <a:rPr lang="cs-CZ" sz="2000" dirty="0" err="1"/>
              <a:t>protitoxikomanické</a:t>
            </a:r>
            <a:r>
              <a:rPr lang="cs-CZ" sz="2000" b="1" dirty="0"/>
              <a:t> záchytné </a:t>
            </a:r>
            <a:r>
              <a:rPr lang="cs-CZ" sz="2000" b="1" dirty="0" smtClean="0"/>
              <a:t>stanice</a:t>
            </a:r>
          </a:p>
          <a:p>
            <a:pPr marL="0" indent="0">
              <a:buNone/>
            </a:pPr>
            <a:r>
              <a:rPr lang="cs-CZ" sz="2400" b="1" dirty="0" smtClean="0"/>
              <a:t>V přenesené působnosti</a:t>
            </a:r>
          </a:p>
          <a:p>
            <a:pPr lvl="1"/>
            <a:r>
              <a:rPr lang="cs-CZ" sz="2000" dirty="0"/>
              <a:t>organizaci a zajištění lékařské </a:t>
            </a:r>
            <a:r>
              <a:rPr lang="cs-CZ" sz="2000" b="1" dirty="0"/>
              <a:t>pohotovostní </a:t>
            </a:r>
            <a:r>
              <a:rPr lang="cs-CZ" sz="2000" b="1" dirty="0" smtClean="0"/>
              <a:t>služby</a:t>
            </a:r>
          </a:p>
          <a:p>
            <a:pPr lvl="1"/>
            <a:r>
              <a:rPr lang="cs-CZ" sz="2000" dirty="0"/>
              <a:t>l</a:t>
            </a:r>
            <a:r>
              <a:rPr lang="cs-CZ" sz="2000" dirty="0" smtClean="0"/>
              <a:t>ékárenské pohotovostní služby</a:t>
            </a:r>
          </a:p>
          <a:p>
            <a:pPr lvl="1"/>
            <a:r>
              <a:rPr lang="cs-CZ" sz="2000" dirty="0"/>
              <a:t>pohotovostní služby v oboru zubní </a:t>
            </a:r>
            <a:r>
              <a:rPr lang="cs-CZ" sz="2000" dirty="0" smtClean="0"/>
              <a:t>lékařství</a:t>
            </a:r>
          </a:p>
          <a:p>
            <a:pPr lvl="1"/>
            <a:r>
              <a:rPr lang="cs-CZ" sz="2000" dirty="0"/>
              <a:t>organizace a zajištění </a:t>
            </a:r>
            <a:r>
              <a:rPr lang="cs-CZ" sz="2000" b="1" dirty="0" smtClean="0"/>
              <a:t>prohlídek těl </a:t>
            </a:r>
            <a:r>
              <a:rPr lang="cs-CZ" sz="2000" b="1" dirty="0"/>
              <a:t>zemřelých </a:t>
            </a:r>
            <a:r>
              <a:rPr lang="cs-CZ" sz="2000" dirty="0"/>
              <a:t>mimo zdravotnické </a:t>
            </a:r>
            <a:r>
              <a:rPr lang="cs-CZ" sz="2000" dirty="0" smtClean="0"/>
              <a:t>zařízení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5863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2400" b="1" dirty="0"/>
              <a:t>V přenesené působnosti dále krajský úřad</a:t>
            </a:r>
          </a:p>
          <a:p>
            <a:pPr algn="just"/>
            <a:r>
              <a:rPr lang="cs-CZ" sz="2400" dirty="0" smtClean="0"/>
              <a:t>rozhoduje </a:t>
            </a:r>
            <a:r>
              <a:rPr lang="cs-CZ" sz="2400" dirty="0"/>
              <a:t>o </a:t>
            </a:r>
            <a:r>
              <a:rPr lang="cs-CZ" sz="2400" b="1" dirty="0"/>
              <a:t>udělení oprávnění </a:t>
            </a:r>
            <a:r>
              <a:rPr lang="cs-CZ" sz="2400" dirty="0"/>
              <a:t>k poskytování zdravotních služeb;</a:t>
            </a:r>
          </a:p>
          <a:p>
            <a:pPr algn="just"/>
            <a:r>
              <a:rPr lang="cs-CZ" sz="2400" dirty="0" smtClean="0"/>
              <a:t>vyhlašuje </a:t>
            </a:r>
            <a:r>
              <a:rPr lang="cs-CZ" sz="2400" dirty="0"/>
              <a:t>a organizuje výběrová řízení před uzavřením smlouvy se zdravotní </a:t>
            </a:r>
            <a:r>
              <a:rPr lang="cs-CZ" sz="2400" dirty="0" smtClean="0"/>
              <a:t>pojišťovnou u </a:t>
            </a:r>
            <a:r>
              <a:rPr lang="cs-CZ" sz="2400" dirty="0"/>
              <a:t>ambulantní péče;</a:t>
            </a:r>
          </a:p>
          <a:p>
            <a:pPr algn="just"/>
            <a:r>
              <a:rPr lang="cs-CZ" sz="2400" dirty="0" smtClean="0"/>
              <a:t>vyřizuje </a:t>
            </a:r>
            <a:r>
              <a:rPr lang="cs-CZ" sz="2400" b="1" dirty="0"/>
              <a:t>stížnosti na poskytovatele zdravotních služeb</a:t>
            </a:r>
            <a:r>
              <a:rPr lang="cs-CZ" sz="2400" dirty="0"/>
              <a:t> v případě, kdy osoba, která </a:t>
            </a:r>
            <a:r>
              <a:rPr lang="cs-CZ" sz="2400" dirty="0" smtClean="0"/>
              <a:t>podala poskytovateli </a:t>
            </a:r>
            <a:r>
              <a:rPr lang="cs-CZ" sz="2400" dirty="0"/>
              <a:t>stížnost, s jejím vyřízením poskytovatelem </a:t>
            </a:r>
            <a:r>
              <a:rPr lang="cs-CZ" sz="2400" dirty="0" smtClean="0"/>
              <a:t>nesouhlasí (viz dále);</a:t>
            </a:r>
          </a:p>
          <a:p>
            <a:pPr algn="just"/>
            <a:r>
              <a:rPr lang="cs-CZ" sz="2400" b="1" dirty="0"/>
              <a:t>přezkoumává zdravotní posudky </a:t>
            </a:r>
            <a:r>
              <a:rPr lang="cs-CZ" sz="2400" dirty="0"/>
              <a:t>vydávané poskytovateli zdravotních služeb na svém území;</a:t>
            </a:r>
          </a:p>
          <a:p>
            <a:pPr algn="just"/>
            <a:r>
              <a:rPr lang="cs-CZ" sz="2400" dirty="0" smtClean="0"/>
              <a:t>zajišťuje </a:t>
            </a:r>
            <a:r>
              <a:rPr lang="cs-CZ" sz="2400" dirty="0"/>
              <a:t>na požadavek ředitele krajského vojenského velitelství lékaře a ostatní </a:t>
            </a:r>
            <a:r>
              <a:rPr lang="cs-CZ" sz="2400" dirty="0" smtClean="0"/>
              <a:t>zdravotnické pracovníky </a:t>
            </a:r>
            <a:r>
              <a:rPr lang="cs-CZ" sz="2400" dirty="0"/>
              <a:t>a materiální zabezpečení lékařských prohlídek do odvodních komisí (v </a:t>
            </a:r>
            <a:r>
              <a:rPr lang="cs-CZ" sz="2400" dirty="0" smtClean="0"/>
              <a:t>případě vyhlášení </a:t>
            </a:r>
            <a:r>
              <a:rPr lang="cs-CZ" sz="2400" dirty="0"/>
              <a:t>stavu ohrožení státu nebo válečného stavu).</a:t>
            </a:r>
          </a:p>
        </p:txBody>
      </p:sp>
    </p:spTree>
    <p:extLst>
      <p:ext uri="{BB962C8B-B14F-4D97-AF65-F5344CB8AC3E}">
        <p14:creationId xmlns:p14="http://schemas.microsoft.com/office/powerpoint/2010/main" val="123934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035568"/>
              </p:ext>
            </p:extLst>
          </p:nvPr>
        </p:nvGraphicFramePr>
        <p:xfrm>
          <a:off x="838200" y="636814"/>
          <a:ext cx="10515600" cy="5540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2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přímé </a:t>
            </a:r>
            <a:r>
              <a:rPr lang="cs-CZ" dirty="0" smtClean="0"/>
              <a:t>fakultativní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000" b="1" dirty="0"/>
              <a:t>výkon zřizovatelských a zakladatelských </a:t>
            </a:r>
            <a:r>
              <a:rPr lang="cs-CZ" sz="3000" dirty="0"/>
              <a:t>funkcí ve </a:t>
            </a:r>
            <a:r>
              <a:rPr lang="cs-CZ" sz="3000" dirty="0" smtClean="0"/>
              <a:t>vztahu k </a:t>
            </a:r>
            <a:r>
              <a:rPr lang="cs-CZ" sz="3000" dirty="0"/>
              <a:t>právnickým </a:t>
            </a:r>
            <a:r>
              <a:rPr lang="cs-CZ" sz="3000" dirty="0" smtClean="0"/>
              <a:t>osobám </a:t>
            </a:r>
            <a:r>
              <a:rPr lang="cs-CZ" sz="3000" dirty="0"/>
              <a:t>– k </a:t>
            </a:r>
            <a:r>
              <a:rPr lang="cs-CZ" sz="3000" dirty="0" smtClean="0"/>
              <a:t>organizacím a společnostem v </a:t>
            </a:r>
            <a:r>
              <a:rPr lang="cs-CZ" sz="3000" dirty="0"/>
              <a:t>oblasti zdravotnictví (které poskytují </a:t>
            </a:r>
            <a:r>
              <a:rPr lang="cs-CZ" sz="3000" dirty="0" smtClean="0"/>
              <a:t>zdravotní služby)</a:t>
            </a:r>
          </a:p>
          <a:p>
            <a:pPr algn="just"/>
            <a:r>
              <a:rPr lang="cs-CZ" sz="3000" b="1" dirty="0"/>
              <a:t>poskytování dotací </a:t>
            </a:r>
            <a:r>
              <a:rPr lang="cs-CZ" sz="3000" dirty="0"/>
              <a:t>spolkům, humanitárním organizacím a jiným </a:t>
            </a:r>
            <a:r>
              <a:rPr lang="cs-CZ" sz="3000" dirty="0" smtClean="0"/>
              <a:t>právnickým a </a:t>
            </a:r>
            <a:r>
              <a:rPr lang="cs-CZ" sz="3000" dirty="0"/>
              <a:t>fyzickým osobám působícím na území kraje v oblasti </a:t>
            </a:r>
            <a:r>
              <a:rPr lang="cs-CZ" sz="3000" dirty="0" smtClean="0"/>
              <a:t>zdravotnictví</a:t>
            </a:r>
          </a:p>
          <a:p>
            <a:pPr algn="just"/>
            <a:r>
              <a:rPr lang="cs-CZ" sz="3000" b="1" dirty="0"/>
              <a:t>stěžejní pro podporu zdraví </a:t>
            </a:r>
            <a:r>
              <a:rPr lang="cs-CZ" sz="3000" dirty="0"/>
              <a:t>(zlepšení zdravotního </a:t>
            </a:r>
            <a:r>
              <a:rPr lang="cs-CZ" sz="3000" dirty="0" smtClean="0"/>
              <a:t>stavu obyvatelstva </a:t>
            </a:r>
            <a:r>
              <a:rPr lang="cs-CZ" sz="3000" dirty="0"/>
              <a:t>kraje) </a:t>
            </a:r>
            <a:r>
              <a:rPr lang="cs-CZ" sz="3000" b="1" dirty="0"/>
              <a:t>a rozvoje zdravotních služeb </a:t>
            </a:r>
            <a:r>
              <a:rPr lang="cs-CZ" sz="3000" dirty="0"/>
              <a:t>na území kraje.</a:t>
            </a:r>
            <a:endParaRPr lang="cs-CZ" sz="3000" dirty="0" smtClean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712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</a:t>
            </a:r>
            <a:r>
              <a:rPr lang="cs-CZ" dirty="0" smtClean="0"/>
              <a:t>nepřímé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8667"/>
            <a:ext cx="8596668" cy="4432695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pravomoci kraje (zastupitelstva) předkládat návrhy zákonů Poslanecké </a:t>
            </a:r>
            <a:r>
              <a:rPr lang="cs-CZ" sz="2400" dirty="0" smtClean="0"/>
              <a:t>sněmovně</a:t>
            </a:r>
          </a:p>
          <a:p>
            <a:r>
              <a:rPr lang="cs-CZ" sz="2400" dirty="0"/>
              <a:t>předkládat návrhy Ústavnímu </a:t>
            </a:r>
            <a:r>
              <a:rPr lang="cs-CZ" sz="2400" dirty="0" smtClean="0"/>
              <a:t>soudu </a:t>
            </a:r>
            <a:r>
              <a:rPr lang="cs-CZ" sz="2400" dirty="0"/>
              <a:t>na zrušení právních </a:t>
            </a:r>
            <a:r>
              <a:rPr lang="cs-CZ" sz="2400" dirty="0" smtClean="0"/>
              <a:t>předpisů</a:t>
            </a:r>
          </a:p>
          <a:p>
            <a:r>
              <a:rPr lang="cs-CZ" sz="2400" dirty="0"/>
              <a:t>rozhodovat o spolupráci kraje s jinými kraji a o mezinárodní </a:t>
            </a:r>
            <a:r>
              <a:rPr lang="cs-CZ" sz="2400" dirty="0" smtClean="0"/>
              <a:t>spolupráci</a:t>
            </a:r>
          </a:p>
          <a:p>
            <a:r>
              <a:rPr lang="cs-CZ" sz="2400" dirty="0" smtClean="0"/>
              <a:t>Schvalovat rozpočet, závěrečný účet a </a:t>
            </a:r>
            <a:r>
              <a:rPr lang="cs-CZ" sz="2400" dirty="0"/>
              <a:t>účetní závěrku </a:t>
            </a:r>
            <a:r>
              <a:rPr lang="cs-CZ" sz="2400" dirty="0" smtClean="0"/>
              <a:t>kraje</a:t>
            </a:r>
          </a:p>
          <a:p>
            <a:r>
              <a:rPr lang="cs-CZ" sz="2400" dirty="0"/>
              <a:t>ukládání úkolů krajskému úřadu v oblasti samostatné </a:t>
            </a:r>
            <a:r>
              <a:rPr lang="cs-CZ" sz="2400" dirty="0" smtClean="0"/>
              <a:t>působnosti</a:t>
            </a:r>
          </a:p>
          <a:p>
            <a:r>
              <a:rPr lang="cs-CZ" sz="2400" dirty="0"/>
              <a:t>přezkum opatření přijatá krajským úřadem v samostatné </a:t>
            </a:r>
            <a:r>
              <a:rPr lang="cs-CZ" sz="2400" dirty="0" smtClean="0"/>
              <a:t>působnosti</a:t>
            </a:r>
          </a:p>
          <a:p>
            <a:r>
              <a:rPr lang="cs-CZ" sz="2400" dirty="0" smtClean="0"/>
              <a:t>vyřizování </a:t>
            </a:r>
            <a:r>
              <a:rPr lang="cs-CZ" sz="2400" dirty="0"/>
              <a:t>návrhů, </a:t>
            </a:r>
            <a:r>
              <a:rPr lang="cs-CZ" sz="2400" dirty="0" smtClean="0"/>
              <a:t>připomínek </a:t>
            </a:r>
            <a:r>
              <a:rPr lang="pl-PL" sz="2400" dirty="0" smtClean="0"/>
              <a:t>a </a:t>
            </a:r>
            <a:r>
              <a:rPr lang="pl-PL" sz="2400" dirty="0"/>
              <a:t>podnětů obcí a právnických osob z územního obvodu kraje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4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</a:t>
            </a:r>
            <a:r>
              <a:rPr lang="cs-CZ" dirty="0" smtClean="0"/>
              <a:t>veřejný zájem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74801"/>
            <a:ext cx="8596668" cy="4466562"/>
          </a:xfrm>
        </p:spPr>
        <p:txBody>
          <a:bodyPr>
            <a:noAutofit/>
          </a:bodyPr>
          <a:lstStyle/>
          <a:p>
            <a:r>
              <a:rPr lang="cs-CZ" sz="2000" dirty="0"/>
              <a:t>vyjednávání o tvorbě sítě poskytovatelů zdravotních služeb na </a:t>
            </a:r>
            <a:r>
              <a:rPr lang="cs-CZ" sz="2000" dirty="0" smtClean="0"/>
              <a:t>území kraje (přímá obligatorní kompetence daná zdravotním pojišťovnám)</a:t>
            </a:r>
          </a:p>
          <a:p>
            <a:r>
              <a:rPr lang="cs-CZ" sz="2000" dirty="0"/>
              <a:t>vyjednávací pozice kraje jako člena Asociace krajů České </a:t>
            </a:r>
            <a:r>
              <a:rPr lang="cs-CZ" sz="2000" dirty="0" smtClean="0"/>
              <a:t>Republiky</a:t>
            </a:r>
          </a:p>
          <a:p>
            <a:r>
              <a:rPr lang="cs-CZ" sz="2000" dirty="0"/>
              <a:t>vyjednávací pozice kraje při spolupráci s pacientskými organizacemi při prosazování </a:t>
            </a:r>
            <a:r>
              <a:rPr lang="cs-CZ" sz="2000" dirty="0" smtClean="0"/>
              <a:t>práv pacientů </a:t>
            </a:r>
            <a:r>
              <a:rPr lang="cs-CZ" sz="2000" dirty="0"/>
              <a:t>(garance časové a místní dostupnosti, zákaz diskriminace atp</a:t>
            </a:r>
            <a:r>
              <a:rPr lang="cs-CZ" sz="2000" dirty="0" smtClean="0"/>
              <a:t>.)</a:t>
            </a:r>
          </a:p>
          <a:p>
            <a:r>
              <a:rPr lang="cs-CZ" sz="2000" dirty="0"/>
              <a:t>využití spolupráce s poslanci, senátory a dalšími veřejnými činiteli z </a:t>
            </a:r>
            <a:r>
              <a:rPr lang="cs-CZ" sz="2000" dirty="0" smtClean="0"/>
              <a:t>regionu</a:t>
            </a:r>
          </a:p>
          <a:p>
            <a:r>
              <a:rPr lang="cs-CZ" sz="2000" dirty="0"/>
              <a:t>využití vyjednávací pozice kraje v evropských strukturách (např. čerpání </a:t>
            </a:r>
            <a:r>
              <a:rPr lang="cs-CZ" sz="2000" dirty="0" smtClean="0"/>
              <a:t>evropských dotačních </a:t>
            </a:r>
            <a:r>
              <a:rPr lang="cs-CZ" sz="2000" dirty="0"/>
              <a:t>titulů pro rozvoj zdravotnické infrastruktury)</a:t>
            </a:r>
          </a:p>
        </p:txBody>
      </p:sp>
    </p:spTree>
    <p:extLst>
      <p:ext uri="{BB962C8B-B14F-4D97-AF65-F5344CB8AC3E}">
        <p14:creationId xmlns:p14="http://schemas.microsoft.com/office/powerpoint/2010/main" val="215538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řešené krajem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801" y="1930400"/>
            <a:ext cx="8596668" cy="40978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Proti postupu poskytovatele při poskytování zdravotních služeb nebo proti činnostem souvisejícím se zdravotními službami může podat stížnost</a:t>
            </a:r>
          </a:p>
          <a:p>
            <a:pPr lvl="1" algn="just"/>
            <a:r>
              <a:rPr lang="cs-CZ" sz="1800" b="1" dirty="0"/>
              <a:t>a)</a:t>
            </a:r>
            <a:r>
              <a:rPr lang="cs-CZ" sz="1800" dirty="0"/>
              <a:t> pacient,</a:t>
            </a:r>
          </a:p>
          <a:p>
            <a:pPr lvl="1" algn="just"/>
            <a:r>
              <a:rPr lang="cs-CZ" sz="1800" b="1" dirty="0"/>
              <a:t>b)</a:t>
            </a:r>
            <a:r>
              <a:rPr lang="cs-CZ" sz="1800" dirty="0"/>
              <a:t> zákonný zástupce nebo opatrovník pacienta,</a:t>
            </a:r>
          </a:p>
          <a:p>
            <a:pPr lvl="1" algn="just"/>
            <a:r>
              <a:rPr lang="cs-CZ" sz="1800" b="1" dirty="0"/>
              <a:t>c)</a:t>
            </a:r>
            <a:r>
              <a:rPr lang="cs-CZ" sz="1800" dirty="0"/>
              <a:t> osoba blízká v případě, že pacient tak nemůže učinit s ohledem na svůj zdravotní stav nebo pokud zemřel, nebo</a:t>
            </a:r>
          </a:p>
          <a:p>
            <a:pPr lvl="1" algn="just"/>
            <a:r>
              <a:rPr lang="cs-CZ" sz="1800" b="1" dirty="0"/>
              <a:t>d)</a:t>
            </a:r>
            <a:r>
              <a:rPr lang="cs-CZ" sz="1800" dirty="0"/>
              <a:t> osoba zmocněná pacientem.</a:t>
            </a:r>
          </a:p>
          <a:p>
            <a:pPr algn="just"/>
            <a:r>
              <a:rPr lang="cs-CZ" sz="2000" dirty="0"/>
              <a:t>Stížnost se podává poskytovateli, proti kterému směřuje; tím není dotčena možnost podat stížnost podle jiných právních předpisů. Podání stížnosti nesmí být osobě, která ji podala, nebo pacientovi, jehož se stížnost týká, na újmu.</a:t>
            </a:r>
          </a:p>
          <a:p>
            <a:pPr algn="just"/>
            <a:r>
              <a:rPr lang="cs-CZ" sz="2000" dirty="0"/>
              <a:t>Povinnost vyřídit do 30 dnů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6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řešené krajem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026183"/>
              </p:ext>
            </p:extLst>
          </p:nvPr>
        </p:nvGraphicFramePr>
        <p:xfrm>
          <a:off x="233680" y="16933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677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cs-CZ" sz="2400" dirty="0"/>
              <a:t>zabezpečují všechny úkoly spojené s funkcí zřizovatele svých zdravotnických </a:t>
            </a:r>
            <a:r>
              <a:rPr lang="cs-CZ" sz="2400" dirty="0" smtClean="0"/>
              <a:t>zařízení</a:t>
            </a:r>
          </a:p>
          <a:p>
            <a:endParaRPr lang="cs-CZ" sz="2400" dirty="0" smtClean="0"/>
          </a:p>
          <a:p>
            <a:r>
              <a:rPr lang="cs-CZ" sz="2400" dirty="0"/>
              <a:t>ve svých územních obvodech řídí v samostatné působnosti ochranu před alkoholismem a jinými </a:t>
            </a:r>
            <a:r>
              <a:rPr lang="cs-CZ" sz="2400" dirty="0" smtClean="0"/>
              <a:t>toxikomaniemi</a:t>
            </a:r>
          </a:p>
          <a:p>
            <a:endParaRPr lang="cs-CZ" sz="2400" dirty="0" smtClean="0"/>
          </a:p>
          <a:p>
            <a:r>
              <a:rPr lang="cs-CZ" sz="2400" dirty="0" smtClean="0"/>
              <a:t>Uplatňování zdravotní politiky v rámci hospodaření obce</a:t>
            </a:r>
          </a:p>
          <a:p>
            <a:pPr marL="0" indent="0">
              <a:buNone/>
            </a:pP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0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Podmínky poskytování zdravotních služeb v ČR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1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úhly pohledu na poskytování služeb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585126"/>
              </p:ext>
            </p:extLst>
          </p:nvPr>
        </p:nvGraphicFramePr>
        <p:xfrm>
          <a:off x="677334" y="1727200"/>
          <a:ext cx="10676466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162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4800" dirty="0"/>
              <a:t>pouze zdravotní služby uvedené v </a:t>
            </a:r>
            <a:r>
              <a:rPr lang="cs-CZ" sz="4800" b="1" dirty="0">
                <a:solidFill>
                  <a:srgbClr val="FF0000"/>
                </a:solidFill>
              </a:rPr>
              <a:t>oprávnění k poskytování zdravotních služeb.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7455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státní moci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752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600" dirty="0"/>
              <a:t>Vydává:</a:t>
            </a:r>
          </a:p>
          <a:p>
            <a:pPr marL="0" indent="0">
              <a:buNone/>
            </a:pPr>
            <a:r>
              <a:rPr lang="cs-CZ" sz="3600" dirty="0"/>
              <a:t>a) krajský úřad, v jehož správním obvodu je zdravotnické zařízení, </a:t>
            </a:r>
          </a:p>
          <a:p>
            <a:pPr marL="0" indent="0">
              <a:buNone/>
            </a:pPr>
            <a:r>
              <a:rPr lang="cs-CZ" sz="3600" dirty="0"/>
              <a:t>b) Ministerstvo obrany nebo Ministerstvo spravedlnosti, Ministerstvo vnitra, jde-li o zdravotní služby poskytované ve zdravotnických zařízeních zřízených ministerstvy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 poskytování ZS</a:t>
            </a:r>
          </a:p>
        </p:txBody>
      </p:sp>
    </p:spTree>
    <p:extLst>
      <p:ext uri="{BB962C8B-B14F-4D97-AF65-F5344CB8AC3E}">
        <p14:creationId xmlns:p14="http://schemas.microsoft.com/office/powerpoint/2010/main" val="106620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Podmínky udělení oprávnění k poskytování ZS – Fyzická osoba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dosáhla věku 18 let,</a:t>
            </a:r>
          </a:p>
          <a:p>
            <a:pPr>
              <a:buFontTx/>
              <a:buChar char="-"/>
            </a:pPr>
            <a:r>
              <a:rPr lang="cs-CZ" dirty="0"/>
              <a:t>je plně svéprávná,</a:t>
            </a:r>
          </a:p>
          <a:p>
            <a:pPr>
              <a:buFontTx/>
              <a:buChar char="-"/>
            </a:pPr>
            <a:r>
              <a:rPr lang="cs-CZ" dirty="0"/>
              <a:t>je bezúhonná,</a:t>
            </a:r>
          </a:p>
          <a:p>
            <a:pPr>
              <a:buFontTx/>
              <a:buChar char="-"/>
            </a:pPr>
            <a:r>
              <a:rPr lang="cs-CZ" dirty="0"/>
              <a:t>je držitelem povolení k pobytu ČR</a:t>
            </a:r>
          </a:p>
          <a:p>
            <a:pPr>
              <a:buFontTx/>
              <a:buChar char="-"/>
            </a:pPr>
            <a:r>
              <a:rPr lang="cs-CZ" dirty="0"/>
              <a:t>je způsobilá k samostatnému výkonu zdravotnického povolání v oboru</a:t>
            </a:r>
          </a:p>
          <a:p>
            <a:pPr>
              <a:buFontTx/>
              <a:buChar char="-"/>
            </a:pPr>
            <a:r>
              <a:rPr lang="cs-CZ" dirty="0"/>
              <a:t>je členem komory, jestliže je to podmínkou</a:t>
            </a:r>
          </a:p>
          <a:p>
            <a:pPr>
              <a:buFontTx/>
              <a:buChar char="-"/>
            </a:pPr>
            <a:r>
              <a:rPr lang="cs-CZ" dirty="0"/>
              <a:t>je oprávněna užívat zdravotnické zařízení, které splňuje požadavky na technické a věcné vybavení,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splněny požadavky na personální zabezpečení poskytovaných zdravotních služeb</a:t>
            </a:r>
            <a:r>
              <a:rPr lang="cs-CZ" dirty="0"/>
              <a:t>, </a:t>
            </a:r>
          </a:p>
          <a:p>
            <a:pPr>
              <a:buFontTx/>
              <a:buChar char="-"/>
            </a:pPr>
            <a:r>
              <a:rPr lang="cs-CZ" dirty="0"/>
              <a:t>orgán ochrany veřejného zdraví schválil provozní řád zdravotnického zařízení,</a:t>
            </a:r>
          </a:p>
          <a:p>
            <a:pPr>
              <a:buFontTx/>
              <a:buChar char="-"/>
            </a:pPr>
            <a:r>
              <a:rPr lang="cs-CZ" dirty="0"/>
              <a:t>netrvá žádná z překážek pro udělení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335542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Podmínky udělení oprávnění k poskytování ZS – Právnická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statutární orgán právnické osoby je bezúhonný,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FF0000"/>
                </a:solidFill>
              </a:rPr>
              <a:t>ustanovila </a:t>
            </a:r>
            <a:r>
              <a:rPr lang="cs-CZ" dirty="0">
                <a:solidFill>
                  <a:srgbClr val="FF0000"/>
                </a:solidFill>
              </a:rPr>
              <a:t>odborného zástupce, který má způsobilost k výkonu zdrav. povolání v daném oboru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nutnost pracovněprávního vztahu, max. 2 </a:t>
            </a:r>
            <a:r>
              <a:rPr lang="cs-CZ" dirty="0" smtClean="0">
                <a:solidFill>
                  <a:srgbClr val="FF0000"/>
                </a:solidFill>
              </a:rPr>
              <a:t>zařízení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 oprávněna užívat zdravotnické zařízení, které splňuje požadavky na technické a věcné vybavení,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splněny požadavky na personální zabezpečení poskytovaných zdravotních služeb,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orgán ochrany veřejného zdraví schválil provozní řád zdravotnického zařízení,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netrvá žádná z překážek pro udělení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40547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42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Překážky udělení a odejmutí oprávnění k poskytování zdravotních služeb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437583"/>
              </p:ext>
            </p:extLst>
          </p:nvPr>
        </p:nvGraphicFramePr>
        <p:xfrm>
          <a:off x="677334" y="1710268"/>
          <a:ext cx="10515599" cy="4859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63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poskytovatele dle ZOZS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poskytovat 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zdravotní služby </a:t>
            </a:r>
            <a:r>
              <a:rPr lang="cs-CZ" sz="2800" dirty="0"/>
              <a:t>na 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náležité odborné úrovni</a:t>
            </a:r>
            <a:r>
              <a:rPr lang="cs-CZ" sz="2800" dirty="0"/>
              <a:t>, </a:t>
            </a:r>
          </a:p>
          <a:p>
            <a:r>
              <a:rPr lang="cs-CZ" sz="2800" dirty="0"/>
              <a:t>vytvořit podmínky k uplatňování práv a povinností pacientů</a:t>
            </a:r>
          </a:p>
          <a:p>
            <a:r>
              <a:rPr lang="cs-CZ" sz="2800" dirty="0"/>
              <a:t>vytvořit podmínky k uplatňování práv a povinností zdravotnických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5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je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/>
              <a:t>informovat pacienta o ceně poskytovaných zdravotních služeb nehrazených nebo částečně hrazených z veřejného zdravotního pojištění, a to před jejich poskytnutím, a vystavit účet za uhrazené zdravotní služby, nestanoví-li jiný právní předpis jinak,</a:t>
            </a:r>
          </a:p>
          <a:p>
            <a:r>
              <a:rPr lang="cs-CZ" dirty="0"/>
              <a:t>b) zpracovat seznam cen poskytovaných zdravotních služeb nehrazených a částečně hrazených z veřejného zdravotního pojištění a umístit ho tak, aby byl seznam přístupný pacientům; to neplatí pro poskytovatele lékárenské péče,</a:t>
            </a:r>
          </a:p>
          <a:p>
            <a:r>
              <a:rPr lang="cs-CZ" dirty="0"/>
              <a:t>c) vymezit provozní a ordinační dobu a údaj o ní umístit tak, aby tato informace byla přístupná pacientům,</a:t>
            </a:r>
          </a:p>
          <a:p>
            <a:r>
              <a:rPr lang="cs-CZ" dirty="0"/>
              <a:t>d) opatřit zdravotnické zařízení viditelným označením, které musí obsahovat obchodní firmu, název nebo jméno, popřípadě jména a příjmení poskytovatele, a identifikační číslo, bylo-li přiděleno,</a:t>
            </a:r>
          </a:p>
          <a:p>
            <a:r>
              <a:rPr lang="cs-CZ" dirty="0"/>
              <a:t>e) v době nepřítomnosti nebo dočasného přerušení poskytování zdravotních služeb zpřístupnit pacientům informaci o poskytnutí neodkladné péče jiným poskytovatelem v rámci jeho ordinační doby,</a:t>
            </a:r>
          </a:p>
          <a:p>
            <a:r>
              <a:rPr lang="cs-CZ" dirty="0"/>
              <a:t>f) předat zprávu o poskytnutých zdravotních službách registrujícímu poskytovateli v oboru všeobecné praktické lékařství nebo v oboru praktické lékařství pro děti a dorost, je-li mu tento poskytovatel znám, a na vyžádání též poskytovateli zdravotnické záchranné služby nebo pacientovi; registrující poskytovatel v oboru zubní lékařství nebo v oboru gynekologie a porodnictví má povinnost předat zprávu jen v případě, kdy poskytnutí zdravotních služeb indikoval registrující poskytovatel v oboru všeobecné praktické lékařství nebo v oboru praktické lékařství pro děti a dorost,</a:t>
            </a:r>
          </a:p>
          <a:p>
            <a:r>
              <a:rPr lang="cs-CZ" dirty="0"/>
              <a:t>g) předat jiným poskytovatelům zdravotních služeb nebo poskytovatelům sociálních služeb potřebné informace o zdravotním stavu pacienta nezbytné k zajištění návaznosti dalších zdravotních a sociálních služeb poskytovaných pacientovi,</a:t>
            </a:r>
          </a:p>
          <a:p>
            <a:r>
              <a:rPr lang="cs-CZ" dirty="0"/>
              <a:t>h) zpracovat seznam zdravotních služeb, k jejichž poskytnutí je vyžadován písemný souhlas; to neplatí pro poskytovatele zdravotnické záchranné služby, zdravotnické dopravní služby, přepravy pacientů neodkladné péče a lékárenské péče,</a:t>
            </a:r>
          </a:p>
          <a:p>
            <a:r>
              <a:rPr lang="cs-CZ" dirty="0"/>
              <a:t>i) informovat pacienta o tom, že se na poskytování zdravotních služeb mohou podílet osoby získávající způsobilost k výkonu povolání zdravotnického pracovníka nebo jiného odborného pracovníka, a to včetně nahlížení do zdravotnické dokumentace, a že pacient může přítomnost těchto osob při poskytování zdravotních služeb a nahlížení do zdravotnické dokumentace zakázat,</a:t>
            </a:r>
          </a:p>
          <a:p>
            <a:r>
              <a:rPr lang="cs-CZ" dirty="0"/>
              <a:t>j) přijmout pacienta k</a:t>
            </a:r>
          </a:p>
          <a:p>
            <a:r>
              <a:rPr lang="cs-CZ" dirty="0"/>
              <a:t>1. izolaci, karanténě, léčení nebo lékařskému dohledu stanovenému podle zákona o ochraně veřejného zdraví, pokud je oprávněn požadované zdravotní služby zajišťovat,</a:t>
            </a:r>
          </a:p>
          <a:p>
            <a:r>
              <a:rPr lang="cs-CZ" dirty="0"/>
              <a:t>2. ochrannému léčení nařízenému soudem, jde-li o poskytovatele zajišťujícího tuto službu podle zákona o specifických zdravotních službách,</a:t>
            </a:r>
          </a:p>
          <a:p>
            <a:r>
              <a:rPr lang="cs-CZ" dirty="0"/>
              <a:t>k) poskytnout zdravotní služby indikované lékařem Vězeňské služby osobě obviněné nebo odsouzené nebo umístěné v ústavu pro výkon zabezpečovací detence v termínu předem dohodnutém s Vězeňskou službou; to neplatí v případě poskytnutí neodkladné péče,</a:t>
            </a:r>
          </a:p>
          <a:p>
            <a:r>
              <a:rPr lang="cs-CZ" dirty="0"/>
              <a:t>l) podílet se na žádost kraje, jehož krajský úřad mu udělil oprávnění, na zajištění lékařské pohotovostní služby, lékárenské pohotovostní služby a pohotovostní služby zubních lékařů; to neplatí, jde-li o Vězeňskou službu,</a:t>
            </a:r>
          </a:p>
          <a:p>
            <a:r>
              <a:rPr lang="cs-CZ" dirty="0"/>
              <a:t>m) předávat údaje do Národního zdravotnického informačního systému,</a:t>
            </a:r>
          </a:p>
          <a:p>
            <a:r>
              <a:rPr lang="cs-CZ" dirty="0"/>
              <a:t>n) uzavřít pojistnou smlouvu o pojištění své odpovědnosti za škodu způsobenou v souvislosti s poskytováním zdravotních služeb, a to v rozsahu, v jakém lze rozumně předpokládat, že by jej mohla taková odpovědnost postihnout; toto pojištění musí trvat po celou dobu poskytování zdravotních služeb; kopii pojistné smlouvy je poskytovatel povinen zaslat příslušnému správnímu orgánu nejpozději do 15 dnů ode dne zahájení poskytování zdravotních služeb,</a:t>
            </a:r>
          </a:p>
          <a:p>
            <a:r>
              <a:rPr lang="cs-CZ" dirty="0"/>
              <a:t>o) poskytovat informace vnitrostátnímu kontaktnímu místu na jeho žádost podle zákona o veřejném zdravotním pojištění50).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5" y="1690688"/>
            <a:ext cx="5019869" cy="36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1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(1)</a:t>
            </a:r>
            <a:r>
              <a:rPr lang="cs-CZ" dirty="0"/>
              <a:t> Poskytovatel je povinen zajistit</a:t>
            </a:r>
          </a:p>
          <a:p>
            <a:r>
              <a:rPr lang="cs-CZ" b="1" dirty="0"/>
              <a:t>a)</a:t>
            </a:r>
            <a:r>
              <a:rPr lang="cs-CZ" dirty="0"/>
              <a:t> aby byl pacient seznámen se svými právy a povinnostmi při poskytování zdravotních služeb a vnitřním řádem; vnitřní řád nesmí zasahovat do práv pacienta nad míru, která je nezbytně nutná zejména pro řádný chod zdravotnického zařízení a respektování práv ostatních pacientů,</a:t>
            </a:r>
          </a:p>
          <a:p>
            <a:r>
              <a:rPr lang="cs-CZ" b="1" dirty="0"/>
              <a:t>b)</a:t>
            </a:r>
            <a:r>
              <a:rPr lang="cs-CZ" dirty="0"/>
              <a:t> sestavení, koordinaci a realizaci individuálního léčebného postupu a komplexnost, návaznost a koordinovanost poskytovaných zdravotních služeb,</a:t>
            </a:r>
          </a:p>
          <a:p>
            <a:r>
              <a:rPr lang="cs-CZ" b="1" dirty="0"/>
              <a:t>c)</a:t>
            </a:r>
            <a:r>
              <a:rPr lang="cs-CZ" dirty="0"/>
              <a:t> aby byl pacient informován o dalších zdravotních službách a dalších možných sociálních službách, které mohou zlepšit jeho zdravotní stav, zejména o možnostech sociální, pracovní a pedagogické rehabilitace,</a:t>
            </a:r>
          </a:p>
          <a:p>
            <a:r>
              <a:rPr lang="cs-CZ" b="1" dirty="0"/>
              <a:t>d)</a:t>
            </a:r>
            <a:r>
              <a:rPr lang="cs-CZ" dirty="0"/>
              <a:t> aby jinému poskytovateli nebo jinému zdravotnickému pracovníkovi, od nichž si pacient vyžádal konzultační služby, byly zpřístupněny informace vedené o zdravotním stavu pacienta ve zdravotnické dokumentaci, které jsou pro poskytnutí konzultačních služeb nezbytně nutné,</a:t>
            </a:r>
          </a:p>
          <a:p>
            <a:r>
              <a:rPr lang="cs-CZ" b="1" dirty="0"/>
              <a:t>e)</a:t>
            </a:r>
            <a:r>
              <a:rPr lang="cs-CZ" dirty="0"/>
              <a:t> na výzvu poskytovatele zdravotnické záchranné služby bezodkladně spolupráci při poskytování zdravotních služeb při mimořádných událostech, hromadných nehodách nebo otravách, průmyslových haváriích nebo přírodních katastrofách, včetně zajištění bezprostředně navazující lůžkové péče; to neplatí, jde-li o Vězeňskou službu,</a:t>
            </a:r>
          </a:p>
          <a:p>
            <a:r>
              <a:rPr lang="cs-CZ" b="1" dirty="0"/>
              <a:t>f)</a:t>
            </a:r>
            <a:r>
              <a:rPr lang="cs-CZ" dirty="0"/>
              <a:t> na výzvu nebo na základě opatření nařízeného příslušným orgánem ochrany veřejného zdraví bezodkladně účast zdravotnických pracovníků při poskytování zdravotních služeb při epidemiích nebo při nebezpečí jejich vzniku; to neplatí, jde-li o Vězeňskou službu,</a:t>
            </a:r>
          </a:p>
          <a:p>
            <a:r>
              <a:rPr lang="cs-CZ" b="1" dirty="0"/>
              <a:t>g)</a:t>
            </a:r>
            <a:r>
              <a:rPr lang="cs-CZ" dirty="0"/>
              <a:t> aby zdravotní služby byly osobám ve výkonu vazby, trestu odnětí svobody nebo zabezpečovací detence poskytovány za přítomnosti příslušníka Vězeňské služby, a to pouze na dohled, mimo jeho doslech, s výjimkou případů ohrožení života, zdraví nebo bezpečnosti zdravotnického pracovníka nebo jiného odborného pracovníka nebo majetku, kdy je příslušník oprávněn být přítomen výkonu zdravotní služby též na doslech.</a:t>
            </a:r>
          </a:p>
          <a:p>
            <a:r>
              <a:rPr lang="cs-CZ" b="1" dirty="0"/>
              <a:t>(2)</a:t>
            </a:r>
            <a:r>
              <a:rPr lang="cs-CZ" dirty="0"/>
              <a:t> Poskytovatel je dále povinen zajistit, aby osoby připravující se na výkon zdravotnického povolání prováděly při klinické a praktické výuce, praktickém vyučování a odborné praxi, která se uskutečňuje na jeho pracovištích, jen činnosti, včetně zdravotních výkonů, které jsou součástí výuky nebo praxe, a to pod přímým vedením zdravotnického pracovníka, který má způsobilost k samostatnému výkonu zdravotnického povolání a je v pracovněprávním nebo obdobném vztahu k tomuto poskytovateli. Uskutečňují-li se klinická a praktická výuka nebo praktické vyučování a odborná praxe za přítomnosti zdravotnického pracovníka, který není v pracovněprávním nebo obdobném vztahu k poskytovateli uvedenému ve větě první a který je</a:t>
            </a:r>
          </a:p>
          <a:p>
            <a:r>
              <a:rPr lang="cs-CZ" b="1" dirty="0"/>
              <a:t>a)</a:t>
            </a:r>
            <a:r>
              <a:rPr lang="cs-CZ" dirty="0"/>
              <a:t> učitelem praktického vyučování a odborné praxe zdravotnických oborů vzdělávání</a:t>
            </a:r>
            <a:r>
              <a:rPr lang="cs-CZ" b="1" baseline="30000" dirty="0">
                <a:hlinkClick r:id="rId2"/>
              </a:rPr>
              <a:t>27</a:t>
            </a:r>
            <a:r>
              <a:rPr lang="cs-CZ" b="1" dirty="0">
                <a:hlinkClick r:id="rId2"/>
              </a:rPr>
              <a:t>)</a:t>
            </a:r>
            <a:r>
              <a:rPr lang="cs-CZ" dirty="0"/>
              <a:t>, nebo</a:t>
            </a:r>
          </a:p>
          <a:p>
            <a:r>
              <a:rPr lang="cs-CZ" b="1" dirty="0"/>
              <a:t>b)</a:t>
            </a:r>
            <a:r>
              <a:rPr lang="cs-CZ" dirty="0"/>
              <a:t> akademickým pracovníkem, který je učitelem zdravotnického oboru</a:t>
            </a:r>
            <a:r>
              <a:rPr lang="cs-CZ" b="1" baseline="30000" dirty="0">
                <a:hlinkClick r:id="rId3"/>
              </a:rPr>
              <a:t>28</a:t>
            </a:r>
            <a:r>
              <a:rPr lang="cs-CZ" b="1" dirty="0">
                <a:hlinkClick r:id="rId3"/>
              </a:rPr>
              <a:t>)</a:t>
            </a:r>
            <a:r>
              <a:rPr lang="cs-CZ" dirty="0"/>
              <a:t>,</a:t>
            </a:r>
          </a:p>
          <a:p>
            <a:r>
              <a:rPr lang="cs-CZ" dirty="0"/>
              <a:t>je poskytovatel povinen zajistit, aby tento zdravotnický pracovník neposkytoval na jeho pracovišti zdravotní služby a postupoval v součinnosti se zdravotnickým pracovníkem uvedeným ve větě první.</a:t>
            </a:r>
          </a:p>
          <a:p>
            <a:r>
              <a:rPr lang="cs-CZ" b="1" dirty="0"/>
              <a:t>§ 47</a:t>
            </a:r>
          </a:p>
          <a:p>
            <a:r>
              <a:rPr lang="cs-CZ" b="1" dirty="0"/>
              <a:t>(1)</a:t>
            </a:r>
            <a:r>
              <a:rPr lang="cs-CZ" dirty="0"/>
              <a:t> Poskytovatel jednodenní nebo lůžkové péče je povinen</a:t>
            </a:r>
          </a:p>
          <a:p>
            <a:r>
              <a:rPr lang="cs-CZ" b="1" dirty="0"/>
              <a:t>a)</a:t>
            </a:r>
            <a:r>
              <a:rPr lang="cs-CZ" dirty="0"/>
              <a:t> zajistit hospitalizaci</a:t>
            </a:r>
          </a:p>
          <a:p>
            <a:r>
              <a:rPr lang="cs-CZ" b="1" dirty="0"/>
              <a:t>1.</a:t>
            </a:r>
            <a:r>
              <a:rPr lang="cs-CZ" dirty="0"/>
              <a:t> nezletilých pacientů odděleně od dospělých pacientů, alespoň v samostatných pokojích, a to do dne, kdy dovrší 15 let věku,</a:t>
            </a:r>
          </a:p>
          <a:p>
            <a:r>
              <a:rPr lang="cs-CZ" b="1" dirty="0"/>
              <a:t>2.</a:t>
            </a:r>
            <a:r>
              <a:rPr lang="cs-CZ" dirty="0"/>
              <a:t> žen odděleně od mužů v samostatných pokojích,</a:t>
            </a:r>
          </a:p>
          <a:p>
            <a:r>
              <a:rPr lang="cs-CZ" dirty="0"/>
              <a:t>a to s výjimkou poskytování akutní lůžkové péče intenzivní,</a:t>
            </a:r>
          </a:p>
          <a:p>
            <a:r>
              <a:rPr lang="cs-CZ" b="1" dirty="0"/>
              <a:t>b)</a:t>
            </a:r>
            <a:r>
              <a:rPr lang="cs-CZ" dirty="0"/>
              <a:t> umožnit pobyt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 anebo takový pobyt není na základě jiného právního předpisu vyloučen,</a:t>
            </a:r>
          </a:p>
          <a:p>
            <a:r>
              <a:rPr lang="cs-CZ" b="1" dirty="0"/>
              <a:t>c)</a:t>
            </a:r>
            <a:r>
              <a:rPr lang="cs-CZ" dirty="0"/>
              <a:t> včas informovat zákonného zástupce pacienta o propuštění z jednodenní nebo lůžkové péče,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33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)</a:t>
            </a:r>
            <a:r>
              <a:rPr lang="cs-CZ" dirty="0"/>
              <a:t> zpracovat traumatologický plán, v němž upraví soubor opatření, která se uplatňují při hromadných neštěstích, a nejméně jednou za 2 roky ho aktualizovat; jedno vyhotovení plánu předat příslušnému správnímu orgánu do 30 dnů ode dne jeho zpracování nebo aktualizace; při jeho zpracování vychází z místních podmínek a možností a z výsledků jeho projednání podle písmene e),</a:t>
            </a:r>
          </a:p>
          <a:p>
            <a:r>
              <a:rPr lang="cs-CZ" b="1" dirty="0"/>
              <a:t>e)</a:t>
            </a:r>
            <a:r>
              <a:rPr lang="cs-CZ" dirty="0"/>
              <a:t> návrh traumatologického plánu podle písmene d) a návrh jeho aktualizace projednat s příslušným správním orgánem, jde-li o fakultní nemocnici, s ministerstvem; podrobnosti o obsahu traumatologického plánu a postup při jeho zpracování a projednání s příslušným správním orgánem nebo ministerstvem stanoví prováděcí právní předpis,</a:t>
            </a:r>
          </a:p>
          <a:p>
            <a:r>
              <a:rPr lang="cs-CZ" b="1" dirty="0"/>
              <a:t>f)</a:t>
            </a:r>
            <a:r>
              <a:rPr lang="cs-CZ" dirty="0"/>
              <a:t> pacienta vybavit při propuštění léčivými přípravky a zdravotnickými prostředky na 3 dny nebo v odůvodněných případech i na další nezbytně nutnou dobu.</a:t>
            </a:r>
          </a:p>
          <a:p>
            <a:r>
              <a:rPr lang="cs-CZ" b="1" dirty="0"/>
              <a:t>(2)</a:t>
            </a:r>
            <a:r>
              <a:rPr lang="cs-CZ" dirty="0"/>
              <a:t> Pokud není pacient vzhledem ke svému zdravotnímu stavu schopen obejít se bez pomoci další osoby, může být propuštěn z jednodenní nebo lůžkové péče až po předchozím včasném vyrozumění osoby, která tuto péči zajistí. Má-li být propuštěn pacient, u něhož není zajištěna další péče, poskytovatel o tom včas informuje obecní úřad obce s rozšířenou působností příslušný podle adresy místa trvalého pobytu pacienta, a má-li pacient trvalý pobyt na území hlavního města Prahy, informuje Magistrát hlavního města Prahy; obdobně postupuje u nezletilých pacientů se závažnou sociální problematikou v rodině.</a:t>
            </a:r>
          </a:p>
          <a:p>
            <a:r>
              <a:rPr lang="cs-CZ" b="1" dirty="0"/>
              <a:t>(3)</a:t>
            </a:r>
            <a:r>
              <a:rPr lang="cs-CZ" dirty="0"/>
              <a:t> Poskytovatel je rovněž povinen v rámci zajištění kvality a bezpečí poskytovaných zdravotních služeb</a:t>
            </a:r>
          </a:p>
          <a:p>
            <a:r>
              <a:rPr lang="cs-CZ" b="1" dirty="0"/>
              <a:t>a)</a:t>
            </a:r>
            <a:r>
              <a:rPr lang="cs-CZ" dirty="0"/>
              <a:t> odůvodnit ve zdravotnické dokumentaci případy, kdy se při poskytování zdravotních služeb odchýlí od uznávaného medicínského postupu,</a:t>
            </a:r>
          </a:p>
          <a:p>
            <a:r>
              <a:rPr lang="cs-CZ" b="1" dirty="0"/>
              <a:t>b)</a:t>
            </a:r>
            <a:r>
              <a:rPr lang="cs-CZ" dirty="0"/>
              <a:t> zavést interní systém hodnocení kvality a bezpečí poskytovaných zdravotních služeb; minimální požadavky pro zavedení interního systému hodnocení uveřejní ministerstvo ve Věstníku Ministerstva zdravotnictví a na svých internetových stránkách,</a:t>
            </a:r>
          </a:p>
          <a:p>
            <a:r>
              <a:rPr lang="cs-CZ" b="1" dirty="0"/>
              <a:t>c)</a:t>
            </a:r>
            <a:r>
              <a:rPr lang="cs-CZ" dirty="0"/>
              <a:t> dbát na takové používání antibiotik u konkrétního pacienta, aby došlo k omezování rizika vzestupu antibiotické rezistence.</a:t>
            </a:r>
          </a:p>
          <a:p>
            <a:r>
              <a:rPr lang="cs-CZ" b="1" dirty="0"/>
              <a:t>(4)</a:t>
            </a:r>
            <a:r>
              <a:rPr lang="cs-CZ" dirty="0"/>
              <a:t> Poskytovatel lůžkové péče je povinen v rámci prevence a kontroly infekcí zpracovat program pro prevenci a kontrolu infekcí spojených se zdravotní péčí a zajistit jeho činnost. Zaměření tohoto programu musí odpovídat charakteru poskytované zdravotní péče a musí vycházet z průběhu hodnocení rizika vzniku infekcí spojených se zdravotní péčí v konkrétních podmínkách daného poskytovatele.</a:t>
            </a:r>
          </a:p>
          <a:p>
            <a:r>
              <a:rPr lang="cs-CZ" b="1" dirty="0"/>
              <a:t>(5)</a:t>
            </a:r>
            <a:r>
              <a:rPr lang="cs-CZ" dirty="0"/>
              <a:t> Registrující poskytovatel nebo jiný poskytovatel, který pacienta přijal do péče, je povinen, vyžaduje-li to zdravotní stav pacienta, předat mu písemné doporučení k poskytnutí příslušné specializované ambulantní péče, jednodenní péče nebo lůžkové péče. Součástí doporučení je písemné odůvodnění a důležité informace týkající se zdravotního stavu pacienta, včetně výsledků provedených vyšetření a informace o dosud provedené léčbě.</a:t>
            </a:r>
          </a:p>
          <a:p>
            <a:r>
              <a:rPr lang="cs-CZ" b="1" dirty="0"/>
              <a:t>§ 48</a:t>
            </a:r>
          </a:p>
          <a:p>
            <a:r>
              <a:rPr lang="cs-CZ" b="1" dirty="0"/>
              <a:t>(1)</a:t>
            </a:r>
            <a:r>
              <a:rPr lang="cs-CZ" dirty="0"/>
              <a:t> Poskytovatel, kterého si pacient zvolil, může odmítnout přijetí pacienta do péče, pokud</a:t>
            </a:r>
          </a:p>
          <a:p>
            <a:r>
              <a:rPr lang="cs-CZ" b="1" dirty="0"/>
              <a:t>a)</a:t>
            </a:r>
            <a:r>
              <a:rPr lang="cs-CZ" dirty="0"/>
              <a:t> by přijetím pacienta bylo překročeno únosné pracovní zatížení nebo jeho přijetí brání provozní důvody, personální zabezpečení nebo technické a věcné vybavení zdravotnického zařízení; překročením únosného pracovního zatížení se rozumí stav, kdy by zajištěním zdravotních služeb o tohoto pacienta došlo ke snížení úrovně kvality a bezpečnosti zdravotních služeb poskytovaných pacientům již přijatým,</a:t>
            </a:r>
          </a:p>
          <a:p>
            <a:r>
              <a:rPr lang="cs-CZ" b="1" dirty="0"/>
              <a:t>b)</a:t>
            </a:r>
            <a:r>
              <a:rPr lang="cs-CZ" dirty="0"/>
              <a:t> by vzdálenost místa pobytu pacienta neumožňovala v případě poskytování zdravotních služeb v oboru všeobecné praktické lékařství a praktické lékařství pro děti a dorost výkon návštěvní služby, nebo</a:t>
            </a:r>
          </a:p>
          <a:p>
            <a:r>
              <a:rPr lang="cs-CZ" b="1" dirty="0"/>
              <a:t>c)</a:t>
            </a:r>
            <a:r>
              <a:rPr lang="cs-CZ" dirty="0"/>
              <a:t> není pojištěncem zdravotní pojišťovny, se kterou má poskytovatel uzavřenu smlouvu podle zákona o veřejném zdravotním pojištění; toto právo se nevztahuje na pojištěnce z jiných států Evropské unie, Evropského hospodářského prostoru, Švýcarské konfederace, či ze států, se kterými má Česká republika uzavřenu smlouvu o sociálním zabezpečení, zahrnující ve věcném rozsahu nároky na zdravotní péči.</a:t>
            </a:r>
          </a:p>
          <a:p>
            <a:r>
              <a:rPr lang="cs-CZ" b="1" dirty="0"/>
              <a:t>(2)</a:t>
            </a:r>
            <a:r>
              <a:rPr lang="cs-CZ" dirty="0"/>
              <a:t> Poskytovatel může ukončit péči o pacienta v případě, že</a:t>
            </a:r>
          </a:p>
          <a:p>
            <a:r>
              <a:rPr lang="cs-CZ" b="1" dirty="0"/>
              <a:t>a)</a:t>
            </a:r>
            <a:r>
              <a:rPr lang="cs-CZ" dirty="0"/>
              <a:t> prokazatelně předá pacienta s jeho souhlasem do péče jiného poskytovatele,</a:t>
            </a:r>
          </a:p>
          <a:p>
            <a:r>
              <a:rPr lang="cs-CZ" b="1" dirty="0"/>
              <a:t>b)</a:t>
            </a:r>
            <a:r>
              <a:rPr lang="cs-CZ" dirty="0"/>
              <a:t> pominou důvody pro poskytování zdravotních služeb; to neplatí, jde-li o registrujícího poskytovatele; ustanovení § 47 odst. 2 není dotčeno,</a:t>
            </a:r>
          </a:p>
        </p:txBody>
      </p:sp>
    </p:spTree>
    <p:extLst>
      <p:ext uri="{BB962C8B-B14F-4D97-AF65-F5344CB8AC3E}">
        <p14:creationId xmlns:p14="http://schemas.microsoft.com/office/powerpoint/2010/main" val="29330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dále povinen …..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1700" b="1" dirty="0"/>
              <a:t>c)</a:t>
            </a:r>
            <a:r>
              <a:rPr lang="cs-CZ" sz="1700" dirty="0"/>
              <a:t> pacient vysloví nesouhlas s poskytováním veškerých zdravotních služeb,</a:t>
            </a:r>
          </a:p>
          <a:p>
            <a:r>
              <a:rPr lang="cs-CZ" sz="1700" b="1" dirty="0"/>
              <a:t>d)</a:t>
            </a:r>
            <a:r>
              <a:rPr lang="cs-CZ" sz="1700" dirty="0"/>
              <a:t> pacient závažným způsobem omezuje práva ostatních pacientů, úmyslně a soustavně nedodržuje navržený individuální léčebný postup, pokud s poskytováním zdravotních služeb vyslovil souhlas, nebo se neřídí vnitřním řádem a jeho chování není způsobeno zdravotním stavem,</a:t>
            </a:r>
          </a:p>
          <a:p>
            <a:r>
              <a:rPr lang="cs-CZ" sz="1700" b="1" dirty="0"/>
              <a:t>e)</a:t>
            </a:r>
            <a:r>
              <a:rPr lang="cs-CZ" sz="1700" dirty="0"/>
              <a:t> přestal poskytovat součinnost nezbytnou pro další poskytování zdravotních služeb; to neplatí, jestliže neposkytování součinnosti souvisí se zdravotním stavem pacienta;</a:t>
            </a:r>
          </a:p>
          <a:p>
            <a:r>
              <a:rPr lang="cs-CZ" sz="1700" dirty="0"/>
              <a:t>ukončením péče nesmí dojít k bezprostřednímu ohrožení života nebo vážnému poškození zdraví pacienta.</a:t>
            </a:r>
          </a:p>
          <a:p>
            <a:r>
              <a:rPr lang="cs-CZ" sz="1700" b="1" dirty="0"/>
              <a:t>(3)</a:t>
            </a:r>
            <a:r>
              <a:rPr lang="cs-CZ" sz="1700" dirty="0"/>
              <a:t> Poskytovatel nesmí odmítnout přijetí pacienta do péče podle odstavce 1 nebo ukončit péči o něj podle odstavce 2 písm. d) nebo e), jde-li o pacienta, kterému je třeba poskytnout neodkladnou péči, jde-li o porod nebo jde o zdravotní služby, které jsou nezbytné z hlediska ochrany veřejného zdraví nebo ochrany zdraví při práci, dále jde-li o krizové situace nebo výkon ochranného léčení nařízeného soudem, pokud jiný právní předpis nestanoví jinak.</a:t>
            </a:r>
          </a:p>
          <a:p>
            <a:r>
              <a:rPr lang="cs-CZ" sz="1700" b="1" dirty="0"/>
              <a:t>(4)</a:t>
            </a:r>
            <a:r>
              <a:rPr lang="cs-CZ" sz="1700" dirty="0"/>
              <a:t> Poskytovatel dále nesmí odmítnout přijetí pacienta do péče podle odstavce 1, jde-li o pacienta</a:t>
            </a:r>
          </a:p>
          <a:p>
            <a:r>
              <a:rPr lang="cs-CZ" sz="1700" b="1" dirty="0"/>
              <a:t>a)</a:t>
            </a:r>
            <a:r>
              <a:rPr lang="cs-CZ" sz="1700" dirty="0"/>
              <a:t> u kterého bylo poskytování zdravotní péče Vězeňskou službou přerušeno z důvodu ukončení nebo přerušení výkonu vazby, trestu odnětí svobody nebo umístění v ústavu pro výkon zabezpečovací detence, pokud se jedná o zajištění návaznosti při poskytování zdravotních služeb započaté v průběhu výkonu vazby nebo trestu odnětí svobody nebo umístění v ústavu pro výkon zabezpečovací detence; Vězeňská služba, v jejímž zdravotnickém zařízení byly pacientovi poskytovány zdravotní služby, jestliže ji není znám poskytovatel, který převezme pacienta do péče, vybaví tohoto pacienta informací podle § 45 odst. 2 písm. g),</a:t>
            </a:r>
          </a:p>
          <a:p>
            <a:r>
              <a:rPr lang="cs-CZ" sz="1700" b="1" dirty="0"/>
              <a:t>b)</a:t>
            </a:r>
            <a:r>
              <a:rPr lang="cs-CZ" sz="1700" dirty="0"/>
              <a:t> ve výkonu vazby, výkonu trestu odnětí svobody nebo umístěného v ústavu pro výkon zabezpečovací detence, jde-li o zdravotní služby, které Vězeňská služba neposkytuje, a to po předchozí domluvě s Vězeňskou službou; to neplatí, jde-li o důvody poskytnutí zdravotních služeb podle odstavce 3.</a:t>
            </a:r>
          </a:p>
          <a:p>
            <a:r>
              <a:rPr lang="cs-CZ" sz="1700" b="1" dirty="0"/>
              <a:t>(5)</a:t>
            </a:r>
            <a:r>
              <a:rPr lang="cs-CZ" sz="1700" dirty="0"/>
              <a:t> Důvody odmítnutí přijetí pacienta do péče podle odstavce 1 nebo ukončení péče podle odstavce 2 posuzuje poskytovatel. Poskytovatel o odmítnutí přijetí do péče podle odstavce 1 nebo o ukončení péče podle odstavce 2 písm. d) a e) nebo o odmítnutí poskytnutí zdravotních služeb podle § 50 odst. 2 vydá pacientovi písemnou zprávu, ve které je uveden důvod odmítnutí nebo ukončení.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54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správního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Zákonnost</a:t>
            </a:r>
          </a:p>
          <a:p>
            <a:pPr algn="just"/>
            <a:r>
              <a:rPr lang="cs-CZ" dirty="0" smtClean="0"/>
              <a:t>Správní </a:t>
            </a:r>
            <a:r>
              <a:rPr lang="cs-CZ" dirty="0"/>
              <a:t>orgán uplatňuje svou pravomoc pouze k těm účelům, k nimž mu byla zákonem nebo na základě zákona svěřena, a v rozsahu, v jakém mu byla svěřena. </a:t>
            </a:r>
          </a:p>
          <a:p>
            <a:pPr marL="0" indent="0" algn="just">
              <a:buNone/>
            </a:pPr>
            <a:r>
              <a:rPr lang="cs-CZ" b="1" dirty="0"/>
              <a:t>Dobrá víra</a:t>
            </a:r>
          </a:p>
          <a:p>
            <a:pPr algn="just"/>
            <a:r>
              <a:rPr lang="cs-CZ" dirty="0" smtClean="0"/>
              <a:t>Správní </a:t>
            </a:r>
            <a:r>
              <a:rPr lang="cs-CZ" dirty="0"/>
              <a:t>orgán šetří práva nabytá v dobré víře, jakož i oprávněné zájmy osob, jichž se činnost správního orgánu v jednotlivém případě dotýká  a může zasahovat do těchto práv jen za podmínek stanovených zákonem a v nezbytném rozsahu.</a:t>
            </a:r>
          </a:p>
          <a:p>
            <a:pPr marL="0" indent="0" algn="just">
              <a:buNone/>
            </a:pPr>
            <a:r>
              <a:rPr lang="cs-CZ" b="1" dirty="0"/>
              <a:t>Materiální pravda</a:t>
            </a:r>
          </a:p>
          <a:p>
            <a:pPr algn="just"/>
            <a:r>
              <a:rPr lang="cs-CZ" dirty="0"/>
              <a:t>Nevyplývá-li ze zákona něco jiného, postupuje správní orgán tak, aby byl zjištěn stav věci, o němž nejsou důvodné pochybnosti, a to v rozsahu, který je nezbytný pro soulad </a:t>
            </a:r>
            <a:r>
              <a:rPr lang="cs-CZ" dirty="0" smtClean="0"/>
              <a:t>s jeho úkony.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40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0141" y="2637389"/>
            <a:ext cx="11191718" cy="18825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cs-CZ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Seznam povinností poskytovatele </a:t>
            </a:r>
          </a:p>
          <a:p>
            <a:pPr marL="0" indent="0" algn="ctr">
              <a:buNone/>
            </a:pPr>
            <a:r>
              <a:rPr lang="cs-CZ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ZS nikdy </a:t>
            </a:r>
            <a:r>
              <a:rPr lang="cs-CZ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nekončí</a:t>
            </a:r>
          </a:p>
        </p:txBody>
      </p:sp>
    </p:spTree>
    <p:extLst>
      <p:ext uri="{BB962C8B-B14F-4D97-AF65-F5344CB8AC3E}">
        <p14:creationId xmlns:p14="http://schemas.microsoft.com/office/powerpoint/2010/main" val="5264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9467"/>
            <a:ext cx="8596668" cy="4381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Dobrá správa</a:t>
            </a:r>
          </a:p>
          <a:p>
            <a:pPr algn="just"/>
            <a:r>
              <a:rPr lang="cs-CZ" sz="2000" dirty="0"/>
              <a:t>Veřejná správa je </a:t>
            </a:r>
            <a:r>
              <a:rPr lang="cs-CZ" sz="2000" b="1" dirty="0"/>
              <a:t>službou veřejnosti</a:t>
            </a:r>
            <a:r>
              <a:rPr lang="cs-CZ" sz="2000" dirty="0"/>
              <a:t>. Každý, kdo plní úkoly vyplývající z působnosti správního orgánu, má povinnost se k dotčeným osobám chovat zdvořile a podle možností jim vycházet vstříc. </a:t>
            </a:r>
          </a:p>
          <a:p>
            <a:pPr algn="just"/>
            <a:r>
              <a:rPr lang="cs-CZ" sz="2000" dirty="0"/>
              <a:t>Správní orgán v souvislosti se svým úkonem poskytne dotčené osobě přiměřené </a:t>
            </a:r>
            <a:r>
              <a:rPr lang="cs-CZ" sz="2000" b="1" dirty="0"/>
              <a:t>poučení</a:t>
            </a:r>
            <a:r>
              <a:rPr lang="cs-CZ" sz="2000" dirty="0"/>
              <a:t> o jejích právech a povinnostech, je-li to vzhledem k povaze úkonu a osobním poměrům dotčené osoby potřebné.</a:t>
            </a:r>
          </a:p>
          <a:p>
            <a:pPr algn="just" fontAlgn="base"/>
            <a:r>
              <a:rPr lang="cs-CZ" sz="2000" dirty="0"/>
              <a:t>Správní orgán s dostatečným předstihem uvědomí dotčené osoby o úkonu, který učiní, je-li to potřebné k hájení jejich práv a neohrozí-li to účel úkonu. Správní orgán umožní dotčeným osobám </a:t>
            </a:r>
            <a:r>
              <a:rPr lang="cs-CZ" sz="2000" b="1" dirty="0"/>
              <a:t>uplatňovat jejich práva a oprávněné zájmy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5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Zásada ekonomie správníh</a:t>
            </a:r>
            <a:r>
              <a:rPr lang="cs-CZ" sz="2400" b="1" dirty="0" smtClean="0"/>
              <a:t>o řízení</a:t>
            </a:r>
            <a:endParaRPr lang="cs-CZ" sz="2400" b="1" dirty="0" smtClean="0"/>
          </a:p>
          <a:p>
            <a:r>
              <a:rPr lang="cs-CZ" sz="2400" dirty="0" smtClean="0"/>
              <a:t>Správní </a:t>
            </a:r>
            <a:r>
              <a:rPr lang="cs-CZ" sz="2400" dirty="0"/>
              <a:t>orgán vyřizuje věci </a:t>
            </a:r>
            <a:r>
              <a:rPr lang="cs-CZ" sz="2400" b="1" dirty="0"/>
              <a:t>bez zbytečných průtahů</a:t>
            </a:r>
            <a:r>
              <a:rPr lang="cs-CZ" sz="2400" dirty="0"/>
              <a:t>.</a:t>
            </a:r>
          </a:p>
          <a:p>
            <a:r>
              <a:rPr lang="cs-CZ" sz="2400" dirty="0"/>
              <a:t>Správní orgán postupuje tak, aby nikomu </a:t>
            </a:r>
            <a:r>
              <a:rPr lang="cs-CZ" sz="2400" b="1" dirty="0"/>
              <a:t>nevznikaly zbytečné náklady</a:t>
            </a:r>
            <a:r>
              <a:rPr lang="cs-CZ" sz="2400" dirty="0"/>
              <a:t>, a dotčené osoby co možná nejméně zatěžuje. Podklady od dotčené osoby vyžaduje jen tehdy, stanoví-li tak právní předpis. </a:t>
            </a:r>
          </a:p>
          <a:p>
            <a:r>
              <a:rPr lang="cs-CZ" sz="2400" dirty="0"/>
              <a:t>Lze-li však potřebné údaje získat z úřední evidence, kterou správní orgán sám vede, a pokud o to dotčená osoba požádá, je povinen jejich obstarání zajistit.</a:t>
            </a:r>
          </a:p>
        </p:txBody>
      </p:sp>
    </p:spTree>
    <p:extLst>
      <p:ext uri="{BB962C8B-B14F-4D97-AF65-F5344CB8AC3E}">
        <p14:creationId xmlns:p14="http://schemas.microsoft.com/office/powerpoint/2010/main" val="12417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Výkonná moc (lidově řečeno úřady)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271487"/>
              </p:ext>
            </p:extLst>
          </p:nvPr>
        </p:nvGraphicFramePr>
        <p:xfrm>
          <a:off x="368830" y="1676930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78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6afa1ed-ea8d-414d-b417-95999f6a9eaf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Faz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362</TotalTime>
  <Words>3221</Words>
  <Application>Microsoft Office PowerPoint</Application>
  <PresentationFormat>Širokoúhlá obrazovka</PresentationFormat>
  <Paragraphs>422</Paragraphs>
  <Slides>60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7" baseType="lpstr">
      <vt:lpstr>Arial</vt:lpstr>
      <vt:lpstr>Courier New</vt:lpstr>
      <vt:lpstr>Trebuchet MS</vt:lpstr>
      <vt:lpstr>Wingdings</vt:lpstr>
      <vt:lpstr>Wingdings 2</vt:lpstr>
      <vt:lpstr>Wingdings 3</vt:lpstr>
      <vt:lpstr>Fazeta</vt:lpstr>
      <vt:lpstr>Veřejnoprávní úprava a státní správa ve zdravotnictví</vt:lpstr>
      <vt:lpstr>Veřejné právo</vt:lpstr>
      <vt:lpstr>Prezentace aplikace PowerPoint</vt:lpstr>
      <vt:lpstr>Prezentace aplikace PowerPoint</vt:lpstr>
      <vt:lpstr>Rozdělení státní moci</vt:lpstr>
      <vt:lpstr>Zásady správního práva</vt:lpstr>
      <vt:lpstr>Zásady správního práva</vt:lpstr>
      <vt:lpstr>Zásady správního práva</vt:lpstr>
      <vt:lpstr>Výkonná moc (lidově řečeno úřady)</vt:lpstr>
      <vt:lpstr>Soudy</vt:lpstr>
      <vt:lpstr>Soudy</vt:lpstr>
      <vt:lpstr>Zdravotní politika – role státu ve zdravotnictví</vt:lpstr>
      <vt:lpstr>Zdravotní politika jako pojem</vt:lpstr>
      <vt:lpstr>Hlavní cíl</vt:lpstr>
      <vt:lpstr>Role státu v péči o zdraví</vt:lpstr>
      <vt:lpstr>Role státu v péči o zdraví</vt:lpstr>
      <vt:lpstr>Nástroje státu</vt:lpstr>
      <vt:lpstr>Rozhodování ve zdravotní politice</vt:lpstr>
      <vt:lpstr>Orgány veřejné moci ve zdravotnictví</vt:lpstr>
      <vt:lpstr>Odpovědné instituce s celostátní působností</vt:lpstr>
      <vt:lpstr>Ministerstvo zdravotnictví</vt:lpstr>
      <vt:lpstr>Ministerstvo zdravotnictví</vt:lpstr>
      <vt:lpstr>IPVZ - Institut postgraduálního vzdělávání</vt:lpstr>
      <vt:lpstr>SÚKL – Státní ústav pro kontrolu léčiv</vt:lpstr>
      <vt:lpstr>ÚZIS - Ústav zdravotnických informací a statistiky ČR</vt:lpstr>
      <vt:lpstr>ÚZIS</vt:lpstr>
      <vt:lpstr>Další úřady vedle ministerstev - ústřední orgány státní správy</vt:lpstr>
      <vt:lpstr>SÚJB – Státní ústav jaderné bezpečnosti</vt:lpstr>
      <vt:lpstr>Krajské hygienické stanice</vt:lpstr>
      <vt:lpstr>Hlavní hygienik České republiky</vt:lpstr>
      <vt:lpstr>Zdravotní pojišťovny</vt:lpstr>
      <vt:lpstr>Zdravotní pojišťovny  - místní a časová dostupnost ZS</vt:lpstr>
      <vt:lpstr>Zdravotní pojišťovny - Revizní činnosti </vt:lpstr>
      <vt:lpstr>Zdravotní pojišťovny - Revizní činnosti </vt:lpstr>
      <vt:lpstr>Seznam ZP</vt:lpstr>
      <vt:lpstr>Kraje</vt:lpstr>
      <vt:lpstr>Kompetence krajů</vt:lpstr>
      <vt:lpstr>Kompetence krajů – přímé obligatorní</vt:lpstr>
      <vt:lpstr>Kompetence krajů – přímé obligatorní</vt:lpstr>
      <vt:lpstr>Kompetence krajů – přímé fakultativní</vt:lpstr>
      <vt:lpstr>Kompetence krajů – nepřímé</vt:lpstr>
      <vt:lpstr>Kompetence krajů – veřejný zájem</vt:lpstr>
      <vt:lpstr>Stížnosti řešené krajem</vt:lpstr>
      <vt:lpstr>Stížnosti řešené krajem</vt:lpstr>
      <vt:lpstr>Obce</vt:lpstr>
      <vt:lpstr>Podmínky poskytování zdravotních služeb v ČR</vt:lpstr>
      <vt:lpstr>Dva úhly pohledu na poskytování služeb</vt:lpstr>
      <vt:lpstr>Práva a povinnosti</vt:lpstr>
      <vt:lpstr>Poskytovatel</vt:lpstr>
      <vt:lpstr>Oprávnění k poskytování ZS</vt:lpstr>
      <vt:lpstr>Podmínky udělení oprávnění k poskytování ZS – Fyzická osoba</vt:lpstr>
      <vt:lpstr>Podmínky udělení oprávnění k poskytování ZS – Právnická osoba</vt:lpstr>
      <vt:lpstr>Shrnutí</vt:lpstr>
      <vt:lpstr>Překážky udělení a odejmutí oprávnění k poskytování zdravotních služeb</vt:lpstr>
      <vt:lpstr>Povinnosti poskytovatele dle ZOZS</vt:lpstr>
      <vt:lpstr>Poskytovatel je dále povinen</vt:lpstr>
      <vt:lpstr>A dále povinen</vt:lpstr>
      <vt:lpstr>a dále povinen</vt:lpstr>
      <vt:lpstr>dále povinen …..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Veřejnoprávní moc a státní správa ve zdravotnictví</dc:title>
  <dc:creator>Jaroslav Divoký</dc:creator>
  <cp:lastModifiedBy>Jaroslav Divoký</cp:lastModifiedBy>
  <cp:revision>52</cp:revision>
  <dcterms:created xsi:type="dcterms:W3CDTF">2017-10-31T06:34:55Z</dcterms:created>
  <dcterms:modified xsi:type="dcterms:W3CDTF">2017-11-01T06:22:36Z</dcterms:modified>
</cp:coreProperties>
</file>