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-96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0B4A5-126D-471A-AA0D-32100C747E9B}" type="doc">
      <dgm:prSet loTypeId="urn:microsoft.com/office/officeart/2005/8/layout/hierarchy2" loCatId="hierarchy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A35A7516-73D1-4B2D-94E9-C949A3DA7D55}">
      <dgm:prSet phldrT="[Texto]" custT="1"/>
      <dgm:spPr/>
      <dgm:t>
        <a:bodyPr/>
        <a:lstStyle/>
        <a:p>
          <a:r>
            <a:rPr lang="es-ES_tradnl" sz="2400" b="1" dirty="0" smtClean="0"/>
            <a:t>Social Network </a:t>
          </a:r>
          <a:r>
            <a:rPr lang="es-ES_tradnl" sz="2400" b="1" dirty="0" err="1" smtClean="0"/>
            <a:t>Approaches</a:t>
          </a:r>
          <a:r>
            <a:rPr lang="es-ES_tradnl" sz="2400" b="1" dirty="0" smtClean="0"/>
            <a:t> to </a:t>
          </a:r>
          <a:r>
            <a:rPr lang="es-ES_tradnl" sz="2400" b="1" dirty="0" err="1" smtClean="0"/>
            <a:t>Strengthen</a:t>
          </a:r>
          <a:r>
            <a:rPr lang="es-ES_tradnl" sz="2400" b="1" dirty="0" smtClean="0"/>
            <a:t> </a:t>
          </a:r>
          <a:r>
            <a:rPr lang="es-ES_tradnl" sz="2400" b="1" dirty="0" err="1" smtClean="0"/>
            <a:t>Obesity</a:t>
          </a:r>
          <a:r>
            <a:rPr lang="es-ES_tradnl" sz="2400" b="1" dirty="0" smtClean="0"/>
            <a:t> </a:t>
          </a:r>
          <a:r>
            <a:rPr lang="es-ES_tradnl" sz="2400" b="1" dirty="0" err="1" smtClean="0"/>
            <a:t>Prevention</a:t>
          </a:r>
          <a:endParaRPr lang="en-GB" sz="2400" dirty="0"/>
        </a:p>
      </dgm:t>
    </dgm:pt>
    <dgm:pt modelId="{50251AFA-5BEC-47B1-8968-8BBF01CBA52D}" type="parTrans" cxnId="{BF7DA9A6-6802-4D7B-AC56-58DB6505DF90}">
      <dgm:prSet/>
      <dgm:spPr/>
      <dgm:t>
        <a:bodyPr/>
        <a:lstStyle/>
        <a:p>
          <a:endParaRPr lang="en-GB"/>
        </a:p>
      </dgm:t>
    </dgm:pt>
    <dgm:pt modelId="{D9CF2777-B0B0-4DA3-8D6B-714674972B06}" type="sibTrans" cxnId="{BF7DA9A6-6802-4D7B-AC56-58DB6505DF90}">
      <dgm:prSet/>
      <dgm:spPr/>
      <dgm:t>
        <a:bodyPr/>
        <a:lstStyle/>
        <a:p>
          <a:endParaRPr lang="en-GB"/>
        </a:p>
      </dgm:t>
    </dgm:pt>
    <dgm:pt modelId="{29E3B413-4CDC-4C64-AAA3-46596050FFE9}">
      <dgm:prSet phldrT="[Texto]"/>
      <dgm:spPr/>
      <dgm:t>
        <a:bodyPr/>
        <a:lstStyle/>
        <a:p>
          <a:r>
            <a:rPr lang="es-ES_tradnl" u="none" dirty="0" err="1" smtClean="0"/>
            <a:t>Recommendation</a:t>
          </a:r>
          <a:r>
            <a:rPr lang="es-ES_tradnl" u="none" dirty="0" smtClean="0"/>
            <a:t> 1: </a:t>
          </a:r>
          <a:r>
            <a:rPr lang="es-ES_tradnl" u="none" dirty="0" err="1" smtClean="0"/>
            <a:t>Intervene</a:t>
          </a:r>
          <a:r>
            <a:rPr lang="es-ES_tradnl" u="none" dirty="0" smtClean="0"/>
            <a:t> </a:t>
          </a:r>
          <a:r>
            <a:rPr lang="es-ES_tradnl" u="none" dirty="0" err="1" smtClean="0"/>
            <a:t>with</a:t>
          </a:r>
          <a:r>
            <a:rPr lang="es-ES_tradnl" u="none" dirty="0" smtClean="0"/>
            <a:t> </a:t>
          </a:r>
          <a:r>
            <a:rPr lang="es-ES_tradnl" u="none" dirty="0" err="1" smtClean="0"/>
            <a:t>the</a:t>
          </a:r>
          <a:r>
            <a:rPr lang="es-ES_tradnl" u="none" dirty="0" smtClean="0"/>
            <a:t> </a:t>
          </a:r>
          <a:r>
            <a:rPr lang="es-ES_tradnl" u="none" dirty="0" err="1" smtClean="0"/>
            <a:t>family</a:t>
          </a:r>
          <a:r>
            <a:rPr lang="es-ES_tradnl" u="none" dirty="0" smtClean="0"/>
            <a:t> </a:t>
          </a:r>
          <a:r>
            <a:rPr lang="es-ES_tradnl" u="none" dirty="0" err="1" smtClean="0"/>
            <a:t>system</a:t>
          </a:r>
          <a:r>
            <a:rPr lang="es-ES_tradnl" u="none" dirty="0" smtClean="0"/>
            <a:t>, </a:t>
          </a:r>
          <a:r>
            <a:rPr lang="es-ES_tradnl" u="none" dirty="0" err="1" smtClean="0"/>
            <a:t>rather</a:t>
          </a:r>
          <a:r>
            <a:rPr lang="es-ES_tradnl" u="none" dirty="0" smtClean="0"/>
            <a:t> </a:t>
          </a:r>
          <a:r>
            <a:rPr lang="es-ES_tradnl" u="none" dirty="0" err="1" smtClean="0"/>
            <a:t>than</a:t>
          </a:r>
          <a:r>
            <a:rPr lang="es-ES_tradnl" u="none" dirty="0" smtClean="0"/>
            <a:t> </a:t>
          </a:r>
          <a:r>
            <a:rPr lang="es-ES_tradnl" u="none" dirty="0" err="1" smtClean="0"/>
            <a:t>with</a:t>
          </a:r>
          <a:r>
            <a:rPr lang="es-ES_tradnl" u="none" dirty="0" smtClean="0"/>
            <a:t> </a:t>
          </a:r>
          <a:r>
            <a:rPr lang="es-ES_tradnl" u="none" dirty="0" err="1" smtClean="0"/>
            <a:t>the</a:t>
          </a:r>
          <a:r>
            <a:rPr lang="es-ES_tradnl" u="none" dirty="0" smtClean="0"/>
            <a:t> individual</a:t>
          </a:r>
          <a:endParaRPr lang="en-GB" u="none" dirty="0"/>
        </a:p>
      </dgm:t>
    </dgm:pt>
    <dgm:pt modelId="{493F72C1-9082-44B4-A0E8-19DA51C2DBF0}" type="parTrans" cxnId="{399AE2A7-A8FB-4A68-A20B-26AE4FD0CD1B}">
      <dgm:prSet/>
      <dgm:spPr/>
      <dgm:t>
        <a:bodyPr/>
        <a:lstStyle/>
        <a:p>
          <a:endParaRPr lang="en-GB"/>
        </a:p>
      </dgm:t>
    </dgm:pt>
    <dgm:pt modelId="{E2B3657C-56E1-4A63-BBF4-5D8376DCA9E3}" type="sibTrans" cxnId="{399AE2A7-A8FB-4A68-A20B-26AE4FD0CD1B}">
      <dgm:prSet/>
      <dgm:spPr/>
      <dgm:t>
        <a:bodyPr/>
        <a:lstStyle/>
        <a:p>
          <a:endParaRPr lang="en-GB"/>
        </a:p>
      </dgm:t>
    </dgm:pt>
    <dgm:pt modelId="{0B69DFF0-4505-40EC-91AE-20A24AA94C7F}">
      <dgm:prSet phldrT="[Texto]"/>
      <dgm:spPr/>
      <dgm:t>
        <a:bodyPr/>
        <a:lstStyle/>
        <a:p>
          <a:r>
            <a:rPr lang="es-ES_tradnl" u="none" dirty="0" err="1" smtClean="0"/>
            <a:t>Recommendation</a:t>
          </a:r>
          <a:r>
            <a:rPr lang="es-ES_tradnl" u="none" dirty="0" smtClean="0"/>
            <a:t> 2: </a:t>
          </a:r>
          <a:r>
            <a:rPr lang="es-ES_tradnl" u="none" dirty="0" err="1" smtClean="0"/>
            <a:t>Design</a:t>
          </a:r>
          <a:r>
            <a:rPr lang="es-ES_tradnl" u="none" dirty="0" smtClean="0"/>
            <a:t> </a:t>
          </a:r>
          <a:r>
            <a:rPr lang="es-ES_tradnl" u="none" dirty="0" err="1" smtClean="0"/>
            <a:t>support</a:t>
          </a:r>
          <a:r>
            <a:rPr lang="es-ES_tradnl" u="none" dirty="0" smtClean="0"/>
            <a:t> </a:t>
          </a:r>
          <a:r>
            <a:rPr lang="es-ES_tradnl" u="none" dirty="0" err="1" smtClean="0"/>
            <a:t>mechanisms</a:t>
          </a:r>
          <a:r>
            <a:rPr lang="es-ES_tradnl" u="none" dirty="0" smtClean="0"/>
            <a:t> </a:t>
          </a:r>
          <a:r>
            <a:rPr lang="es-ES_tradnl" u="none" dirty="0" err="1" smtClean="0"/>
            <a:t>for</a:t>
          </a:r>
          <a:r>
            <a:rPr lang="es-ES_tradnl" u="none" dirty="0" smtClean="0"/>
            <a:t> </a:t>
          </a:r>
          <a:r>
            <a:rPr lang="es-ES_tradnl" u="none" dirty="0" err="1" smtClean="0"/>
            <a:t>parents</a:t>
          </a:r>
          <a:r>
            <a:rPr lang="es-ES_tradnl" u="none" dirty="0" smtClean="0"/>
            <a:t> and </a:t>
          </a:r>
          <a:r>
            <a:rPr lang="es-ES_tradnl" u="none" dirty="0" err="1" smtClean="0"/>
            <a:t>adult</a:t>
          </a:r>
          <a:r>
            <a:rPr lang="es-ES_tradnl" u="none" dirty="0" smtClean="0"/>
            <a:t> </a:t>
          </a:r>
          <a:r>
            <a:rPr lang="es-ES_tradnl" u="none" dirty="0" err="1" smtClean="0"/>
            <a:t>family</a:t>
          </a:r>
          <a:r>
            <a:rPr lang="es-ES_tradnl" u="none" dirty="0" smtClean="0"/>
            <a:t> </a:t>
          </a:r>
          <a:r>
            <a:rPr lang="es-ES_tradnl" u="none" dirty="0" err="1" smtClean="0"/>
            <a:t>members</a:t>
          </a:r>
          <a:r>
            <a:rPr lang="es-ES_tradnl" u="none" dirty="0" smtClean="0"/>
            <a:t> </a:t>
          </a:r>
          <a:r>
            <a:rPr lang="es-ES_tradnl" u="none" dirty="0" err="1" smtClean="0"/>
            <a:t>on</a:t>
          </a:r>
          <a:r>
            <a:rPr lang="es-ES_tradnl" u="none" dirty="0" smtClean="0"/>
            <a:t> </a:t>
          </a:r>
          <a:r>
            <a:rPr lang="es-ES_tradnl" u="none" dirty="0" err="1" smtClean="0"/>
            <a:t>the</a:t>
          </a:r>
          <a:r>
            <a:rPr lang="es-ES_tradnl" u="none" dirty="0" smtClean="0"/>
            <a:t> </a:t>
          </a:r>
          <a:r>
            <a:rPr lang="es-ES_tradnl" u="none" dirty="0" err="1" smtClean="0"/>
            <a:t>basis</a:t>
          </a:r>
          <a:r>
            <a:rPr lang="es-ES_tradnl" u="none" dirty="0" smtClean="0"/>
            <a:t> of </a:t>
          </a:r>
          <a:r>
            <a:rPr lang="es-ES_tradnl" u="none" dirty="0" err="1" smtClean="0"/>
            <a:t>their</a:t>
          </a:r>
          <a:r>
            <a:rPr lang="es-ES_tradnl" u="none" dirty="0" smtClean="0"/>
            <a:t> social </a:t>
          </a:r>
          <a:r>
            <a:rPr lang="es-ES_tradnl" u="none" dirty="0" err="1" smtClean="0"/>
            <a:t>ties</a:t>
          </a:r>
          <a:r>
            <a:rPr lang="es-ES_tradnl" u="none" dirty="0" smtClean="0"/>
            <a:t> </a:t>
          </a:r>
          <a:r>
            <a:rPr lang="es-ES_tradnl" u="none" dirty="0" err="1" smtClean="0"/>
            <a:t>within</a:t>
          </a:r>
          <a:r>
            <a:rPr lang="es-ES_tradnl" u="none" dirty="0" smtClean="0"/>
            <a:t> </a:t>
          </a:r>
          <a:r>
            <a:rPr lang="es-ES_tradnl" u="none" dirty="0" err="1" smtClean="0"/>
            <a:t>the</a:t>
          </a:r>
          <a:r>
            <a:rPr lang="es-ES_tradnl" u="none" dirty="0" smtClean="0"/>
            <a:t> </a:t>
          </a:r>
          <a:r>
            <a:rPr lang="es-ES_tradnl" u="none" dirty="0" err="1" smtClean="0"/>
            <a:t>community</a:t>
          </a:r>
          <a:endParaRPr lang="en-GB" u="none" dirty="0"/>
        </a:p>
      </dgm:t>
    </dgm:pt>
    <dgm:pt modelId="{FF0D0562-F1CB-4E21-919A-F3B1FBE618E1}" type="parTrans" cxnId="{4675D3F4-CF8D-4D51-B990-D9079B2FC8BB}">
      <dgm:prSet/>
      <dgm:spPr/>
      <dgm:t>
        <a:bodyPr/>
        <a:lstStyle/>
        <a:p>
          <a:endParaRPr lang="en-GB"/>
        </a:p>
      </dgm:t>
    </dgm:pt>
    <dgm:pt modelId="{FC116534-87F3-48F3-A5FA-8CA59EBC9421}" type="sibTrans" cxnId="{4675D3F4-CF8D-4D51-B990-D9079B2FC8BB}">
      <dgm:prSet/>
      <dgm:spPr/>
      <dgm:t>
        <a:bodyPr/>
        <a:lstStyle/>
        <a:p>
          <a:endParaRPr lang="en-GB"/>
        </a:p>
      </dgm:t>
    </dgm:pt>
    <dgm:pt modelId="{3EF6EE5C-00CE-4AE4-9A27-ACCE9261630B}">
      <dgm:prSet phldrT="[Texto]"/>
      <dgm:spPr/>
      <dgm:t>
        <a:bodyPr/>
        <a:lstStyle/>
        <a:p>
          <a:r>
            <a:rPr lang="es-ES_tradnl" u="none" dirty="0" err="1" smtClean="0"/>
            <a:t>Recommendation</a:t>
          </a:r>
          <a:r>
            <a:rPr lang="es-ES_tradnl" u="none" dirty="0" smtClean="0"/>
            <a:t> 3: Use peer </a:t>
          </a:r>
          <a:r>
            <a:rPr lang="es-ES_tradnl" u="none" dirty="0" err="1" smtClean="0"/>
            <a:t>networks</a:t>
          </a:r>
          <a:r>
            <a:rPr lang="es-ES_tradnl" u="none" dirty="0" smtClean="0"/>
            <a:t> to </a:t>
          </a:r>
          <a:r>
            <a:rPr lang="es-ES_tradnl" u="none" dirty="0" err="1" smtClean="0"/>
            <a:t>encourage</a:t>
          </a:r>
          <a:r>
            <a:rPr lang="es-ES_tradnl" u="none" dirty="0" smtClean="0"/>
            <a:t> </a:t>
          </a:r>
          <a:r>
            <a:rPr lang="es-ES_tradnl" u="none" dirty="0" err="1" smtClean="0"/>
            <a:t>increased</a:t>
          </a:r>
          <a:r>
            <a:rPr lang="es-ES_tradnl" u="none" dirty="0" smtClean="0"/>
            <a:t> </a:t>
          </a:r>
          <a:r>
            <a:rPr lang="es-ES_tradnl" u="none" dirty="0" err="1" smtClean="0"/>
            <a:t>physical</a:t>
          </a:r>
          <a:r>
            <a:rPr lang="es-ES_tradnl" u="none" dirty="0" smtClean="0"/>
            <a:t> </a:t>
          </a:r>
          <a:r>
            <a:rPr lang="es-ES_tradnl" u="none" dirty="0" err="1" smtClean="0"/>
            <a:t>activity</a:t>
          </a:r>
          <a:endParaRPr lang="en-GB" u="none" dirty="0"/>
        </a:p>
      </dgm:t>
    </dgm:pt>
    <dgm:pt modelId="{6E6111A3-AF27-4995-91DE-AEC56B0B8BD0}" type="parTrans" cxnId="{72D081A7-45F3-4064-B1F3-0517D6C55180}">
      <dgm:prSet/>
      <dgm:spPr/>
      <dgm:t>
        <a:bodyPr/>
        <a:lstStyle/>
        <a:p>
          <a:endParaRPr lang="en-GB"/>
        </a:p>
      </dgm:t>
    </dgm:pt>
    <dgm:pt modelId="{40053372-7962-455D-8AFA-AA399A86F1B9}" type="sibTrans" cxnId="{72D081A7-45F3-4064-B1F3-0517D6C55180}">
      <dgm:prSet/>
      <dgm:spPr/>
      <dgm:t>
        <a:bodyPr/>
        <a:lstStyle/>
        <a:p>
          <a:endParaRPr lang="en-GB"/>
        </a:p>
      </dgm:t>
    </dgm:pt>
    <dgm:pt modelId="{54E5D444-2124-4524-B29B-72C0A6C173F4}" type="pres">
      <dgm:prSet presAssocID="{F4A0B4A5-126D-471A-AA0D-32100C747E9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D6E36E-1B90-4E8D-BB3D-D86D5A90C6C0}" type="pres">
      <dgm:prSet presAssocID="{A35A7516-73D1-4B2D-94E9-C949A3DA7D55}" presName="root1" presStyleCnt="0"/>
      <dgm:spPr/>
    </dgm:pt>
    <dgm:pt modelId="{FFB5065C-3186-473F-83DF-25674B94AEAB}" type="pres">
      <dgm:prSet presAssocID="{A35A7516-73D1-4B2D-94E9-C949A3DA7D5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554195-7698-4977-B9A6-B1F7CFE2672B}" type="pres">
      <dgm:prSet presAssocID="{A35A7516-73D1-4B2D-94E9-C949A3DA7D55}" presName="level2hierChild" presStyleCnt="0"/>
      <dgm:spPr/>
    </dgm:pt>
    <dgm:pt modelId="{A9981F54-6EB6-45A6-8E92-CE1803C13DF2}" type="pres">
      <dgm:prSet presAssocID="{493F72C1-9082-44B4-A0E8-19DA51C2DBF0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193B7FEA-9D4F-4C0A-BCF4-A5A147D2D21E}" type="pres">
      <dgm:prSet presAssocID="{493F72C1-9082-44B4-A0E8-19DA51C2DBF0}" presName="connTx" presStyleLbl="parChTrans1D2" presStyleIdx="0" presStyleCnt="3"/>
      <dgm:spPr/>
      <dgm:t>
        <a:bodyPr/>
        <a:lstStyle/>
        <a:p>
          <a:endParaRPr lang="es-ES"/>
        </a:p>
      </dgm:t>
    </dgm:pt>
    <dgm:pt modelId="{F80F5D73-2659-430E-877A-B3FAE0243509}" type="pres">
      <dgm:prSet presAssocID="{29E3B413-4CDC-4C64-AAA3-46596050FFE9}" presName="root2" presStyleCnt="0"/>
      <dgm:spPr/>
    </dgm:pt>
    <dgm:pt modelId="{BDE259C6-ACEA-4ABA-ADAE-3FCE9EBA8E7A}" type="pres">
      <dgm:prSet presAssocID="{29E3B413-4CDC-4C64-AAA3-46596050FFE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1E2F723-507B-4AE3-BA56-57DF2C7705E1}" type="pres">
      <dgm:prSet presAssocID="{29E3B413-4CDC-4C64-AAA3-46596050FFE9}" presName="level3hierChild" presStyleCnt="0"/>
      <dgm:spPr/>
    </dgm:pt>
    <dgm:pt modelId="{CD00B080-2D2A-422A-94B3-EE45D3F97FFD}" type="pres">
      <dgm:prSet presAssocID="{FF0D0562-F1CB-4E21-919A-F3B1FBE618E1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03344BB9-1531-439F-9445-ED22A1229330}" type="pres">
      <dgm:prSet presAssocID="{FF0D0562-F1CB-4E21-919A-F3B1FBE618E1}" presName="connTx" presStyleLbl="parChTrans1D2" presStyleIdx="1" presStyleCnt="3"/>
      <dgm:spPr/>
      <dgm:t>
        <a:bodyPr/>
        <a:lstStyle/>
        <a:p>
          <a:endParaRPr lang="es-ES"/>
        </a:p>
      </dgm:t>
    </dgm:pt>
    <dgm:pt modelId="{A239EC01-DC5C-430A-BAAC-64C2469BB0D8}" type="pres">
      <dgm:prSet presAssocID="{0B69DFF0-4505-40EC-91AE-20A24AA94C7F}" presName="root2" presStyleCnt="0"/>
      <dgm:spPr/>
    </dgm:pt>
    <dgm:pt modelId="{A4A7ABE5-CF01-43BB-BF26-378D14849B49}" type="pres">
      <dgm:prSet presAssocID="{0B69DFF0-4505-40EC-91AE-20A24AA94C7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1DEEB4E-214D-4C30-BF39-21D625598A9D}" type="pres">
      <dgm:prSet presAssocID="{0B69DFF0-4505-40EC-91AE-20A24AA94C7F}" presName="level3hierChild" presStyleCnt="0"/>
      <dgm:spPr/>
    </dgm:pt>
    <dgm:pt modelId="{6818134D-A23E-4605-AF30-DE957D3F6EF1}" type="pres">
      <dgm:prSet presAssocID="{6E6111A3-AF27-4995-91DE-AEC56B0B8BD0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45A7716B-391E-4F14-AD79-FE7F0B38729A}" type="pres">
      <dgm:prSet presAssocID="{6E6111A3-AF27-4995-91DE-AEC56B0B8BD0}" presName="connTx" presStyleLbl="parChTrans1D2" presStyleIdx="2" presStyleCnt="3"/>
      <dgm:spPr/>
      <dgm:t>
        <a:bodyPr/>
        <a:lstStyle/>
        <a:p>
          <a:endParaRPr lang="es-ES"/>
        </a:p>
      </dgm:t>
    </dgm:pt>
    <dgm:pt modelId="{B5796860-8E49-464B-BC49-97ABB6C9802C}" type="pres">
      <dgm:prSet presAssocID="{3EF6EE5C-00CE-4AE4-9A27-ACCE9261630B}" presName="root2" presStyleCnt="0"/>
      <dgm:spPr/>
    </dgm:pt>
    <dgm:pt modelId="{3EC86496-6E11-4062-8C91-0F8BBC43AAC2}" type="pres">
      <dgm:prSet presAssocID="{3EF6EE5C-00CE-4AE4-9A27-ACCE9261630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E3294C-062B-4AA3-A185-3EB897B84392}" type="pres">
      <dgm:prSet presAssocID="{3EF6EE5C-00CE-4AE4-9A27-ACCE9261630B}" presName="level3hierChild" presStyleCnt="0"/>
      <dgm:spPr/>
    </dgm:pt>
  </dgm:ptLst>
  <dgm:cxnLst>
    <dgm:cxn modelId="{72D5CA22-4A34-4F3F-A4D7-2355A1DC9A78}" type="presOf" srcId="{493F72C1-9082-44B4-A0E8-19DA51C2DBF0}" destId="{A9981F54-6EB6-45A6-8E92-CE1803C13DF2}" srcOrd="0" destOrd="0" presId="urn:microsoft.com/office/officeart/2005/8/layout/hierarchy2"/>
    <dgm:cxn modelId="{72D081A7-45F3-4064-B1F3-0517D6C55180}" srcId="{A35A7516-73D1-4B2D-94E9-C949A3DA7D55}" destId="{3EF6EE5C-00CE-4AE4-9A27-ACCE9261630B}" srcOrd="2" destOrd="0" parTransId="{6E6111A3-AF27-4995-91DE-AEC56B0B8BD0}" sibTransId="{40053372-7962-455D-8AFA-AA399A86F1B9}"/>
    <dgm:cxn modelId="{F3BE5FD8-E4FF-411D-AB84-FCFECE8827C6}" type="presOf" srcId="{0B69DFF0-4505-40EC-91AE-20A24AA94C7F}" destId="{A4A7ABE5-CF01-43BB-BF26-378D14849B49}" srcOrd="0" destOrd="0" presId="urn:microsoft.com/office/officeart/2005/8/layout/hierarchy2"/>
    <dgm:cxn modelId="{BF7DA9A6-6802-4D7B-AC56-58DB6505DF90}" srcId="{F4A0B4A5-126D-471A-AA0D-32100C747E9B}" destId="{A35A7516-73D1-4B2D-94E9-C949A3DA7D55}" srcOrd="0" destOrd="0" parTransId="{50251AFA-5BEC-47B1-8968-8BBF01CBA52D}" sibTransId="{D9CF2777-B0B0-4DA3-8D6B-714674972B06}"/>
    <dgm:cxn modelId="{399AE2A7-A8FB-4A68-A20B-26AE4FD0CD1B}" srcId="{A35A7516-73D1-4B2D-94E9-C949A3DA7D55}" destId="{29E3B413-4CDC-4C64-AAA3-46596050FFE9}" srcOrd="0" destOrd="0" parTransId="{493F72C1-9082-44B4-A0E8-19DA51C2DBF0}" sibTransId="{E2B3657C-56E1-4A63-BBF4-5D8376DCA9E3}"/>
    <dgm:cxn modelId="{0E9FAB2C-0709-446C-B47F-DA5FF61FCB54}" type="presOf" srcId="{493F72C1-9082-44B4-A0E8-19DA51C2DBF0}" destId="{193B7FEA-9D4F-4C0A-BCF4-A5A147D2D21E}" srcOrd="1" destOrd="0" presId="urn:microsoft.com/office/officeart/2005/8/layout/hierarchy2"/>
    <dgm:cxn modelId="{CEDD3E29-E031-4E87-9145-EACEC5CB9716}" type="presOf" srcId="{29E3B413-4CDC-4C64-AAA3-46596050FFE9}" destId="{BDE259C6-ACEA-4ABA-ADAE-3FCE9EBA8E7A}" srcOrd="0" destOrd="0" presId="urn:microsoft.com/office/officeart/2005/8/layout/hierarchy2"/>
    <dgm:cxn modelId="{FC03F05E-B11B-4B43-8607-CFD58B12212E}" type="presOf" srcId="{FF0D0562-F1CB-4E21-919A-F3B1FBE618E1}" destId="{CD00B080-2D2A-422A-94B3-EE45D3F97FFD}" srcOrd="0" destOrd="0" presId="urn:microsoft.com/office/officeart/2005/8/layout/hierarchy2"/>
    <dgm:cxn modelId="{7253EE02-E19D-4ABB-811D-1458D014C49A}" type="presOf" srcId="{3EF6EE5C-00CE-4AE4-9A27-ACCE9261630B}" destId="{3EC86496-6E11-4062-8C91-0F8BBC43AAC2}" srcOrd="0" destOrd="0" presId="urn:microsoft.com/office/officeart/2005/8/layout/hierarchy2"/>
    <dgm:cxn modelId="{B67FC6CE-C1D9-49E2-9C36-CE559FD3CA18}" type="presOf" srcId="{6E6111A3-AF27-4995-91DE-AEC56B0B8BD0}" destId="{6818134D-A23E-4605-AF30-DE957D3F6EF1}" srcOrd="0" destOrd="0" presId="urn:microsoft.com/office/officeart/2005/8/layout/hierarchy2"/>
    <dgm:cxn modelId="{080C4B92-58AE-40FB-AD31-FE01E2DD13E8}" type="presOf" srcId="{F4A0B4A5-126D-471A-AA0D-32100C747E9B}" destId="{54E5D444-2124-4524-B29B-72C0A6C173F4}" srcOrd="0" destOrd="0" presId="urn:microsoft.com/office/officeart/2005/8/layout/hierarchy2"/>
    <dgm:cxn modelId="{5B202104-E8E5-4E10-8637-6B24E0E9F273}" type="presOf" srcId="{6E6111A3-AF27-4995-91DE-AEC56B0B8BD0}" destId="{45A7716B-391E-4F14-AD79-FE7F0B38729A}" srcOrd="1" destOrd="0" presId="urn:microsoft.com/office/officeart/2005/8/layout/hierarchy2"/>
    <dgm:cxn modelId="{8E787133-0933-438E-8437-D62DACF6806B}" type="presOf" srcId="{A35A7516-73D1-4B2D-94E9-C949A3DA7D55}" destId="{FFB5065C-3186-473F-83DF-25674B94AEAB}" srcOrd="0" destOrd="0" presId="urn:microsoft.com/office/officeart/2005/8/layout/hierarchy2"/>
    <dgm:cxn modelId="{1DA4A368-79AD-4FF8-9988-60603582439D}" type="presOf" srcId="{FF0D0562-F1CB-4E21-919A-F3B1FBE618E1}" destId="{03344BB9-1531-439F-9445-ED22A1229330}" srcOrd="1" destOrd="0" presId="urn:microsoft.com/office/officeart/2005/8/layout/hierarchy2"/>
    <dgm:cxn modelId="{4675D3F4-CF8D-4D51-B990-D9079B2FC8BB}" srcId="{A35A7516-73D1-4B2D-94E9-C949A3DA7D55}" destId="{0B69DFF0-4505-40EC-91AE-20A24AA94C7F}" srcOrd="1" destOrd="0" parTransId="{FF0D0562-F1CB-4E21-919A-F3B1FBE618E1}" sibTransId="{FC116534-87F3-48F3-A5FA-8CA59EBC9421}"/>
    <dgm:cxn modelId="{0FD3E853-88CE-44BB-B2AD-BE61BEF58F4D}" type="presParOf" srcId="{54E5D444-2124-4524-B29B-72C0A6C173F4}" destId="{09D6E36E-1B90-4E8D-BB3D-D86D5A90C6C0}" srcOrd="0" destOrd="0" presId="urn:microsoft.com/office/officeart/2005/8/layout/hierarchy2"/>
    <dgm:cxn modelId="{0DA156B8-9833-4AED-8733-86606BC95618}" type="presParOf" srcId="{09D6E36E-1B90-4E8D-BB3D-D86D5A90C6C0}" destId="{FFB5065C-3186-473F-83DF-25674B94AEAB}" srcOrd="0" destOrd="0" presId="urn:microsoft.com/office/officeart/2005/8/layout/hierarchy2"/>
    <dgm:cxn modelId="{D4C20347-15CD-4390-B1A6-06EDB2D65C49}" type="presParOf" srcId="{09D6E36E-1B90-4E8D-BB3D-D86D5A90C6C0}" destId="{1A554195-7698-4977-B9A6-B1F7CFE2672B}" srcOrd="1" destOrd="0" presId="urn:microsoft.com/office/officeart/2005/8/layout/hierarchy2"/>
    <dgm:cxn modelId="{01FF180C-0452-4F48-92D8-7B765477EC38}" type="presParOf" srcId="{1A554195-7698-4977-B9A6-B1F7CFE2672B}" destId="{A9981F54-6EB6-45A6-8E92-CE1803C13DF2}" srcOrd="0" destOrd="0" presId="urn:microsoft.com/office/officeart/2005/8/layout/hierarchy2"/>
    <dgm:cxn modelId="{684B786E-2494-4195-9025-F68556DB8A48}" type="presParOf" srcId="{A9981F54-6EB6-45A6-8E92-CE1803C13DF2}" destId="{193B7FEA-9D4F-4C0A-BCF4-A5A147D2D21E}" srcOrd="0" destOrd="0" presId="urn:microsoft.com/office/officeart/2005/8/layout/hierarchy2"/>
    <dgm:cxn modelId="{F04FAFBB-97B8-4AF8-90DC-3645927E9D0A}" type="presParOf" srcId="{1A554195-7698-4977-B9A6-B1F7CFE2672B}" destId="{F80F5D73-2659-430E-877A-B3FAE0243509}" srcOrd="1" destOrd="0" presId="urn:microsoft.com/office/officeart/2005/8/layout/hierarchy2"/>
    <dgm:cxn modelId="{06BCA17C-CE53-4576-AA68-4C4A02B8E9F5}" type="presParOf" srcId="{F80F5D73-2659-430E-877A-B3FAE0243509}" destId="{BDE259C6-ACEA-4ABA-ADAE-3FCE9EBA8E7A}" srcOrd="0" destOrd="0" presId="urn:microsoft.com/office/officeart/2005/8/layout/hierarchy2"/>
    <dgm:cxn modelId="{AD2FD07A-D442-48E6-94FA-00F463E9CE88}" type="presParOf" srcId="{F80F5D73-2659-430E-877A-B3FAE0243509}" destId="{E1E2F723-507B-4AE3-BA56-57DF2C7705E1}" srcOrd="1" destOrd="0" presId="urn:microsoft.com/office/officeart/2005/8/layout/hierarchy2"/>
    <dgm:cxn modelId="{0D163B47-A536-4FE1-9D19-A4802E33C807}" type="presParOf" srcId="{1A554195-7698-4977-B9A6-B1F7CFE2672B}" destId="{CD00B080-2D2A-422A-94B3-EE45D3F97FFD}" srcOrd="2" destOrd="0" presId="urn:microsoft.com/office/officeart/2005/8/layout/hierarchy2"/>
    <dgm:cxn modelId="{43C9AEA0-061B-4D0C-B3F3-8C0036AE2174}" type="presParOf" srcId="{CD00B080-2D2A-422A-94B3-EE45D3F97FFD}" destId="{03344BB9-1531-439F-9445-ED22A1229330}" srcOrd="0" destOrd="0" presId="urn:microsoft.com/office/officeart/2005/8/layout/hierarchy2"/>
    <dgm:cxn modelId="{D614E0E9-9011-4F45-A112-E71C06C8556D}" type="presParOf" srcId="{1A554195-7698-4977-B9A6-B1F7CFE2672B}" destId="{A239EC01-DC5C-430A-BAAC-64C2469BB0D8}" srcOrd="3" destOrd="0" presId="urn:microsoft.com/office/officeart/2005/8/layout/hierarchy2"/>
    <dgm:cxn modelId="{0C7AE674-DFAE-43AC-95FF-98BAA4706222}" type="presParOf" srcId="{A239EC01-DC5C-430A-BAAC-64C2469BB0D8}" destId="{A4A7ABE5-CF01-43BB-BF26-378D14849B49}" srcOrd="0" destOrd="0" presId="urn:microsoft.com/office/officeart/2005/8/layout/hierarchy2"/>
    <dgm:cxn modelId="{4CE987B4-9771-4E8A-990C-4D329A473B22}" type="presParOf" srcId="{A239EC01-DC5C-430A-BAAC-64C2469BB0D8}" destId="{C1DEEB4E-214D-4C30-BF39-21D625598A9D}" srcOrd="1" destOrd="0" presId="urn:microsoft.com/office/officeart/2005/8/layout/hierarchy2"/>
    <dgm:cxn modelId="{990D9FF0-898A-47CA-A7CA-3858F8BA83A3}" type="presParOf" srcId="{1A554195-7698-4977-B9A6-B1F7CFE2672B}" destId="{6818134D-A23E-4605-AF30-DE957D3F6EF1}" srcOrd="4" destOrd="0" presId="urn:microsoft.com/office/officeart/2005/8/layout/hierarchy2"/>
    <dgm:cxn modelId="{C8C91E21-2C68-4C58-A2CD-1AB9753996B4}" type="presParOf" srcId="{6818134D-A23E-4605-AF30-DE957D3F6EF1}" destId="{45A7716B-391E-4F14-AD79-FE7F0B38729A}" srcOrd="0" destOrd="0" presId="urn:microsoft.com/office/officeart/2005/8/layout/hierarchy2"/>
    <dgm:cxn modelId="{E287AA1F-4FA9-44AA-A1D7-50938D5CD5F1}" type="presParOf" srcId="{1A554195-7698-4977-B9A6-B1F7CFE2672B}" destId="{B5796860-8E49-464B-BC49-97ABB6C9802C}" srcOrd="5" destOrd="0" presId="urn:microsoft.com/office/officeart/2005/8/layout/hierarchy2"/>
    <dgm:cxn modelId="{2415442E-EF2B-4B30-80E6-6CB75670C4F2}" type="presParOf" srcId="{B5796860-8E49-464B-BC49-97ABB6C9802C}" destId="{3EC86496-6E11-4062-8C91-0F8BBC43AAC2}" srcOrd="0" destOrd="0" presId="urn:microsoft.com/office/officeart/2005/8/layout/hierarchy2"/>
    <dgm:cxn modelId="{7A6DA12E-82DC-4AD8-B422-CB486F4510B0}" type="presParOf" srcId="{B5796860-8E49-464B-BC49-97ABB6C9802C}" destId="{BAE3294C-062B-4AA3-A185-3EB897B843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5065C-3186-473F-83DF-25674B94AEAB}">
      <dsp:nvSpPr>
        <dsp:cNvPr id="0" name=""/>
        <dsp:cNvSpPr/>
      </dsp:nvSpPr>
      <dsp:spPr>
        <a:xfrm>
          <a:off x="1332904" y="1974725"/>
          <a:ext cx="3429496" cy="1714748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/>
            <a:t>Social Network </a:t>
          </a:r>
          <a:r>
            <a:rPr lang="es-ES_tradnl" sz="2400" b="1" kern="1200" dirty="0" err="1" smtClean="0"/>
            <a:t>Approaches</a:t>
          </a:r>
          <a:r>
            <a:rPr lang="es-ES_tradnl" sz="2400" b="1" kern="1200" dirty="0" smtClean="0"/>
            <a:t> to </a:t>
          </a:r>
          <a:r>
            <a:rPr lang="es-ES_tradnl" sz="2400" b="1" kern="1200" dirty="0" err="1" smtClean="0"/>
            <a:t>Strengthen</a:t>
          </a:r>
          <a:r>
            <a:rPr lang="es-ES_tradnl" sz="2400" b="1" kern="1200" dirty="0" smtClean="0"/>
            <a:t> </a:t>
          </a:r>
          <a:r>
            <a:rPr lang="es-ES_tradnl" sz="2400" b="1" kern="1200" dirty="0" err="1" smtClean="0"/>
            <a:t>Obesity</a:t>
          </a:r>
          <a:r>
            <a:rPr lang="es-ES_tradnl" sz="2400" b="1" kern="1200" dirty="0" smtClean="0"/>
            <a:t> </a:t>
          </a:r>
          <a:r>
            <a:rPr lang="es-ES_tradnl" sz="2400" b="1" kern="1200" dirty="0" err="1" smtClean="0"/>
            <a:t>Prevention</a:t>
          </a:r>
          <a:endParaRPr lang="en-GB" sz="2400" kern="1200" dirty="0"/>
        </a:p>
      </dsp:txBody>
      <dsp:txXfrm>
        <a:off x="1383127" y="2024948"/>
        <a:ext cx="3329050" cy="1614302"/>
      </dsp:txXfrm>
    </dsp:sp>
    <dsp:sp modelId="{A9981F54-6EB6-45A6-8E92-CE1803C13DF2}">
      <dsp:nvSpPr>
        <dsp:cNvPr id="0" name=""/>
        <dsp:cNvSpPr/>
      </dsp:nvSpPr>
      <dsp:spPr>
        <a:xfrm rot="18289469">
          <a:off x="4247211" y="1818873"/>
          <a:ext cx="240217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402177" y="27246"/>
              </a:lnTo>
            </a:path>
          </a:pathLst>
        </a:custGeom>
        <a:noFill/>
        <a:ln w="19050" cap="rnd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5388245" y="1786065"/>
        <a:ext cx="120108" cy="120108"/>
      </dsp:txXfrm>
    </dsp:sp>
    <dsp:sp modelId="{BDE259C6-ACEA-4ABA-ADAE-3FCE9EBA8E7A}">
      <dsp:nvSpPr>
        <dsp:cNvPr id="0" name=""/>
        <dsp:cNvSpPr/>
      </dsp:nvSpPr>
      <dsp:spPr>
        <a:xfrm>
          <a:off x="6134199" y="2765"/>
          <a:ext cx="3429496" cy="1714748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u="none" kern="1200" dirty="0" err="1" smtClean="0"/>
            <a:t>Recommendation</a:t>
          </a:r>
          <a:r>
            <a:rPr lang="es-ES_tradnl" sz="1900" u="none" kern="1200" dirty="0" smtClean="0"/>
            <a:t> 1: </a:t>
          </a:r>
          <a:r>
            <a:rPr lang="es-ES_tradnl" sz="1900" u="none" kern="1200" dirty="0" err="1" smtClean="0"/>
            <a:t>Intervene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with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the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family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system</a:t>
          </a:r>
          <a:r>
            <a:rPr lang="es-ES_tradnl" sz="1900" u="none" kern="1200" dirty="0" smtClean="0"/>
            <a:t>, </a:t>
          </a:r>
          <a:r>
            <a:rPr lang="es-ES_tradnl" sz="1900" u="none" kern="1200" dirty="0" err="1" smtClean="0"/>
            <a:t>rather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than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with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the</a:t>
          </a:r>
          <a:r>
            <a:rPr lang="es-ES_tradnl" sz="1900" u="none" kern="1200" dirty="0" smtClean="0"/>
            <a:t> individual</a:t>
          </a:r>
          <a:endParaRPr lang="en-GB" sz="1900" u="none" kern="1200" dirty="0"/>
        </a:p>
      </dsp:txBody>
      <dsp:txXfrm>
        <a:off x="6184422" y="52988"/>
        <a:ext cx="3329050" cy="1614302"/>
      </dsp:txXfrm>
    </dsp:sp>
    <dsp:sp modelId="{CD00B080-2D2A-422A-94B3-EE45D3F97FFD}">
      <dsp:nvSpPr>
        <dsp:cNvPr id="0" name=""/>
        <dsp:cNvSpPr/>
      </dsp:nvSpPr>
      <dsp:spPr>
        <a:xfrm>
          <a:off x="4762400" y="2804853"/>
          <a:ext cx="137179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71798" y="27246"/>
              </a:lnTo>
            </a:path>
          </a:pathLst>
        </a:custGeom>
        <a:noFill/>
        <a:ln w="19050" cap="rnd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414005" y="2797805"/>
        <a:ext cx="68589" cy="68589"/>
      </dsp:txXfrm>
    </dsp:sp>
    <dsp:sp modelId="{A4A7ABE5-CF01-43BB-BF26-378D14849B49}">
      <dsp:nvSpPr>
        <dsp:cNvPr id="0" name=""/>
        <dsp:cNvSpPr/>
      </dsp:nvSpPr>
      <dsp:spPr>
        <a:xfrm>
          <a:off x="6134199" y="1974725"/>
          <a:ext cx="3429496" cy="1714748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u="none" kern="1200" dirty="0" err="1" smtClean="0"/>
            <a:t>Recommendation</a:t>
          </a:r>
          <a:r>
            <a:rPr lang="es-ES_tradnl" sz="1900" u="none" kern="1200" dirty="0" smtClean="0"/>
            <a:t> 2: </a:t>
          </a:r>
          <a:r>
            <a:rPr lang="es-ES_tradnl" sz="1900" u="none" kern="1200" dirty="0" err="1" smtClean="0"/>
            <a:t>Design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support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mechanisms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for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parents</a:t>
          </a:r>
          <a:r>
            <a:rPr lang="es-ES_tradnl" sz="1900" u="none" kern="1200" dirty="0" smtClean="0"/>
            <a:t> and </a:t>
          </a:r>
          <a:r>
            <a:rPr lang="es-ES_tradnl" sz="1900" u="none" kern="1200" dirty="0" err="1" smtClean="0"/>
            <a:t>adult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family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members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on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the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basis</a:t>
          </a:r>
          <a:r>
            <a:rPr lang="es-ES_tradnl" sz="1900" u="none" kern="1200" dirty="0" smtClean="0"/>
            <a:t> of </a:t>
          </a:r>
          <a:r>
            <a:rPr lang="es-ES_tradnl" sz="1900" u="none" kern="1200" dirty="0" err="1" smtClean="0"/>
            <a:t>their</a:t>
          </a:r>
          <a:r>
            <a:rPr lang="es-ES_tradnl" sz="1900" u="none" kern="1200" dirty="0" smtClean="0"/>
            <a:t> social </a:t>
          </a:r>
          <a:r>
            <a:rPr lang="es-ES_tradnl" sz="1900" u="none" kern="1200" dirty="0" err="1" smtClean="0"/>
            <a:t>ties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within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the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community</a:t>
          </a:r>
          <a:endParaRPr lang="en-GB" sz="1900" u="none" kern="1200" dirty="0"/>
        </a:p>
      </dsp:txBody>
      <dsp:txXfrm>
        <a:off x="6184422" y="2024948"/>
        <a:ext cx="3329050" cy="1614302"/>
      </dsp:txXfrm>
    </dsp:sp>
    <dsp:sp modelId="{6818134D-A23E-4605-AF30-DE957D3F6EF1}">
      <dsp:nvSpPr>
        <dsp:cNvPr id="0" name=""/>
        <dsp:cNvSpPr/>
      </dsp:nvSpPr>
      <dsp:spPr>
        <a:xfrm rot="3310531">
          <a:off x="4247211" y="3790834"/>
          <a:ext cx="240217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402177" y="27246"/>
              </a:lnTo>
            </a:path>
          </a:pathLst>
        </a:custGeom>
        <a:noFill/>
        <a:ln w="19050" cap="rnd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5388245" y="3758025"/>
        <a:ext cx="120108" cy="120108"/>
      </dsp:txXfrm>
    </dsp:sp>
    <dsp:sp modelId="{3EC86496-6E11-4062-8C91-0F8BBC43AAC2}">
      <dsp:nvSpPr>
        <dsp:cNvPr id="0" name=""/>
        <dsp:cNvSpPr/>
      </dsp:nvSpPr>
      <dsp:spPr>
        <a:xfrm>
          <a:off x="6134199" y="3946686"/>
          <a:ext cx="3429496" cy="1714748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u="none" kern="1200" dirty="0" err="1" smtClean="0"/>
            <a:t>Recommendation</a:t>
          </a:r>
          <a:r>
            <a:rPr lang="es-ES_tradnl" sz="1900" u="none" kern="1200" dirty="0" smtClean="0"/>
            <a:t> 3: Use peer </a:t>
          </a:r>
          <a:r>
            <a:rPr lang="es-ES_tradnl" sz="1900" u="none" kern="1200" dirty="0" err="1" smtClean="0"/>
            <a:t>networks</a:t>
          </a:r>
          <a:r>
            <a:rPr lang="es-ES_tradnl" sz="1900" u="none" kern="1200" dirty="0" smtClean="0"/>
            <a:t> to </a:t>
          </a:r>
          <a:r>
            <a:rPr lang="es-ES_tradnl" sz="1900" u="none" kern="1200" dirty="0" err="1" smtClean="0"/>
            <a:t>encourage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increased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physical</a:t>
          </a:r>
          <a:r>
            <a:rPr lang="es-ES_tradnl" sz="1900" u="none" kern="1200" dirty="0" smtClean="0"/>
            <a:t> </a:t>
          </a:r>
          <a:r>
            <a:rPr lang="es-ES_tradnl" sz="1900" u="none" kern="1200" dirty="0" err="1" smtClean="0"/>
            <a:t>activity</a:t>
          </a:r>
          <a:endParaRPr lang="en-GB" sz="1900" u="none" kern="1200" dirty="0"/>
        </a:p>
      </dsp:txBody>
      <dsp:txXfrm>
        <a:off x="6184422" y="3996909"/>
        <a:ext cx="3329050" cy="1614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953589"/>
            <a:ext cx="8825658" cy="27051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_tradnl" sz="4800" b="1" u="sng" dirty="0" smtClean="0">
                <a:ln/>
                <a:solidFill>
                  <a:schemeClr val="accent4"/>
                </a:solidFill>
              </a:rPr>
              <a:t/>
            </a:r>
            <a:br>
              <a:rPr lang="es-ES_tradnl" sz="4800" b="1" u="sng" dirty="0" smtClean="0">
                <a:ln/>
                <a:solidFill>
                  <a:schemeClr val="accent4"/>
                </a:solidFill>
              </a:rPr>
            </a:br>
            <a:r>
              <a:rPr lang="es-ES_tradnl" sz="4800" b="1" u="sng" dirty="0">
                <a:ln/>
                <a:solidFill>
                  <a:schemeClr val="accent4"/>
                </a:solidFill>
              </a:rPr>
              <a:t/>
            </a:r>
            <a:br>
              <a:rPr lang="es-ES_tradnl" sz="4800" b="1" u="sng" dirty="0">
                <a:ln/>
                <a:solidFill>
                  <a:schemeClr val="accent4"/>
                </a:solidFill>
              </a:rPr>
            </a:br>
            <a:r>
              <a:rPr lang="es-ES_tradnl" sz="4800" b="1" u="sng" dirty="0" smtClean="0">
                <a:ln/>
                <a:solidFill>
                  <a:schemeClr val="accent4"/>
                </a:solidFill>
              </a:rPr>
              <a:t/>
            </a:r>
            <a:br>
              <a:rPr lang="es-ES_tradnl" sz="4800" b="1" u="sng" dirty="0" smtClean="0">
                <a:ln/>
                <a:solidFill>
                  <a:schemeClr val="accent4"/>
                </a:solidFill>
              </a:rPr>
            </a:br>
            <a:r>
              <a:rPr lang="es-ES_tradnl" sz="4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Social </a:t>
            </a:r>
            <a:r>
              <a:rPr lang="es-ES_tradnl" sz="4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Networks </a:t>
            </a:r>
            <a:r>
              <a:rPr lang="es-ES_tradnl" sz="4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and Interpersonal </a:t>
            </a:r>
            <a:r>
              <a:rPr lang="es-ES_tradnl" sz="4800" b="1" u="sng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Relationships</a:t>
            </a:r>
            <a:r>
              <a:rPr lang="es-ES_tradnl" sz="4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as </a:t>
            </a:r>
            <a:r>
              <a:rPr lang="es-ES_tradnl" sz="4800" b="1" u="sng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Risk</a:t>
            </a:r>
            <a:r>
              <a:rPr lang="es-ES_tradnl" sz="4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_tradnl" sz="4800" b="1" u="sng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Factors</a:t>
            </a:r>
            <a:r>
              <a:rPr lang="es-ES_tradnl" sz="4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_tradnl" sz="4800" b="1" u="sng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for</a:t>
            </a:r>
            <a:r>
              <a:rPr lang="es-ES_tradnl" sz="4800" b="1" u="sng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_tradnl" sz="4800" b="1" u="sng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Obesity</a:t>
            </a:r>
            <a:endParaRPr lang="en-GB" sz="4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67784" y="5577480"/>
            <a:ext cx="8825658" cy="861420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BY pablo </a:t>
            </a:r>
            <a:r>
              <a:rPr lang="es-ES" sz="2400" b="1" dirty="0" smtClean="0"/>
              <a:t>Guerrero </a:t>
            </a:r>
            <a:r>
              <a:rPr lang="es-ES" sz="2400" b="1" dirty="0" smtClean="0"/>
              <a:t>and julia pender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5549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54138"/>
            <a:ext cx="3417889" cy="1930796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60411" y="414618"/>
            <a:ext cx="10694989" cy="575982"/>
          </a:xfrm>
        </p:spPr>
        <p:txBody>
          <a:bodyPr/>
          <a:lstStyle/>
          <a:p>
            <a:r>
              <a:rPr lang="es-ES_tradnl" sz="2800" b="1" dirty="0"/>
              <a:t>Social Network </a:t>
            </a:r>
            <a:r>
              <a:rPr lang="es-ES_tradnl" sz="2800" b="1" dirty="0" err="1"/>
              <a:t>Approaches</a:t>
            </a:r>
            <a:r>
              <a:rPr lang="es-ES_tradnl" sz="2800" b="1" dirty="0"/>
              <a:t> </a:t>
            </a:r>
            <a:r>
              <a:rPr lang="es-ES_tradnl" sz="2800" b="1" dirty="0" smtClean="0"/>
              <a:t>to </a:t>
            </a:r>
            <a:r>
              <a:rPr lang="es-ES_tradnl" sz="2800" b="1" dirty="0" err="1" smtClean="0"/>
              <a:t>Strengthen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Obesity</a:t>
            </a:r>
            <a:r>
              <a:rPr lang="es-ES_tradnl" sz="2800" b="1" dirty="0"/>
              <a:t> </a:t>
            </a:r>
            <a:r>
              <a:rPr lang="es-ES_tradnl" sz="2800" b="1" dirty="0" err="1"/>
              <a:t>Prevention</a:t>
            </a:r>
            <a:r>
              <a:rPr lang="en-GB" sz="4400" dirty="0"/>
              <a:t/>
            </a:r>
            <a:br>
              <a:rPr lang="en-GB" sz="4400" dirty="0"/>
            </a:br>
            <a:endParaRPr lang="en-GB" dirty="0"/>
          </a:p>
        </p:txBody>
      </p:sp>
      <p:sp>
        <p:nvSpPr>
          <p:cNvPr id="7" name="Rectángulo 6"/>
          <p:cNvSpPr/>
          <p:nvPr/>
        </p:nvSpPr>
        <p:spPr>
          <a:xfrm>
            <a:off x="4330700" y="1673205"/>
            <a:ext cx="7327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1) Intervene </a:t>
            </a:r>
            <a:r>
              <a:rPr lang="en-GB" sz="2400" b="1" dirty="0"/>
              <a:t>with the family system, rather than with the individual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2504202"/>
            <a:ext cx="5474882" cy="248106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66700" y="3521472"/>
            <a:ext cx="523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2) Design </a:t>
            </a:r>
            <a:r>
              <a:rPr lang="en-GB" sz="2400" b="1" dirty="0"/>
              <a:t>support mechanisms </a:t>
            </a:r>
            <a:r>
              <a:rPr lang="en-GB" sz="2400" b="1" dirty="0" smtClean="0"/>
              <a:t>on </a:t>
            </a:r>
            <a:r>
              <a:rPr lang="en-GB" sz="2400" b="1" dirty="0"/>
              <a:t>the basis of </a:t>
            </a:r>
            <a:r>
              <a:rPr lang="en-GB" sz="2400" b="1" dirty="0" smtClean="0"/>
              <a:t>social </a:t>
            </a:r>
            <a:r>
              <a:rPr lang="en-GB" sz="2400" b="1" dirty="0"/>
              <a:t>ties within the community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4795113"/>
            <a:ext cx="3314700" cy="195522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359400" y="53235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smtClean="0"/>
              <a:t>3) Use </a:t>
            </a:r>
            <a:r>
              <a:rPr lang="en-GB" sz="2400" b="1" dirty="0"/>
              <a:t>peer networks to encourage increased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299219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/>
              <a:t>Multinational</a:t>
            </a:r>
            <a:r>
              <a:rPr lang="es-ES_tradnl" b="1" dirty="0"/>
              <a:t> </a:t>
            </a:r>
            <a:r>
              <a:rPr lang="es-ES_tradnl" b="1" dirty="0" err="1"/>
              <a:t>companies</a:t>
            </a:r>
            <a:r>
              <a:rPr lang="es-ES_tradnl" b="1" dirty="0"/>
              <a:t> and </a:t>
            </a:r>
            <a:r>
              <a:rPr lang="es-ES_tradnl" b="1" dirty="0" err="1"/>
              <a:t>their</a:t>
            </a:r>
            <a:r>
              <a:rPr lang="es-ES_tradnl" b="1" dirty="0"/>
              <a:t> </a:t>
            </a:r>
            <a:r>
              <a:rPr lang="es-ES_tradnl" b="1" dirty="0" err="1"/>
              <a:t>influence</a:t>
            </a:r>
            <a:r>
              <a:rPr lang="es-ES_tradnl" b="1" dirty="0"/>
              <a:t> in Social Networks</a:t>
            </a:r>
            <a:r>
              <a:rPr lang="en-GB" dirty="0"/>
              <a:t/>
            </a:r>
            <a:br>
              <a:rPr lang="en-GB" dirty="0"/>
            </a:br>
            <a:r>
              <a:rPr lang="es-ES_tradnl" dirty="0"/>
              <a:t> 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200" b="1" i="1" dirty="0" err="1"/>
              <a:t>Who</a:t>
            </a:r>
            <a:r>
              <a:rPr lang="es-ES_tradnl" sz="2200" b="1" i="1" dirty="0"/>
              <a:t> rules global </a:t>
            </a:r>
            <a:r>
              <a:rPr lang="es-ES_tradnl" sz="2200" b="1" i="1" dirty="0" err="1"/>
              <a:t>food</a:t>
            </a:r>
            <a:r>
              <a:rPr lang="es-ES_tradnl" sz="2200" b="1" i="1" dirty="0"/>
              <a:t> </a:t>
            </a:r>
            <a:r>
              <a:rPr lang="es-ES_tradnl" sz="2200" b="1" i="1" dirty="0" err="1"/>
              <a:t>systems</a:t>
            </a:r>
            <a:r>
              <a:rPr lang="es-ES_tradnl" sz="2200" b="1" i="1" dirty="0"/>
              <a:t>?</a:t>
            </a:r>
            <a:r>
              <a:rPr lang="es-ES_tradnl" sz="2200" dirty="0"/>
              <a:t> </a:t>
            </a:r>
            <a:r>
              <a:rPr lang="es-ES_tradnl" sz="2200" dirty="0" smtClean="0"/>
              <a:t>            “</a:t>
            </a:r>
            <a:r>
              <a:rPr lang="es-ES_tradnl" sz="2200" dirty="0"/>
              <a:t>Big </a:t>
            </a:r>
            <a:r>
              <a:rPr lang="es-ES_tradnl" sz="2200" dirty="0" err="1" smtClean="0"/>
              <a:t>Food</a:t>
            </a:r>
            <a:r>
              <a:rPr lang="es-ES_tradnl" sz="2200" dirty="0" smtClean="0"/>
              <a:t>” </a:t>
            </a:r>
          </a:p>
          <a:p>
            <a:r>
              <a:rPr lang="es-ES_tradnl" dirty="0" err="1"/>
              <a:t>M</a:t>
            </a:r>
            <a:r>
              <a:rPr lang="es-ES_tradnl" dirty="0" err="1" smtClean="0"/>
              <a:t>ultinational</a:t>
            </a:r>
            <a:r>
              <a:rPr lang="es-ES_tradnl" dirty="0" smtClean="0"/>
              <a:t> </a:t>
            </a:r>
            <a:r>
              <a:rPr lang="es-ES_tradnl" dirty="0" err="1"/>
              <a:t>food</a:t>
            </a:r>
            <a:r>
              <a:rPr lang="es-ES_tradnl" dirty="0"/>
              <a:t> and </a:t>
            </a:r>
            <a:r>
              <a:rPr lang="es-ES_tradnl" dirty="0" err="1"/>
              <a:t>beverage</a:t>
            </a:r>
            <a:r>
              <a:rPr lang="es-ES_tradnl" dirty="0"/>
              <a:t> </a:t>
            </a:r>
            <a:r>
              <a:rPr lang="es-ES_tradnl" dirty="0" err="1"/>
              <a:t>companies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huge</a:t>
            </a:r>
            <a:r>
              <a:rPr lang="es-ES_tradnl" dirty="0"/>
              <a:t> and </a:t>
            </a:r>
            <a:r>
              <a:rPr lang="es-ES_tradnl" dirty="0" err="1"/>
              <a:t>concentrated</a:t>
            </a:r>
            <a:r>
              <a:rPr lang="es-ES_tradnl" dirty="0"/>
              <a:t> </a:t>
            </a:r>
            <a:r>
              <a:rPr lang="es-ES_tradnl" dirty="0" err="1"/>
              <a:t>market</a:t>
            </a:r>
            <a:r>
              <a:rPr lang="es-ES_tradnl" dirty="0"/>
              <a:t> </a:t>
            </a:r>
            <a:r>
              <a:rPr lang="es-ES_tradnl" dirty="0" err="1"/>
              <a:t>power</a:t>
            </a:r>
            <a:r>
              <a:rPr lang="es-ES_tradnl" dirty="0"/>
              <a:t>. </a:t>
            </a:r>
            <a:endParaRPr lang="en-GB" dirty="0"/>
          </a:p>
          <a:p>
            <a:r>
              <a:rPr lang="es-ES_tradnl" dirty="0"/>
              <a:t>More </a:t>
            </a:r>
            <a:r>
              <a:rPr lang="es-ES_tradnl" dirty="0" err="1"/>
              <a:t>than</a:t>
            </a:r>
            <a:r>
              <a:rPr lang="es-ES_tradnl" dirty="0"/>
              <a:t> </a:t>
            </a:r>
            <a:r>
              <a:rPr lang="es-ES_tradnl" dirty="0" err="1"/>
              <a:t>half</a:t>
            </a:r>
            <a:r>
              <a:rPr lang="es-ES_tradnl" dirty="0"/>
              <a:t> of global </a:t>
            </a:r>
            <a:r>
              <a:rPr lang="es-ES_tradnl" dirty="0" err="1"/>
              <a:t>soft</a:t>
            </a:r>
            <a:r>
              <a:rPr lang="es-ES_tradnl" dirty="0"/>
              <a:t> </a:t>
            </a:r>
            <a:r>
              <a:rPr lang="es-ES_tradnl" dirty="0" err="1"/>
              <a:t>drinks</a:t>
            </a:r>
            <a:r>
              <a:rPr lang="es-ES_tradnl" dirty="0"/>
              <a:t> are </a:t>
            </a:r>
            <a:r>
              <a:rPr lang="es-ES_tradnl" dirty="0" err="1"/>
              <a:t>produced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large</a:t>
            </a:r>
            <a:r>
              <a:rPr lang="es-ES_tradnl" dirty="0"/>
              <a:t> </a:t>
            </a:r>
            <a:r>
              <a:rPr lang="es-ES_tradnl" dirty="0" err="1"/>
              <a:t>multinational</a:t>
            </a:r>
            <a:r>
              <a:rPr lang="es-ES_tradnl" dirty="0"/>
              <a:t> </a:t>
            </a:r>
            <a:r>
              <a:rPr lang="es-ES_tradnl" dirty="0" err="1"/>
              <a:t>companies</a:t>
            </a:r>
            <a:r>
              <a:rPr lang="es-ES_tradnl" dirty="0"/>
              <a:t>, </a:t>
            </a:r>
            <a:r>
              <a:rPr lang="es-ES_tradnl" dirty="0" err="1"/>
              <a:t>mainly</a:t>
            </a:r>
            <a:r>
              <a:rPr lang="es-ES_tradnl" dirty="0"/>
              <a:t> Coca-Cola and PepsiCo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world's</a:t>
            </a:r>
            <a:r>
              <a:rPr lang="es-ES_tradnl" dirty="0"/>
              <a:t> </a:t>
            </a:r>
            <a:r>
              <a:rPr lang="es-ES_tradnl" dirty="0" err="1"/>
              <a:t>food</a:t>
            </a:r>
            <a:r>
              <a:rPr lang="es-ES_tradnl" dirty="0"/>
              <a:t> </a:t>
            </a:r>
            <a:r>
              <a:rPr lang="es-ES_tradnl" dirty="0" err="1"/>
              <a:t>system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/>
              <a:t>oligopoly</a:t>
            </a:r>
            <a:r>
              <a:rPr lang="es-ES_tradnl" dirty="0"/>
              <a:t>. </a:t>
            </a:r>
            <a:r>
              <a:rPr lang="es-ES_tradnl" dirty="0" err="1"/>
              <a:t>What</a:t>
            </a:r>
            <a:r>
              <a:rPr lang="es-ES_tradnl" dirty="0"/>
              <a:t> </a:t>
            </a:r>
            <a:r>
              <a:rPr lang="es-ES_tradnl" dirty="0" err="1"/>
              <a:t>people</a:t>
            </a:r>
            <a:r>
              <a:rPr lang="es-ES_tradnl" dirty="0"/>
              <a:t> </a:t>
            </a:r>
            <a:r>
              <a:rPr lang="es-ES_tradnl" dirty="0" err="1"/>
              <a:t>eat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increasingly</a:t>
            </a:r>
            <a:r>
              <a:rPr lang="es-ES_tradnl" dirty="0"/>
              <a:t> </a:t>
            </a:r>
            <a:r>
              <a:rPr lang="es-ES_tradnl" dirty="0" err="1"/>
              <a:t>driven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a </a:t>
            </a:r>
            <a:r>
              <a:rPr lang="es-ES_tradnl" dirty="0" err="1"/>
              <a:t>few</a:t>
            </a:r>
            <a:r>
              <a:rPr lang="es-ES_tradnl" dirty="0"/>
              <a:t> </a:t>
            </a:r>
            <a:r>
              <a:rPr lang="es-ES_tradnl" dirty="0" err="1"/>
              <a:t>multinational</a:t>
            </a:r>
            <a:r>
              <a:rPr lang="es-ES_tradnl" dirty="0"/>
              <a:t> </a:t>
            </a:r>
            <a:r>
              <a:rPr lang="es-ES_tradnl" dirty="0" err="1"/>
              <a:t>food</a:t>
            </a:r>
            <a:r>
              <a:rPr lang="es-ES_tradnl" dirty="0"/>
              <a:t> </a:t>
            </a:r>
            <a:r>
              <a:rPr lang="es-ES_tradnl" dirty="0" err="1"/>
              <a:t>companies</a:t>
            </a:r>
            <a:r>
              <a:rPr lang="es-ES_tradnl" dirty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44" y="2355321"/>
            <a:ext cx="5149056" cy="3432704"/>
          </a:xfrm>
        </p:spPr>
      </p:pic>
      <p:sp>
        <p:nvSpPr>
          <p:cNvPr id="5" name="Flecha derecha 4"/>
          <p:cNvSpPr/>
          <p:nvPr/>
        </p:nvSpPr>
        <p:spPr>
          <a:xfrm>
            <a:off x="2869680" y="2463800"/>
            <a:ext cx="851419" cy="3175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3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err="1"/>
              <a:t>Multinational</a:t>
            </a:r>
            <a:r>
              <a:rPr lang="es-ES_tradnl" b="1" dirty="0"/>
              <a:t> </a:t>
            </a:r>
            <a:r>
              <a:rPr lang="es-ES_tradnl" b="1" dirty="0" err="1"/>
              <a:t>companies</a:t>
            </a:r>
            <a:r>
              <a:rPr lang="es-ES_tradnl" b="1" dirty="0"/>
              <a:t> and </a:t>
            </a:r>
            <a:r>
              <a:rPr lang="es-ES_tradnl" b="1" dirty="0" err="1"/>
              <a:t>their</a:t>
            </a:r>
            <a:r>
              <a:rPr lang="es-ES_tradnl" b="1" dirty="0"/>
              <a:t> </a:t>
            </a:r>
            <a:r>
              <a:rPr lang="es-ES_tradnl" b="1" dirty="0" err="1"/>
              <a:t>influence</a:t>
            </a:r>
            <a:r>
              <a:rPr lang="es-ES_tradnl" b="1" dirty="0"/>
              <a:t> in Social Networks</a:t>
            </a:r>
            <a:endParaRPr lang="en-GB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3" y="2807840"/>
            <a:ext cx="5173757" cy="2983359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4493" y="1778000"/>
            <a:ext cx="6042875" cy="52537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s-ES_tradnl" sz="2900" dirty="0" err="1"/>
              <a:t>Action</a:t>
            </a:r>
            <a:r>
              <a:rPr lang="es-ES_tradnl" sz="2900" dirty="0"/>
              <a:t> </a:t>
            </a:r>
            <a:r>
              <a:rPr lang="es-ES_tradnl" sz="2900" dirty="0" err="1"/>
              <a:t>requires</a:t>
            </a:r>
            <a:r>
              <a:rPr lang="es-ES_tradnl" sz="2900" dirty="0"/>
              <a:t> </a:t>
            </a:r>
            <a:r>
              <a:rPr lang="es-ES_tradnl" sz="2900" dirty="0" err="1"/>
              <a:t>tackling</a:t>
            </a:r>
            <a:r>
              <a:rPr lang="es-ES_tradnl" sz="2900" dirty="0"/>
              <a:t> </a:t>
            </a:r>
            <a:r>
              <a:rPr lang="es-ES_tradnl" sz="2900" dirty="0" err="1"/>
              <a:t>vested</a:t>
            </a:r>
            <a:r>
              <a:rPr lang="es-ES_tradnl" sz="2900" dirty="0"/>
              <a:t> </a:t>
            </a:r>
            <a:r>
              <a:rPr lang="es-ES_tradnl" sz="2900" dirty="0" err="1"/>
              <a:t>interests</a:t>
            </a:r>
            <a:r>
              <a:rPr lang="es-ES_tradnl" sz="2900" dirty="0"/>
              <a:t>, </a:t>
            </a:r>
            <a:r>
              <a:rPr lang="es-ES_tradnl" sz="2900" dirty="0" err="1"/>
              <a:t>especially</a:t>
            </a:r>
            <a:r>
              <a:rPr lang="es-ES_tradnl" sz="2900" dirty="0"/>
              <a:t> </a:t>
            </a:r>
            <a:r>
              <a:rPr lang="es-ES_tradnl" sz="2900" dirty="0" err="1"/>
              <a:t>the</a:t>
            </a:r>
            <a:r>
              <a:rPr lang="es-ES_tradnl" sz="2900" dirty="0"/>
              <a:t> </a:t>
            </a:r>
            <a:r>
              <a:rPr lang="es-ES_tradnl" sz="2900" dirty="0" err="1"/>
              <a:t>powerful</a:t>
            </a:r>
            <a:r>
              <a:rPr lang="es-ES_tradnl" sz="2900" dirty="0"/>
              <a:t> Big </a:t>
            </a:r>
            <a:r>
              <a:rPr lang="es-ES_tradnl" sz="2900" dirty="0" err="1"/>
              <a:t>Food</a:t>
            </a:r>
            <a:r>
              <a:rPr lang="es-ES_tradnl" sz="2900" dirty="0"/>
              <a:t> </a:t>
            </a:r>
            <a:r>
              <a:rPr lang="es-ES_tradnl" sz="2900" dirty="0" err="1"/>
              <a:t>companies</a:t>
            </a:r>
            <a:r>
              <a:rPr lang="es-ES_tradnl" sz="2900" dirty="0"/>
              <a:t> </a:t>
            </a:r>
            <a:r>
              <a:rPr lang="es-ES_tradnl" sz="2900" dirty="0" err="1"/>
              <a:t>with</a:t>
            </a:r>
            <a:r>
              <a:rPr lang="es-ES_tradnl" sz="2900" dirty="0"/>
              <a:t> </a:t>
            </a:r>
            <a:r>
              <a:rPr lang="es-ES_tradnl" sz="2900" dirty="0" err="1"/>
              <a:t>strong</a:t>
            </a:r>
            <a:r>
              <a:rPr lang="es-ES_tradnl" sz="2900" dirty="0"/>
              <a:t> </a:t>
            </a:r>
            <a:r>
              <a:rPr lang="es-ES_tradnl" sz="2900" dirty="0" err="1"/>
              <a:t>ties</a:t>
            </a:r>
            <a:r>
              <a:rPr lang="es-ES_tradnl" sz="2900" dirty="0"/>
              <a:t> to and </a:t>
            </a:r>
            <a:r>
              <a:rPr lang="es-ES_tradnl" sz="2900" dirty="0" err="1"/>
              <a:t>influence</a:t>
            </a:r>
            <a:r>
              <a:rPr lang="es-ES_tradnl" sz="2900" dirty="0"/>
              <a:t> </a:t>
            </a:r>
            <a:r>
              <a:rPr lang="es-ES_tradnl" sz="2900" dirty="0" err="1"/>
              <a:t>over</a:t>
            </a:r>
            <a:r>
              <a:rPr lang="es-ES_tradnl" sz="2900" dirty="0"/>
              <a:t> </a:t>
            </a:r>
            <a:r>
              <a:rPr lang="es-ES_tradnl" sz="2900" dirty="0" err="1"/>
              <a:t>national</a:t>
            </a:r>
            <a:r>
              <a:rPr lang="es-ES_tradnl" sz="2900" dirty="0"/>
              <a:t> </a:t>
            </a:r>
            <a:r>
              <a:rPr lang="es-ES_tradnl" sz="2900" dirty="0" err="1" smtClean="0"/>
              <a:t>governments</a:t>
            </a:r>
            <a:r>
              <a:rPr lang="es-ES_tradnl" sz="2900" dirty="0" smtClean="0"/>
              <a:t>.</a:t>
            </a:r>
          </a:p>
          <a:p>
            <a:pPr marL="0" indent="0">
              <a:buNone/>
            </a:pPr>
            <a:endParaRPr lang="es-ES_tradnl" sz="2900" dirty="0" smtClean="0"/>
          </a:p>
          <a:p>
            <a:r>
              <a:rPr lang="es-ES_tradnl" sz="2900" dirty="0" smtClean="0"/>
              <a:t> </a:t>
            </a:r>
            <a:r>
              <a:rPr lang="es-ES_tradnl" sz="2900" dirty="0" err="1"/>
              <a:t>The</a:t>
            </a:r>
            <a:r>
              <a:rPr lang="es-ES_tradnl" sz="2900" dirty="0"/>
              <a:t> </a:t>
            </a:r>
            <a:r>
              <a:rPr lang="es-ES_tradnl" sz="2900" dirty="0" err="1"/>
              <a:t>influence</a:t>
            </a:r>
            <a:r>
              <a:rPr lang="es-ES_tradnl" sz="2900" dirty="0"/>
              <a:t> of </a:t>
            </a:r>
            <a:r>
              <a:rPr lang="es-ES_tradnl" sz="2900" dirty="0" err="1"/>
              <a:t>these</a:t>
            </a:r>
            <a:r>
              <a:rPr lang="es-ES_tradnl" sz="2900" dirty="0"/>
              <a:t> Big </a:t>
            </a:r>
            <a:r>
              <a:rPr lang="es-ES_tradnl" sz="2900" dirty="0" err="1"/>
              <a:t>Food</a:t>
            </a:r>
            <a:r>
              <a:rPr lang="es-ES_tradnl" sz="2900" dirty="0"/>
              <a:t> </a:t>
            </a:r>
            <a:r>
              <a:rPr lang="es-ES_tradnl" sz="2900" dirty="0" err="1"/>
              <a:t>companies</a:t>
            </a:r>
            <a:r>
              <a:rPr lang="es-ES_tradnl" sz="2900" dirty="0"/>
              <a:t> can </a:t>
            </a:r>
            <a:r>
              <a:rPr lang="es-ES_tradnl" sz="2900" dirty="0" err="1"/>
              <a:t>affect</a:t>
            </a:r>
            <a:r>
              <a:rPr lang="es-ES_tradnl" sz="2900" dirty="0"/>
              <a:t> </a:t>
            </a:r>
            <a:r>
              <a:rPr lang="es-ES_tradnl" sz="2900" dirty="0" err="1"/>
              <a:t>also</a:t>
            </a:r>
            <a:r>
              <a:rPr lang="es-ES_tradnl" sz="2900" dirty="0"/>
              <a:t> Social Networks and interpersonal </a:t>
            </a:r>
            <a:r>
              <a:rPr lang="es-ES_tradnl" sz="2900" dirty="0" err="1"/>
              <a:t>relationships</a:t>
            </a:r>
            <a:r>
              <a:rPr lang="es-ES_tradnl" sz="2900" dirty="0"/>
              <a:t>. </a:t>
            </a:r>
            <a:endParaRPr lang="es-ES_tradnl" sz="2900" dirty="0" smtClean="0"/>
          </a:p>
          <a:p>
            <a:pPr marL="0" indent="0">
              <a:buNone/>
            </a:pPr>
            <a:endParaRPr lang="es-ES_tradnl" sz="2900" dirty="0" smtClean="0"/>
          </a:p>
          <a:p>
            <a:r>
              <a:rPr lang="es-ES_tradnl" sz="2900" dirty="0" err="1" smtClean="0"/>
              <a:t>Contemporary</a:t>
            </a:r>
            <a:r>
              <a:rPr lang="es-ES_tradnl" sz="2900" dirty="0" smtClean="0"/>
              <a:t> </a:t>
            </a:r>
            <a:r>
              <a:rPr lang="es-ES_tradnl" sz="2900" dirty="0" err="1" smtClean="0"/>
              <a:t>advertising</a:t>
            </a:r>
            <a:r>
              <a:rPr lang="es-ES_tradnl" sz="2900" dirty="0" smtClean="0"/>
              <a:t> </a:t>
            </a:r>
            <a:r>
              <a:rPr lang="es-ES_tradnl" sz="2900" dirty="0" err="1" smtClean="0"/>
              <a:t>play</a:t>
            </a:r>
            <a:r>
              <a:rPr lang="es-ES_tradnl" sz="2900" dirty="0" smtClean="0"/>
              <a:t> </a:t>
            </a:r>
            <a:r>
              <a:rPr lang="es-ES_tradnl" sz="2900" dirty="0" err="1"/>
              <a:t>an</a:t>
            </a:r>
            <a:r>
              <a:rPr lang="es-ES_tradnl" sz="2900" dirty="0"/>
              <a:t> </a:t>
            </a:r>
            <a:r>
              <a:rPr lang="es-ES_tradnl" sz="2900" dirty="0" err="1"/>
              <a:t>important</a:t>
            </a:r>
            <a:r>
              <a:rPr lang="es-ES_tradnl" sz="2900" dirty="0"/>
              <a:t> role in </a:t>
            </a:r>
            <a:r>
              <a:rPr lang="es-ES_tradnl" sz="2900" dirty="0" err="1"/>
              <a:t>promoting</a:t>
            </a:r>
            <a:r>
              <a:rPr lang="es-ES_tradnl" sz="2900" dirty="0"/>
              <a:t> and </a:t>
            </a:r>
            <a:r>
              <a:rPr lang="es-ES_tradnl" sz="2900" dirty="0" err="1"/>
              <a:t>sustaining</a:t>
            </a:r>
            <a:r>
              <a:rPr lang="es-ES_tradnl" sz="2900" dirty="0"/>
              <a:t> </a:t>
            </a:r>
            <a:r>
              <a:rPr lang="es-ES_tradnl" sz="2900" dirty="0" err="1" smtClean="0"/>
              <a:t>consumer</a:t>
            </a:r>
            <a:r>
              <a:rPr lang="es-ES_tradnl" sz="2900" dirty="0" smtClean="0"/>
              <a:t> </a:t>
            </a:r>
            <a:r>
              <a:rPr lang="es-ES_tradnl" sz="2900" dirty="0"/>
              <a:t>culture, and </a:t>
            </a:r>
            <a:r>
              <a:rPr lang="es-ES_tradnl" sz="2900" dirty="0" err="1"/>
              <a:t>if</a:t>
            </a:r>
            <a:r>
              <a:rPr lang="es-ES_tradnl" sz="2900" dirty="0"/>
              <a:t> </a:t>
            </a:r>
            <a:r>
              <a:rPr lang="es-ES_tradnl" sz="2900" dirty="0" err="1"/>
              <a:t>the</a:t>
            </a:r>
            <a:r>
              <a:rPr lang="es-ES_tradnl" sz="2900" dirty="0"/>
              <a:t> </a:t>
            </a:r>
            <a:r>
              <a:rPr lang="es-ES_tradnl" sz="2900" dirty="0" err="1"/>
              <a:t>product</a:t>
            </a:r>
            <a:r>
              <a:rPr lang="es-ES_tradnl" sz="2900" dirty="0"/>
              <a:t> </a:t>
            </a:r>
            <a:r>
              <a:rPr lang="es-ES_tradnl" sz="2900" dirty="0" err="1"/>
              <a:t>advertised</a:t>
            </a:r>
            <a:r>
              <a:rPr lang="es-ES_tradnl" sz="2900" dirty="0"/>
              <a:t> </a:t>
            </a:r>
            <a:r>
              <a:rPr lang="es-ES_tradnl" sz="2900" dirty="0" err="1"/>
              <a:t>is</a:t>
            </a:r>
            <a:r>
              <a:rPr lang="es-ES_tradnl" sz="2900" dirty="0"/>
              <a:t> </a:t>
            </a:r>
            <a:r>
              <a:rPr lang="es-ES_tradnl" sz="2900" dirty="0" err="1"/>
              <a:t>an</a:t>
            </a:r>
            <a:r>
              <a:rPr lang="es-ES_tradnl" sz="2900" dirty="0"/>
              <a:t> </a:t>
            </a:r>
            <a:r>
              <a:rPr lang="es-ES_tradnl" sz="2900" dirty="0" err="1"/>
              <a:t>unhealthy</a:t>
            </a:r>
            <a:r>
              <a:rPr lang="es-ES_tradnl" sz="2900" dirty="0"/>
              <a:t> </a:t>
            </a:r>
            <a:r>
              <a:rPr lang="es-ES_tradnl" sz="2900" dirty="0" err="1"/>
              <a:t>meal</a:t>
            </a:r>
            <a:r>
              <a:rPr lang="es-ES_tradnl" sz="2900" dirty="0"/>
              <a:t>, </a:t>
            </a:r>
            <a:r>
              <a:rPr lang="es-ES_tradnl" sz="2900" dirty="0" err="1"/>
              <a:t>it</a:t>
            </a:r>
            <a:r>
              <a:rPr lang="es-ES_tradnl" sz="2900" dirty="0"/>
              <a:t> </a:t>
            </a:r>
            <a:r>
              <a:rPr lang="es-ES_tradnl" sz="2900" dirty="0" err="1"/>
              <a:t>affects</a:t>
            </a:r>
            <a:r>
              <a:rPr lang="es-ES_tradnl" sz="2900" dirty="0"/>
              <a:t> </a:t>
            </a:r>
            <a:r>
              <a:rPr lang="es-ES_tradnl" sz="2900" dirty="0" err="1"/>
              <a:t>directly</a:t>
            </a:r>
            <a:r>
              <a:rPr lang="es-ES_tradnl" sz="2900" dirty="0"/>
              <a:t> </a:t>
            </a:r>
            <a:r>
              <a:rPr lang="es-ES_tradnl" sz="2900" dirty="0" err="1"/>
              <a:t>the</a:t>
            </a:r>
            <a:r>
              <a:rPr lang="es-ES_tradnl" sz="2900" dirty="0"/>
              <a:t> </a:t>
            </a:r>
            <a:r>
              <a:rPr lang="es-ES_tradnl" sz="2900" dirty="0" err="1"/>
              <a:t>epidemic</a:t>
            </a:r>
            <a:r>
              <a:rPr lang="es-ES_tradnl" sz="2900" dirty="0"/>
              <a:t> spread of </a:t>
            </a:r>
            <a:r>
              <a:rPr lang="es-ES_tradnl" sz="2900" dirty="0" err="1"/>
              <a:t>obesity</a:t>
            </a:r>
            <a:r>
              <a:rPr lang="es-ES_tradnl" sz="2900" dirty="0"/>
              <a:t>. </a:t>
            </a:r>
            <a:endParaRPr lang="es-ES_tradnl" sz="2900" dirty="0" smtClean="0"/>
          </a:p>
          <a:p>
            <a:pPr marL="0" indent="0">
              <a:buNone/>
            </a:pPr>
            <a:endParaRPr lang="en-GB" sz="2900" dirty="0"/>
          </a:p>
          <a:p>
            <a:r>
              <a:rPr lang="es-ES_tradnl" sz="2900" dirty="0" err="1"/>
              <a:t>Advertising</a:t>
            </a:r>
            <a:r>
              <a:rPr lang="es-ES_tradnl" sz="2900" dirty="0"/>
              <a:t> </a:t>
            </a:r>
            <a:r>
              <a:rPr lang="es-ES_tradnl" sz="2900" dirty="0" err="1"/>
              <a:t>functions</a:t>
            </a:r>
            <a:r>
              <a:rPr lang="es-ES_tradnl" sz="2900" dirty="0"/>
              <a:t> as propaganda </a:t>
            </a:r>
            <a:r>
              <a:rPr lang="es-ES_tradnl" sz="2900" dirty="0" err="1"/>
              <a:t>for</a:t>
            </a:r>
            <a:r>
              <a:rPr lang="es-ES_tradnl" sz="2900" dirty="0"/>
              <a:t> </a:t>
            </a:r>
            <a:r>
              <a:rPr lang="es-ES_tradnl" sz="2900" dirty="0" err="1"/>
              <a:t>consumption</a:t>
            </a:r>
            <a:r>
              <a:rPr lang="es-ES_tradnl" sz="2900" dirty="0"/>
              <a:t>, </a:t>
            </a:r>
            <a:r>
              <a:rPr lang="es-ES_tradnl" sz="2900" dirty="0" err="1"/>
              <a:t>especially</a:t>
            </a:r>
            <a:r>
              <a:rPr lang="es-ES_tradnl" sz="2900" dirty="0"/>
              <a:t> in </a:t>
            </a:r>
            <a:r>
              <a:rPr lang="es-ES_tradnl" sz="2900" dirty="0" err="1"/>
              <a:t>younger</a:t>
            </a:r>
            <a:r>
              <a:rPr lang="es-ES_tradnl" sz="2900" dirty="0"/>
              <a:t> </a:t>
            </a:r>
            <a:r>
              <a:rPr lang="es-ES_tradnl" sz="2900" dirty="0" err="1"/>
              <a:t>people</a:t>
            </a:r>
            <a:r>
              <a:rPr lang="es-ES_tradnl" sz="2900" dirty="0"/>
              <a:t>. </a:t>
            </a:r>
            <a:endParaRPr lang="en-GB" sz="29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76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Conclussion</a:t>
            </a:r>
            <a:endParaRPr lang="en-GB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82469" y="1451339"/>
            <a:ext cx="10126163" cy="5206135"/>
          </a:xfrm>
        </p:spPr>
        <p:txBody>
          <a:bodyPr>
            <a:normAutofit/>
          </a:bodyPr>
          <a:lstStyle/>
          <a:p>
            <a:r>
              <a:rPr lang="es-ES_tradnl" dirty="0"/>
              <a:t>S</a:t>
            </a:r>
            <a:r>
              <a:rPr lang="es-ES_tradnl" dirty="0" smtClean="0"/>
              <a:t>ocial </a:t>
            </a:r>
            <a:r>
              <a:rPr lang="es-ES_tradnl" dirty="0" err="1"/>
              <a:t>networks</a:t>
            </a:r>
            <a:r>
              <a:rPr lang="es-ES_tradnl" dirty="0"/>
              <a:t> are </a:t>
            </a:r>
            <a:r>
              <a:rPr lang="es-ES_tradnl" dirty="0" err="1"/>
              <a:t>important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understanding</a:t>
            </a:r>
            <a:r>
              <a:rPr lang="es-ES_tradnl" dirty="0"/>
              <a:t> of </a:t>
            </a:r>
            <a:r>
              <a:rPr lang="es-ES_tradnl" dirty="0" err="1"/>
              <a:t>obesity</a:t>
            </a:r>
            <a:r>
              <a:rPr lang="es-ES_tradnl" dirty="0"/>
              <a:t>,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/>
              <a:t>has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limited</a:t>
            </a:r>
            <a:r>
              <a:rPr lang="es-ES_tradnl" dirty="0"/>
              <a:t> </a:t>
            </a:r>
            <a:r>
              <a:rPr lang="es-ES_tradnl" dirty="0" err="1"/>
              <a:t>understanding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 smtClean="0"/>
              <a:t>ways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dirty="0" err="1"/>
              <a:t>Three</a:t>
            </a:r>
            <a:r>
              <a:rPr lang="es-ES_tradnl" dirty="0"/>
              <a:t> inter-</a:t>
            </a:r>
            <a:r>
              <a:rPr lang="es-ES_tradnl" dirty="0" err="1"/>
              <a:t>related</a:t>
            </a:r>
            <a:r>
              <a:rPr lang="es-ES_tradnl" dirty="0"/>
              <a:t> social </a:t>
            </a:r>
            <a:r>
              <a:rPr lang="es-ES_tradnl" dirty="0" err="1"/>
              <a:t>processes</a:t>
            </a:r>
            <a:r>
              <a:rPr lang="es-ES_tradnl" dirty="0"/>
              <a:t> </a:t>
            </a:r>
            <a:r>
              <a:rPr lang="es-ES_tradnl" dirty="0" err="1"/>
              <a:t>appear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explain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role of social </a:t>
            </a:r>
            <a:r>
              <a:rPr lang="es-ES_tradnl" dirty="0" err="1"/>
              <a:t>networks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development</a:t>
            </a:r>
            <a:r>
              <a:rPr lang="es-ES_tradnl" dirty="0"/>
              <a:t> of </a:t>
            </a:r>
            <a:r>
              <a:rPr lang="es-ES_tradnl" dirty="0" err="1"/>
              <a:t>overweight</a:t>
            </a:r>
            <a:r>
              <a:rPr lang="es-ES_tradnl" dirty="0"/>
              <a:t> and </a:t>
            </a:r>
            <a:r>
              <a:rPr lang="es-ES_tradnl" dirty="0" err="1" smtClean="0"/>
              <a:t>obesity</a:t>
            </a:r>
            <a:r>
              <a:rPr lang="es-ES_tradnl" dirty="0" smtClean="0"/>
              <a:t>: </a:t>
            </a:r>
            <a:endParaRPr lang="es-ES_tradnl" dirty="0" smtClean="0"/>
          </a:p>
          <a:p>
            <a:pPr lvl="1" indent="-342900">
              <a:buFont typeface="+mj-lt"/>
              <a:buAutoNum type="arabicPeriod"/>
            </a:pPr>
            <a:r>
              <a:rPr lang="es-ES_tradnl" i="1" dirty="0"/>
              <a:t>S</a:t>
            </a:r>
            <a:r>
              <a:rPr lang="es-ES_tradnl" i="1" dirty="0" smtClean="0"/>
              <a:t>ocial </a:t>
            </a:r>
            <a:r>
              <a:rPr lang="es-ES_tradnl" i="1" dirty="0" err="1"/>
              <a:t>contagion</a:t>
            </a:r>
            <a:r>
              <a:rPr lang="es-ES_tradnl" dirty="0"/>
              <a:t> (</a:t>
            </a:r>
            <a:r>
              <a:rPr lang="es-ES_tradnl" dirty="0" err="1"/>
              <a:t>whereby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network</a:t>
            </a:r>
            <a:r>
              <a:rPr lang="es-ES_tradnl" dirty="0"/>
              <a:t> in 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people</a:t>
            </a:r>
            <a:r>
              <a:rPr lang="es-ES_tradnl" dirty="0"/>
              <a:t> are </a:t>
            </a:r>
            <a:r>
              <a:rPr lang="es-ES_tradnl" dirty="0" err="1"/>
              <a:t>embedded</a:t>
            </a:r>
            <a:r>
              <a:rPr lang="es-ES_tradnl" dirty="0"/>
              <a:t> </a:t>
            </a:r>
            <a:r>
              <a:rPr lang="es-ES_tradnl" dirty="0" err="1"/>
              <a:t>influences</a:t>
            </a:r>
            <a:r>
              <a:rPr lang="es-ES_tradnl" dirty="0"/>
              <a:t> </a:t>
            </a:r>
            <a:r>
              <a:rPr lang="es-ES_tradnl" dirty="0" err="1"/>
              <a:t>their</a:t>
            </a:r>
            <a:r>
              <a:rPr lang="es-ES_tradnl" dirty="0"/>
              <a:t> </a:t>
            </a:r>
            <a:r>
              <a:rPr lang="es-ES_tradnl" dirty="0" err="1"/>
              <a:t>weight</a:t>
            </a:r>
            <a:r>
              <a:rPr lang="es-ES_tradnl" dirty="0"/>
              <a:t> </a:t>
            </a:r>
            <a:r>
              <a:rPr lang="es-ES_tradnl" dirty="0" err="1"/>
              <a:t>over</a:t>
            </a:r>
            <a:r>
              <a:rPr lang="es-ES_tradnl" dirty="0"/>
              <a:t> time</a:t>
            </a:r>
            <a:r>
              <a:rPr lang="es-ES_tradnl" dirty="0" smtClean="0"/>
              <a:t>)</a:t>
            </a:r>
            <a:r>
              <a:rPr lang="es-ES_tradnl" dirty="0"/>
              <a:t>.</a:t>
            </a:r>
            <a:endParaRPr lang="es-ES_tradnl" dirty="0" smtClean="0"/>
          </a:p>
          <a:p>
            <a:pPr lvl="1" indent="-342900">
              <a:buFont typeface="+mj-lt"/>
              <a:buAutoNum type="arabicPeriod"/>
            </a:pPr>
            <a:r>
              <a:rPr lang="es-ES_tradnl" i="1" dirty="0"/>
              <a:t>S</a:t>
            </a:r>
            <a:r>
              <a:rPr lang="es-ES_tradnl" i="1" dirty="0" smtClean="0"/>
              <a:t>ocial </a:t>
            </a:r>
            <a:r>
              <a:rPr lang="es-ES_tradnl" i="1" dirty="0"/>
              <a:t>capital</a:t>
            </a:r>
            <a:r>
              <a:rPr lang="es-ES_tradnl" dirty="0"/>
              <a:t>, (</a:t>
            </a:r>
            <a:r>
              <a:rPr lang="es-ES_tradnl" dirty="0" err="1"/>
              <a:t>whereby</a:t>
            </a:r>
            <a:r>
              <a:rPr lang="es-ES_tradnl" dirty="0"/>
              <a:t> </a:t>
            </a:r>
            <a:r>
              <a:rPr lang="es-ES_tradnl" dirty="0" err="1"/>
              <a:t>sense</a:t>
            </a:r>
            <a:r>
              <a:rPr lang="es-ES_tradnl" dirty="0"/>
              <a:t> of </a:t>
            </a:r>
            <a:r>
              <a:rPr lang="es-ES_tradnl" dirty="0" err="1"/>
              <a:t>belonging</a:t>
            </a:r>
            <a:r>
              <a:rPr lang="es-ES_tradnl" dirty="0"/>
              <a:t> and social </a:t>
            </a:r>
            <a:r>
              <a:rPr lang="es-ES_tradnl" dirty="0" err="1"/>
              <a:t>support</a:t>
            </a:r>
            <a:r>
              <a:rPr lang="es-ES_tradnl" dirty="0"/>
              <a:t> </a:t>
            </a:r>
            <a:r>
              <a:rPr lang="es-ES_tradnl" dirty="0" err="1"/>
              <a:t>influence</a:t>
            </a:r>
            <a:r>
              <a:rPr lang="es-ES_tradnl" dirty="0"/>
              <a:t> </a:t>
            </a:r>
            <a:r>
              <a:rPr lang="es-ES_tradnl" dirty="0" err="1"/>
              <a:t>weight</a:t>
            </a:r>
            <a:r>
              <a:rPr lang="es-ES_tradnl" dirty="0"/>
              <a:t> and </a:t>
            </a:r>
            <a:r>
              <a:rPr lang="es-ES_tradnl" dirty="0" err="1"/>
              <a:t>weight</a:t>
            </a:r>
            <a:r>
              <a:rPr lang="es-ES_tradnl" dirty="0"/>
              <a:t> </a:t>
            </a:r>
            <a:r>
              <a:rPr lang="es-ES_tradnl" dirty="0" err="1"/>
              <a:t>influencing</a:t>
            </a:r>
            <a:r>
              <a:rPr lang="es-ES_tradnl" dirty="0"/>
              <a:t> </a:t>
            </a:r>
            <a:r>
              <a:rPr lang="es-ES_tradnl" dirty="0" err="1" smtClean="0"/>
              <a:t>behaviours</a:t>
            </a:r>
            <a:r>
              <a:rPr lang="es-ES_tradnl" dirty="0" smtClean="0"/>
              <a:t>). </a:t>
            </a:r>
          </a:p>
          <a:p>
            <a:pPr lvl="1" indent="-342900">
              <a:buFont typeface="+mj-lt"/>
              <a:buAutoNum type="arabicPeriod"/>
            </a:pPr>
            <a:r>
              <a:rPr lang="es-ES_tradnl" i="1" dirty="0" smtClean="0"/>
              <a:t>Social </a:t>
            </a:r>
            <a:r>
              <a:rPr lang="es-ES_tradnl" i="1" dirty="0" err="1"/>
              <a:t>selection</a:t>
            </a:r>
            <a:r>
              <a:rPr lang="es-ES_tradnl" dirty="0"/>
              <a:t> (</a:t>
            </a:r>
            <a:r>
              <a:rPr lang="es-ES_tradnl" dirty="0" err="1"/>
              <a:t>whereby</a:t>
            </a:r>
            <a:r>
              <a:rPr lang="es-ES_tradnl" dirty="0"/>
              <a:t> a </a:t>
            </a:r>
            <a:r>
              <a:rPr lang="es-ES_tradnl" dirty="0" err="1"/>
              <a:t>person’s</a:t>
            </a:r>
            <a:r>
              <a:rPr lang="es-ES_tradnl" dirty="0"/>
              <a:t> </a:t>
            </a:r>
            <a:r>
              <a:rPr lang="es-ES_tradnl" dirty="0" err="1"/>
              <a:t>network</a:t>
            </a:r>
            <a:r>
              <a:rPr lang="es-ES_tradnl" dirty="0"/>
              <a:t> </a:t>
            </a:r>
            <a:r>
              <a:rPr lang="es-ES_tradnl" dirty="0" err="1"/>
              <a:t>might</a:t>
            </a:r>
            <a:r>
              <a:rPr lang="es-ES_tradnl" dirty="0"/>
              <a:t> </a:t>
            </a:r>
            <a:r>
              <a:rPr lang="es-ES_tradnl" dirty="0" err="1"/>
              <a:t>develop</a:t>
            </a:r>
            <a:r>
              <a:rPr lang="es-ES_tradnl" dirty="0"/>
              <a:t> </a:t>
            </a:r>
            <a:r>
              <a:rPr lang="es-ES_tradnl" dirty="0" err="1"/>
              <a:t>according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his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her</a:t>
            </a:r>
            <a:r>
              <a:rPr lang="es-ES_tradnl" dirty="0"/>
              <a:t> </a:t>
            </a:r>
            <a:r>
              <a:rPr lang="es-ES_tradnl" dirty="0" err="1"/>
              <a:t>weight</a:t>
            </a:r>
            <a:r>
              <a:rPr lang="es-ES_tradnl" dirty="0" smtClean="0"/>
              <a:t>).</a:t>
            </a:r>
          </a:p>
          <a:p>
            <a:pPr lvl="1" indent="-342900">
              <a:buFont typeface="+mj-lt"/>
              <a:buAutoNum type="arabicPeriod"/>
            </a:pPr>
            <a:endParaRPr lang="es-ES_tradnl" dirty="0"/>
          </a:p>
          <a:p>
            <a:r>
              <a:rPr lang="es-ES_tradnl" dirty="0" err="1"/>
              <a:t>Sense</a:t>
            </a:r>
            <a:r>
              <a:rPr lang="es-ES_tradnl" dirty="0"/>
              <a:t> of </a:t>
            </a:r>
            <a:r>
              <a:rPr lang="es-ES_tradnl" dirty="0" err="1" smtClean="0"/>
              <a:t>belonging</a:t>
            </a:r>
            <a:r>
              <a:rPr lang="es-ES_tradnl" dirty="0" smtClean="0"/>
              <a:t> and Social </a:t>
            </a:r>
            <a:r>
              <a:rPr lang="es-ES_tradnl" dirty="0" err="1" smtClean="0"/>
              <a:t>support</a:t>
            </a:r>
            <a:r>
              <a:rPr lang="es-ES_tradnl" dirty="0" smtClean="0"/>
              <a:t> </a:t>
            </a:r>
            <a:r>
              <a:rPr lang="es-ES_tradnl" dirty="0" err="1" smtClean="0"/>
              <a:t>operate</a:t>
            </a:r>
            <a:r>
              <a:rPr lang="es-ES_tradnl" dirty="0" smtClean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influence</a:t>
            </a:r>
            <a:r>
              <a:rPr lang="es-ES_tradnl" dirty="0"/>
              <a:t> </a:t>
            </a:r>
            <a:r>
              <a:rPr lang="es-ES_tradnl" dirty="0" err="1"/>
              <a:t>behaviours</a:t>
            </a:r>
            <a:r>
              <a:rPr lang="es-ES_tradnl" dirty="0"/>
              <a:t> </a:t>
            </a:r>
            <a:r>
              <a:rPr lang="es-ES_tradnl" dirty="0" err="1"/>
              <a:t>within</a:t>
            </a:r>
            <a:r>
              <a:rPr lang="es-ES_tradnl" dirty="0"/>
              <a:t> </a:t>
            </a:r>
            <a:r>
              <a:rPr lang="es-ES_tradnl" dirty="0" err="1"/>
              <a:t>friends</a:t>
            </a:r>
            <a:r>
              <a:rPr lang="es-ES_tradnl" dirty="0"/>
              <a:t> and </a:t>
            </a:r>
            <a:r>
              <a:rPr lang="es-ES_tradnl" dirty="0" err="1"/>
              <a:t>family</a:t>
            </a:r>
            <a:r>
              <a:rPr lang="es-ES_tradnl" dirty="0"/>
              <a:t> </a:t>
            </a:r>
            <a:r>
              <a:rPr lang="es-ES_tradnl" dirty="0" err="1"/>
              <a:t>networks</a:t>
            </a:r>
            <a:r>
              <a:rPr lang="es-ES_tradnl" dirty="0"/>
              <a:t> and regional </a:t>
            </a:r>
            <a:r>
              <a:rPr lang="es-ES_tradnl" dirty="0" err="1" smtClean="0"/>
              <a:t>networks</a:t>
            </a:r>
            <a:r>
              <a:rPr lang="es-ES_tradnl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845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Bibiography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944" y="1411234"/>
            <a:ext cx="10326688" cy="483181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ES_tradnl" sz="1800" i="1" dirty="0"/>
              <a:t>Smith KP, </a:t>
            </a:r>
            <a:r>
              <a:rPr lang="es-ES_tradnl" sz="1800" i="1" dirty="0" err="1"/>
              <a:t>Christakis</a:t>
            </a:r>
            <a:r>
              <a:rPr lang="es-ES_tradnl" sz="1800" i="1" dirty="0"/>
              <a:t> NA. Social </a:t>
            </a:r>
            <a:r>
              <a:rPr lang="es-ES_tradnl" sz="1800" i="1" dirty="0" err="1"/>
              <a:t>networks</a:t>
            </a:r>
            <a:r>
              <a:rPr lang="es-ES_tradnl" sz="1800" i="1" dirty="0"/>
              <a:t> and </a:t>
            </a:r>
            <a:r>
              <a:rPr lang="es-ES_tradnl" sz="1800" i="1" dirty="0" err="1"/>
              <a:t>health</a:t>
            </a:r>
            <a:r>
              <a:rPr lang="es-ES_tradnl" sz="1800" i="1" dirty="0"/>
              <a:t>. </a:t>
            </a:r>
            <a:r>
              <a:rPr lang="es-ES_tradnl" sz="1800" i="1" dirty="0" err="1"/>
              <a:t>Annu</a:t>
            </a:r>
            <a:r>
              <a:rPr lang="es-ES_tradnl" sz="1800" i="1" dirty="0"/>
              <a:t> </a:t>
            </a:r>
            <a:r>
              <a:rPr lang="es-ES_tradnl" sz="1800" i="1" dirty="0" err="1"/>
              <a:t>Rev</a:t>
            </a:r>
            <a:r>
              <a:rPr lang="es-ES_tradnl" sz="1800" i="1" dirty="0"/>
              <a:t> </a:t>
            </a:r>
            <a:r>
              <a:rPr lang="es-ES_tradnl" sz="1800" i="1" dirty="0" err="1"/>
              <a:t>Sociol</a:t>
            </a:r>
            <a:r>
              <a:rPr lang="es-ES_tradnl" sz="1800" i="1" dirty="0"/>
              <a:t>. 2008;34:405–29. </a:t>
            </a:r>
            <a:r>
              <a:rPr lang="es-ES_tradnl" sz="1800" i="1" dirty="0" err="1"/>
              <a:t>doi</a:t>
            </a:r>
            <a:r>
              <a:rPr lang="es-ES_tradnl" sz="1800" i="1" dirty="0"/>
              <a:t>: 10.1146/annurev.soc.</a:t>
            </a:r>
            <a:r>
              <a:rPr lang="es-ES_tradnl" sz="1800" i="1" dirty="0" smtClean="0"/>
              <a:t>34.040507.134601</a:t>
            </a:r>
          </a:p>
          <a:p>
            <a:pPr>
              <a:buFont typeface="+mj-lt"/>
              <a:buAutoNum type="arabicPeriod"/>
            </a:pPr>
            <a:endParaRPr lang="es-ES_tradnl" sz="1800" i="1" dirty="0"/>
          </a:p>
          <a:p>
            <a:pPr>
              <a:buFont typeface="+mj-lt"/>
              <a:buAutoNum type="arabicPeriod"/>
            </a:pPr>
            <a:r>
              <a:rPr lang="es-ES_tradnl" sz="1800" i="1" dirty="0" err="1"/>
              <a:t>Christakis</a:t>
            </a:r>
            <a:r>
              <a:rPr lang="es-ES_tradnl" sz="1800" i="1" dirty="0"/>
              <a:t> NA, </a:t>
            </a:r>
            <a:r>
              <a:rPr lang="es-ES_tradnl" sz="1800" i="1" dirty="0" err="1"/>
              <a:t>Fowler</a:t>
            </a:r>
            <a:r>
              <a:rPr lang="es-ES_tradnl" sz="1800" i="1" dirty="0"/>
              <a:t> JH, </a:t>
            </a:r>
            <a:r>
              <a:rPr lang="es-ES_tradnl" sz="1800" i="1" dirty="0" err="1"/>
              <a:t>Christakis</a:t>
            </a:r>
            <a:r>
              <a:rPr lang="es-ES_tradnl" sz="1800" i="1" dirty="0"/>
              <a:t> NA, </a:t>
            </a:r>
            <a:r>
              <a:rPr lang="es-ES_tradnl" sz="1800" i="1" dirty="0" err="1"/>
              <a:t>Fowler</a:t>
            </a:r>
            <a:r>
              <a:rPr lang="es-ES_tradnl" sz="1800" i="1" dirty="0"/>
              <a:t> JH. </a:t>
            </a:r>
            <a:r>
              <a:rPr lang="es-ES_tradnl" sz="1800" i="1" dirty="0" err="1"/>
              <a:t>The</a:t>
            </a:r>
            <a:r>
              <a:rPr lang="es-ES_tradnl" sz="1800" i="1" dirty="0"/>
              <a:t> spread of </a:t>
            </a:r>
            <a:r>
              <a:rPr lang="es-ES_tradnl" sz="1800" i="1" dirty="0" err="1"/>
              <a:t>obesity</a:t>
            </a:r>
            <a:r>
              <a:rPr lang="es-ES_tradnl" sz="1800" i="1" dirty="0"/>
              <a:t> in a </a:t>
            </a:r>
            <a:r>
              <a:rPr lang="es-ES_tradnl" sz="1800" i="1" dirty="0" err="1"/>
              <a:t>large</a:t>
            </a:r>
            <a:r>
              <a:rPr lang="es-ES_tradnl" sz="1800" i="1" dirty="0"/>
              <a:t> social </a:t>
            </a:r>
            <a:r>
              <a:rPr lang="es-ES_tradnl" sz="1800" i="1" dirty="0" err="1"/>
              <a:t>network</a:t>
            </a:r>
            <a:r>
              <a:rPr lang="es-ES_tradnl" sz="1800" i="1" dirty="0"/>
              <a:t> </a:t>
            </a:r>
            <a:r>
              <a:rPr lang="es-ES_tradnl" sz="1800" i="1" dirty="0" err="1"/>
              <a:t>over</a:t>
            </a:r>
            <a:r>
              <a:rPr lang="es-ES_tradnl" sz="1800" i="1" dirty="0"/>
              <a:t> 32 </a:t>
            </a:r>
            <a:r>
              <a:rPr lang="es-ES_tradnl" sz="1800" i="1" dirty="0" err="1"/>
              <a:t>years</a:t>
            </a:r>
            <a:r>
              <a:rPr lang="es-ES_tradnl" sz="1800" i="1" dirty="0"/>
              <a:t>. N </a:t>
            </a:r>
            <a:r>
              <a:rPr lang="es-ES_tradnl" sz="1800" i="1" dirty="0" err="1"/>
              <a:t>Engl</a:t>
            </a:r>
            <a:r>
              <a:rPr lang="es-ES_tradnl" sz="1800" i="1" dirty="0"/>
              <a:t> J </a:t>
            </a:r>
            <a:r>
              <a:rPr lang="es-ES_tradnl" sz="1800" i="1" dirty="0" err="1"/>
              <a:t>Med</a:t>
            </a:r>
            <a:r>
              <a:rPr lang="es-ES_tradnl" sz="1800" i="1" dirty="0"/>
              <a:t>. 2007;357(4):370–9. </a:t>
            </a:r>
            <a:r>
              <a:rPr lang="es-ES_tradnl" sz="1800" i="1" dirty="0" err="1"/>
              <a:t>doi</a:t>
            </a:r>
            <a:r>
              <a:rPr lang="es-ES_tradnl" sz="1800" i="1" dirty="0"/>
              <a:t>: 10.1056/NEJMsa066082</a:t>
            </a:r>
            <a:r>
              <a:rPr lang="es-ES_tradnl" sz="1800" i="1" dirty="0" smtClean="0"/>
              <a:t>.</a:t>
            </a:r>
          </a:p>
          <a:p>
            <a:pPr>
              <a:buFont typeface="+mj-lt"/>
              <a:buAutoNum type="arabicPeriod"/>
            </a:pPr>
            <a:endParaRPr lang="es-ES_tradnl" sz="1800" i="1" dirty="0"/>
          </a:p>
          <a:p>
            <a:pPr>
              <a:buFont typeface="+mj-lt"/>
              <a:buAutoNum type="arabicPeriod"/>
            </a:pPr>
            <a:r>
              <a:rPr lang="es-ES_tradnl" sz="1800" i="1" dirty="0" err="1"/>
              <a:t>Obesity</a:t>
            </a:r>
            <a:r>
              <a:rPr lang="es-ES_tradnl" sz="1800" i="1" dirty="0"/>
              <a:t>: </a:t>
            </a:r>
            <a:r>
              <a:rPr lang="es-ES_tradnl" sz="1800" i="1" dirty="0" err="1"/>
              <a:t>preventing</a:t>
            </a:r>
            <a:r>
              <a:rPr lang="es-ES_tradnl" sz="1800" i="1" dirty="0"/>
              <a:t> and </a:t>
            </a:r>
            <a:r>
              <a:rPr lang="es-ES_tradnl" sz="1800" i="1" dirty="0" err="1"/>
              <a:t>managing</a:t>
            </a:r>
            <a:r>
              <a:rPr lang="es-ES_tradnl" sz="1800" i="1" dirty="0"/>
              <a:t> </a:t>
            </a:r>
            <a:r>
              <a:rPr lang="es-ES_tradnl" sz="1800" i="1" dirty="0" err="1"/>
              <a:t>the</a:t>
            </a:r>
            <a:r>
              <a:rPr lang="es-ES_tradnl" sz="1800" i="1" dirty="0"/>
              <a:t> global </a:t>
            </a:r>
            <a:r>
              <a:rPr lang="es-ES_tradnl" sz="1800" i="1" dirty="0" err="1"/>
              <a:t>epidemic</a:t>
            </a:r>
            <a:r>
              <a:rPr lang="es-ES_tradnl" sz="1800" i="1" dirty="0"/>
              <a:t>. Geneva (CH): </a:t>
            </a:r>
            <a:r>
              <a:rPr lang="es-ES_tradnl" sz="1800" i="1" dirty="0" err="1"/>
              <a:t>World</a:t>
            </a:r>
            <a:r>
              <a:rPr lang="es-ES_tradnl" sz="1800" i="1" dirty="0"/>
              <a:t> </a:t>
            </a:r>
            <a:r>
              <a:rPr lang="es-ES_tradnl" sz="1800" i="1" dirty="0" err="1"/>
              <a:t>Health</a:t>
            </a:r>
            <a:r>
              <a:rPr lang="es-ES_tradnl" sz="1800" i="1" dirty="0"/>
              <a:t> </a:t>
            </a:r>
            <a:r>
              <a:rPr lang="es-ES_tradnl" sz="1800" i="1" dirty="0" err="1"/>
              <a:t>Organization</a:t>
            </a:r>
            <a:r>
              <a:rPr lang="es-ES_tradnl" sz="1800" i="1" dirty="0"/>
              <a:t>; 2000</a:t>
            </a:r>
            <a:r>
              <a:rPr lang="es-ES_tradnl" sz="1800" i="1" dirty="0" smtClean="0"/>
              <a:t>.</a:t>
            </a:r>
          </a:p>
          <a:p>
            <a:pPr>
              <a:buFont typeface="+mj-lt"/>
              <a:buAutoNum type="arabicPeriod"/>
            </a:pPr>
            <a:endParaRPr lang="es-ES_tradnl" sz="1800" i="1" dirty="0"/>
          </a:p>
          <a:p>
            <a:pPr>
              <a:buFont typeface="+mj-lt"/>
              <a:buAutoNum type="arabicPeriod"/>
            </a:pPr>
            <a:r>
              <a:rPr lang="es-ES_tradnl" sz="1800" i="1" dirty="0" err="1"/>
              <a:t>Koehly</a:t>
            </a:r>
            <a:r>
              <a:rPr lang="es-ES_tradnl" sz="1800" i="1" dirty="0"/>
              <a:t> LM, </a:t>
            </a:r>
            <a:r>
              <a:rPr lang="es-ES_tradnl" sz="1800" i="1" dirty="0" err="1"/>
              <a:t>Shivy</a:t>
            </a:r>
            <a:r>
              <a:rPr lang="es-ES_tradnl" sz="1800" i="1" dirty="0"/>
              <a:t> VA. Social </a:t>
            </a:r>
            <a:r>
              <a:rPr lang="es-ES_tradnl" sz="1800" i="1" dirty="0" err="1"/>
              <a:t>environments</a:t>
            </a:r>
            <a:r>
              <a:rPr lang="es-ES_tradnl" sz="1800" i="1" dirty="0"/>
              <a:t> and social </a:t>
            </a:r>
            <a:r>
              <a:rPr lang="es-ES_tradnl" sz="1800" i="1" dirty="0" err="1"/>
              <a:t>contexts</a:t>
            </a:r>
            <a:r>
              <a:rPr lang="es-ES_tradnl" sz="1800" i="1" dirty="0"/>
              <a:t>: social </a:t>
            </a:r>
            <a:r>
              <a:rPr lang="es-ES_tradnl" sz="1800" i="1" dirty="0" err="1"/>
              <a:t>network</a:t>
            </a:r>
            <a:r>
              <a:rPr lang="es-ES_tradnl" sz="1800" i="1" dirty="0"/>
              <a:t> </a:t>
            </a:r>
            <a:r>
              <a:rPr lang="es-ES_tradnl" sz="1800" i="1" dirty="0" err="1"/>
              <a:t>applications</a:t>
            </a:r>
            <a:r>
              <a:rPr lang="es-ES_tradnl" sz="1800" i="1" dirty="0"/>
              <a:t> in </a:t>
            </a:r>
            <a:r>
              <a:rPr lang="es-ES_tradnl" sz="1800" i="1" dirty="0" err="1"/>
              <a:t>person</a:t>
            </a:r>
            <a:r>
              <a:rPr lang="es-ES_tradnl" sz="1800" i="1" dirty="0"/>
              <a:t> </a:t>
            </a:r>
            <a:r>
              <a:rPr lang="es-ES_tradnl" sz="1800" i="1" dirty="0" err="1"/>
              <a:t>environment</a:t>
            </a:r>
            <a:r>
              <a:rPr lang="es-ES_tradnl" sz="1800" i="1" dirty="0"/>
              <a:t> </a:t>
            </a:r>
            <a:r>
              <a:rPr lang="es-ES_tradnl" sz="1800" i="1" dirty="0" err="1"/>
              <a:t>psychology</a:t>
            </a:r>
            <a:r>
              <a:rPr lang="es-ES_tradnl" sz="1800" i="1" dirty="0"/>
              <a:t>. </a:t>
            </a:r>
            <a:r>
              <a:rPr lang="es-ES_tradnl" sz="1800" i="1" dirty="0" err="1"/>
              <a:t>Mahwah</a:t>
            </a:r>
            <a:r>
              <a:rPr lang="es-ES_tradnl" sz="1800" i="1" dirty="0"/>
              <a:t> (NJ): Lawrence </a:t>
            </a:r>
            <a:r>
              <a:rPr lang="es-ES_tradnl" sz="1800" i="1" dirty="0" err="1"/>
              <a:t>Erlbaum</a:t>
            </a:r>
            <a:r>
              <a:rPr lang="es-ES_tradnl" sz="1800" i="1" dirty="0"/>
              <a:t>; 2000.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258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1" dirty="0" err="1" smtClean="0"/>
              <a:t>Introduction</a:t>
            </a:r>
            <a:endParaRPr lang="en-GB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384664"/>
            <a:ext cx="8946541" cy="4863736"/>
          </a:xfrm>
        </p:spPr>
        <p:txBody>
          <a:bodyPr>
            <a:normAutofit/>
          </a:bodyPr>
          <a:lstStyle/>
          <a:p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current</a:t>
            </a:r>
            <a:r>
              <a:rPr lang="es-ES_tradnl" sz="1800" dirty="0"/>
              <a:t> </a:t>
            </a:r>
            <a:r>
              <a:rPr lang="es-ES_tradnl" sz="1800" dirty="0" err="1"/>
              <a:t>epidemic</a:t>
            </a:r>
            <a:r>
              <a:rPr lang="es-ES_tradnl" sz="1800" dirty="0"/>
              <a:t> of </a:t>
            </a:r>
            <a:r>
              <a:rPr lang="es-ES_tradnl" sz="1800" dirty="0" err="1"/>
              <a:t>obesity</a:t>
            </a:r>
            <a:r>
              <a:rPr lang="es-ES_tradnl" sz="1800" dirty="0"/>
              <a:t> </a:t>
            </a:r>
            <a:r>
              <a:rPr lang="es-ES_tradnl" sz="1800" dirty="0" err="1"/>
              <a:t>is</a:t>
            </a:r>
            <a:r>
              <a:rPr lang="es-ES_tradnl" sz="1800" dirty="0"/>
              <a:t> </a:t>
            </a:r>
            <a:r>
              <a:rPr lang="es-ES_tradnl" sz="1800" dirty="0" err="1"/>
              <a:t>caused</a:t>
            </a:r>
            <a:r>
              <a:rPr lang="es-ES_tradnl" sz="1800" dirty="0"/>
              <a:t> </a:t>
            </a:r>
            <a:r>
              <a:rPr lang="es-ES_tradnl" sz="1800" dirty="0" err="1"/>
              <a:t>largely</a:t>
            </a:r>
            <a:r>
              <a:rPr lang="es-ES_tradnl" sz="1800" dirty="0"/>
              <a:t> </a:t>
            </a:r>
            <a:r>
              <a:rPr lang="es-ES_tradnl" sz="1800" dirty="0" err="1"/>
              <a:t>by</a:t>
            </a:r>
            <a:r>
              <a:rPr lang="es-ES_tradnl" sz="1800" dirty="0"/>
              <a:t> </a:t>
            </a:r>
            <a:r>
              <a:rPr lang="es-ES_tradnl" sz="1800" dirty="0" err="1"/>
              <a:t>an</a:t>
            </a:r>
            <a:r>
              <a:rPr lang="es-ES_tradnl" sz="1800" dirty="0"/>
              <a:t> </a:t>
            </a:r>
            <a:r>
              <a:rPr lang="es-ES_tradnl" sz="1800" dirty="0" err="1"/>
              <a:t>environment</a:t>
            </a:r>
            <a:r>
              <a:rPr lang="es-ES_tradnl" sz="1800" dirty="0"/>
              <a:t> </a:t>
            </a:r>
            <a:r>
              <a:rPr lang="es-ES_tradnl" sz="1800" dirty="0" err="1"/>
              <a:t>that</a:t>
            </a:r>
            <a:r>
              <a:rPr lang="es-ES_tradnl" sz="1800" dirty="0"/>
              <a:t> </a:t>
            </a:r>
            <a:r>
              <a:rPr lang="es-ES_tradnl" sz="1800" dirty="0" err="1"/>
              <a:t>promotes</a:t>
            </a:r>
            <a:r>
              <a:rPr lang="es-ES_tradnl" sz="1800" dirty="0"/>
              <a:t> </a:t>
            </a:r>
            <a:r>
              <a:rPr lang="es-ES_tradnl" sz="1800" dirty="0" err="1"/>
              <a:t>excessive</a:t>
            </a:r>
            <a:r>
              <a:rPr lang="es-ES_tradnl" sz="1800" dirty="0"/>
              <a:t> </a:t>
            </a:r>
            <a:r>
              <a:rPr lang="es-ES_tradnl" sz="1800" dirty="0" err="1"/>
              <a:t>food</a:t>
            </a:r>
            <a:r>
              <a:rPr lang="es-ES_tradnl" sz="1800" dirty="0"/>
              <a:t> </a:t>
            </a:r>
            <a:r>
              <a:rPr lang="es-ES_tradnl" sz="1800" dirty="0" err="1"/>
              <a:t>intake</a:t>
            </a:r>
            <a:r>
              <a:rPr lang="es-ES_tradnl" sz="1800" dirty="0"/>
              <a:t> and </a:t>
            </a:r>
            <a:r>
              <a:rPr lang="es-ES_tradnl" sz="1800" dirty="0" err="1"/>
              <a:t>discourages</a:t>
            </a:r>
            <a:r>
              <a:rPr lang="es-ES_tradnl" sz="1800" dirty="0"/>
              <a:t> </a:t>
            </a:r>
            <a:r>
              <a:rPr lang="es-ES_tradnl" sz="1800" dirty="0" err="1"/>
              <a:t>physical</a:t>
            </a:r>
            <a:r>
              <a:rPr lang="es-ES_tradnl" sz="1800" dirty="0"/>
              <a:t> </a:t>
            </a:r>
            <a:r>
              <a:rPr lang="es-ES_tradnl" sz="1800" dirty="0" err="1"/>
              <a:t>activity</a:t>
            </a:r>
            <a:r>
              <a:rPr lang="es-ES_tradnl" sz="1800" dirty="0"/>
              <a:t>. </a:t>
            </a:r>
            <a:endParaRPr lang="en-GB" sz="1800" dirty="0"/>
          </a:p>
          <a:p>
            <a:r>
              <a:rPr lang="es-ES_tradnl" sz="1800" dirty="0" err="1"/>
              <a:t>I</a:t>
            </a:r>
            <a:r>
              <a:rPr lang="es-ES_tradnl" sz="1800" dirty="0" err="1" smtClean="0"/>
              <a:t>ncrease</a:t>
            </a:r>
            <a:r>
              <a:rPr lang="es-ES_tradnl" sz="1800" dirty="0" smtClean="0"/>
              <a:t> </a:t>
            </a:r>
            <a:r>
              <a:rPr lang="es-ES_tradnl" sz="1800" dirty="0"/>
              <a:t>in </a:t>
            </a:r>
            <a:r>
              <a:rPr lang="es-ES_tradnl" sz="1800" dirty="0" err="1"/>
              <a:t>obesity</a:t>
            </a:r>
            <a:r>
              <a:rPr lang="es-ES_tradnl" sz="1800" dirty="0"/>
              <a:t> </a:t>
            </a:r>
          </a:p>
          <a:p>
            <a:pPr lvl="1"/>
            <a:r>
              <a:rPr lang="es-ES_tradnl" dirty="0" err="1"/>
              <a:t>C</a:t>
            </a:r>
            <a:r>
              <a:rPr lang="es-ES_tradnl" dirty="0" err="1" smtClean="0"/>
              <a:t>annot</a:t>
            </a:r>
            <a:r>
              <a:rPr lang="es-ES_tradnl" dirty="0" smtClean="0"/>
              <a:t> </a:t>
            </a:r>
            <a:r>
              <a:rPr lang="es-ES_tradnl" dirty="0"/>
              <a:t>be </a:t>
            </a:r>
            <a:r>
              <a:rPr lang="es-ES_tradnl" dirty="0" err="1" smtClean="0"/>
              <a:t>explained</a:t>
            </a:r>
            <a:r>
              <a:rPr lang="es-ES_tradnl" dirty="0" smtClean="0"/>
              <a:t> </a:t>
            </a:r>
            <a:r>
              <a:rPr lang="es-ES_tradnl" dirty="0" err="1" smtClean="0"/>
              <a:t>just</a:t>
            </a:r>
            <a:r>
              <a:rPr lang="es-ES_tradnl" dirty="0" smtClean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genetics</a:t>
            </a:r>
            <a:r>
              <a:rPr lang="es-ES_tradnl" dirty="0"/>
              <a:t> </a:t>
            </a:r>
          </a:p>
          <a:p>
            <a:pPr lvl="1"/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/>
              <a:t>socioeconomic</a:t>
            </a:r>
            <a:r>
              <a:rPr lang="es-ES_tradnl" dirty="0"/>
              <a:t> </a:t>
            </a:r>
            <a:r>
              <a:rPr lang="es-ES_tradnl" dirty="0" err="1" smtClean="0"/>
              <a:t>groups</a:t>
            </a:r>
            <a:endParaRPr lang="es-ES_tradnl" dirty="0" smtClean="0"/>
          </a:p>
          <a:p>
            <a:pPr marL="457200" lvl="1" indent="0">
              <a:buNone/>
            </a:pPr>
            <a:endParaRPr lang="es-ES_tradnl" dirty="0" smtClean="0"/>
          </a:p>
          <a:p>
            <a:pPr marL="457200" lvl="1" indent="0">
              <a:buNone/>
            </a:pPr>
            <a:r>
              <a:rPr lang="es-ES_tradnl" b="1" dirty="0" smtClean="0"/>
              <a:t>Social </a:t>
            </a:r>
            <a:r>
              <a:rPr lang="es-ES_tradnl" b="1" dirty="0"/>
              <a:t>and </a:t>
            </a:r>
            <a:r>
              <a:rPr lang="es-ES_tradnl" b="1" dirty="0" err="1"/>
              <a:t>environmental</a:t>
            </a:r>
            <a:r>
              <a:rPr lang="es-ES_tradnl" b="1" dirty="0"/>
              <a:t> </a:t>
            </a:r>
            <a:r>
              <a:rPr lang="es-ES_tradnl" b="1" dirty="0" err="1" smtClean="0"/>
              <a:t>explanations</a:t>
            </a:r>
            <a:endParaRPr lang="en-GB" b="1" dirty="0"/>
          </a:p>
          <a:p>
            <a:r>
              <a:rPr lang="es-ES_tradnl" sz="1800" dirty="0" err="1"/>
              <a:t>Whereas</a:t>
            </a:r>
            <a:r>
              <a:rPr lang="es-ES_tradnl" sz="1800" dirty="0"/>
              <a:t> </a:t>
            </a:r>
            <a:r>
              <a:rPr lang="es-ES_tradnl" sz="1800" dirty="0" err="1"/>
              <a:t>obesity</a:t>
            </a:r>
            <a:r>
              <a:rPr lang="es-ES_tradnl" sz="1800" dirty="0"/>
              <a:t> has </a:t>
            </a:r>
            <a:r>
              <a:rPr lang="es-ES_tradnl" sz="1800" dirty="0" err="1"/>
              <a:t>been</a:t>
            </a:r>
            <a:r>
              <a:rPr lang="es-ES_tradnl" sz="1800" dirty="0"/>
              <a:t> </a:t>
            </a:r>
            <a:r>
              <a:rPr lang="es-ES_tradnl" sz="1800" dirty="0" err="1"/>
              <a:t>stigmatized</a:t>
            </a:r>
            <a:r>
              <a:rPr lang="es-ES_tradnl" sz="1800" dirty="0"/>
              <a:t> in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past</a:t>
            </a:r>
            <a:r>
              <a:rPr lang="es-ES_tradnl" sz="1800" dirty="0"/>
              <a:t>, </a:t>
            </a:r>
            <a:r>
              <a:rPr lang="es-ES_tradnl" sz="1800" dirty="0" err="1"/>
              <a:t>attitudes</a:t>
            </a:r>
            <a:r>
              <a:rPr lang="es-ES_tradnl" sz="1800" dirty="0"/>
              <a:t> </a:t>
            </a:r>
            <a:r>
              <a:rPr lang="es-ES_tradnl" sz="1800" dirty="0" err="1"/>
              <a:t>may</a:t>
            </a:r>
            <a:r>
              <a:rPr lang="es-ES_tradnl" sz="1800" dirty="0"/>
              <a:t> be </a:t>
            </a:r>
            <a:r>
              <a:rPr lang="es-ES_tradnl" sz="1800" dirty="0" err="1"/>
              <a:t>changing</a:t>
            </a:r>
            <a:r>
              <a:rPr lang="es-ES_tradnl" sz="1800" dirty="0"/>
              <a:t>. </a:t>
            </a:r>
            <a:endParaRPr lang="es-ES_tradnl" sz="1800" dirty="0" smtClean="0"/>
          </a:p>
          <a:p>
            <a:r>
              <a:rPr lang="es-ES_tradnl" sz="1800" dirty="0" err="1"/>
              <a:t>P</a:t>
            </a:r>
            <a:r>
              <a:rPr lang="es-ES_tradnl" sz="1800" dirty="0" err="1" smtClean="0"/>
              <a:t>eople</a:t>
            </a:r>
            <a:r>
              <a:rPr lang="es-ES_tradnl" sz="1800" dirty="0" smtClean="0"/>
              <a:t> </a:t>
            </a:r>
            <a:r>
              <a:rPr lang="es-ES_tradnl" sz="1800" dirty="0"/>
              <a:t>are </a:t>
            </a:r>
            <a:r>
              <a:rPr lang="es-ES_tradnl" sz="1800" dirty="0" err="1"/>
              <a:t>embedded</a:t>
            </a:r>
            <a:r>
              <a:rPr lang="es-ES_tradnl" sz="1800" dirty="0"/>
              <a:t> in social </a:t>
            </a:r>
            <a:r>
              <a:rPr lang="es-ES_tradnl" sz="1800" dirty="0" err="1"/>
              <a:t>networks</a:t>
            </a:r>
            <a:r>
              <a:rPr lang="es-ES_tradnl" sz="1800" dirty="0"/>
              <a:t> </a:t>
            </a:r>
            <a:r>
              <a:rPr lang="es-ES_tradnl" sz="1800" dirty="0" smtClean="0"/>
              <a:t>and </a:t>
            </a:r>
            <a:r>
              <a:rPr lang="es-ES_tradnl" sz="1800" dirty="0" err="1"/>
              <a:t>influenced</a:t>
            </a:r>
            <a:r>
              <a:rPr lang="es-ES_tradnl" sz="1800" dirty="0"/>
              <a:t> </a:t>
            </a:r>
            <a:r>
              <a:rPr lang="es-ES_tradnl" sz="1800" dirty="0" err="1"/>
              <a:t>by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 smtClean="0"/>
              <a:t>appearance</a:t>
            </a:r>
            <a:r>
              <a:rPr lang="es-ES_tradnl" sz="1800" dirty="0" smtClean="0"/>
              <a:t> </a:t>
            </a:r>
            <a:r>
              <a:rPr lang="es-ES_tradnl" sz="1800" dirty="0"/>
              <a:t>and </a:t>
            </a:r>
            <a:r>
              <a:rPr lang="es-ES_tradnl" sz="1800" dirty="0" err="1"/>
              <a:t>behaviors</a:t>
            </a:r>
            <a:r>
              <a:rPr lang="es-ES_tradnl" sz="1800" dirty="0"/>
              <a:t> of </a:t>
            </a:r>
            <a:r>
              <a:rPr lang="es-ES_tradnl" sz="1800" dirty="0" err="1"/>
              <a:t>those</a:t>
            </a:r>
            <a:r>
              <a:rPr lang="es-ES_tradnl" sz="1800" dirty="0"/>
              <a:t> </a:t>
            </a:r>
            <a:r>
              <a:rPr lang="es-ES_tradnl" sz="1800" dirty="0" err="1"/>
              <a:t>around</a:t>
            </a:r>
            <a:r>
              <a:rPr lang="es-ES_tradnl" sz="1800" dirty="0"/>
              <a:t> </a:t>
            </a:r>
            <a:r>
              <a:rPr lang="es-ES_tradnl" sz="1800" dirty="0" err="1" smtClean="0"/>
              <a:t>them</a:t>
            </a:r>
            <a:r>
              <a:rPr lang="es-ES_tradnl" sz="1800" dirty="0" smtClean="0"/>
              <a:t>.</a:t>
            </a:r>
          </a:p>
          <a:p>
            <a:r>
              <a:rPr lang="es-ES_tradnl" sz="1800" dirty="0"/>
              <a:t> </a:t>
            </a:r>
            <a:r>
              <a:rPr lang="es-ES_tradnl" sz="1800" dirty="0" err="1"/>
              <a:t>It</a:t>
            </a:r>
            <a:r>
              <a:rPr lang="es-ES_tradnl" sz="1800" dirty="0"/>
              <a:t> </a:t>
            </a:r>
            <a:r>
              <a:rPr lang="es-ES_tradnl" sz="1800" dirty="0" err="1"/>
              <a:t>is</a:t>
            </a:r>
            <a:r>
              <a:rPr lang="es-ES_tradnl" sz="1800" dirty="0"/>
              <a:t> plausible </a:t>
            </a:r>
            <a:r>
              <a:rPr lang="es-ES_tradnl" sz="1800" dirty="0" err="1"/>
              <a:t>that</a:t>
            </a:r>
            <a:r>
              <a:rPr lang="es-ES_tradnl" sz="1800" dirty="0"/>
              <a:t> </a:t>
            </a:r>
            <a:r>
              <a:rPr lang="es-ES_tradnl" sz="1800" dirty="0" err="1" smtClean="0"/>
              <a:t>areas</a:t>
            </a:r>
            <a:r>
              <a:rPr lang="es-ES_tradnl" sz="1800" dirty="0" smtClean="0"/>
              <a:t> </a:t>
            </a:r>
            <a:r>
              <a:rPr lang="es-ES_tradnl" sz="1800" dirty="0"/>
              <a:t>of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brain</a:t>
            </a:r>
            <a:r>
              <a:rPr lang="es-ES_tradnl" sz="1800" dirty="0"/>
              <a:t> </a:t>
            </a:r>
            <a:r>
              <a:rPr lang="es-ES_tradnl" sz="1800" dirty="0" err="1"/>
              <a:t>that</a:t>
            </a:r>
            <a:r>
              <a:rPr lang="es-ES_tradnl" sz="1800" dirty="0"/>
              <a:t> </a:t>
            </a:r>
            <a:r>
              <a:rPr lang="es-ES_tradnl" sz="1800" dirty="0" err="1"/>
              <a:t>correspond</a:t>
            </a:r>
            <a:r>
              <a:rPr lang="es-ES_tradnl" sz="1800" dirty="0"/>
              <a:t> to </a:t>
            </a:r>
            <a:r>
              <a:rPr lang="es-ES_tradnl" sz="1800" dirty="0" err="1"/>
              <a:t>actions</a:t>
            </a:r>
            <a:r>
              <a:rPr lang="es-ES_tradnl" sz="1800" dirty="0"/>
              <a:t> </a:t>
            </a:r>
            <a:r>
              <a:rPr lang="es-ES_tradnl" sz="1800" dirty="0" err="1"/>
              <a:t>such</a:t>
            </a:r>
            <a:r>
              <a:rPr lang="es-ES_tradnl" sz="1800" dirty="0"/>
              <a:t> as </a:t>
            </a:r>
            <a:r>
              <a:rPr lang="es-ES_tradnl" sz="1800" dirty="0" err="1" smtClean="0"/>
              <a:t>eating</a:t>
            </a:r>
            <a:r>
              <a:rPr lang="es-ES_tradnl" sz="1800" dirty="0" smtClean="0"/>
              <a:t> </a:t>
            </a:r>
            <a:r>
              <a:rPr lang="es-ES_tradnl" sz="1800" dirty="0" err="1"/>
              <a:t>may</a:t>
            </a:r>
            <a:r>
              <a:rPr lang="es-ES_tradnl" sz="1800" dirty="0"/>
              <a:t> be </a:t>
            </a:r>
            <a:r>
              <a:rPr lang="es-ES_tradnl" sz="1800" dirty="0" err="1"/>
              <a:t>stimulated</a:t>
            </a:r>
            <a:r>
              <a:rPr lang="es-ES_tradnl" sz="1800" dirty="0"/>
              <a:t> </a:t>
            </a:r>
            <a:r>
              <a:rPr lang="es-ES_tradnl" sz="1800" dirty="0" err="1"/>
              <a:t>if</a:t>
            </a:r>
            <a:r>
              <a:rPr lang="es-ES_tradnl" sz="1800" dirty="0"/>
              <a:t> </a:t>
            </a:r>
            <a:r>
              <a:rPr lang="es-ES_tradnl" sz="1800" dirty="0" err="1"/>
              <a:t>these</a:t>
            </a:r>
            <a:r>
              <a:rPr lang="es-ES_tradnl" sz="1800" dirty="0"/>
              <a:t> </a:t>
            </a:r>
            <a:r>
              <a:rPr lang="es-ES_tradnl" sz="1800" dirty="0" err="1"/>
              <a:t>actions</a:t>
            </a:r>
            <a:r>
              <a:rPr lang="es-ES_tradnl" sz="1800" dirty="0"/>
              <a:t> are </a:t>
            </a:r>
            <a:r>
              <a:rPr lang="es-ES_tradnl" sz="1800" dirty="0" err="1"/>
              <a:t>observed</a:t>
            </a:r>
            <a:r>
              <a:rPr lang="es-ES_tradnl" sz="1800" dirty="0"/>
              <a:t> in </a:t>
            </a:r>
            <a:r>
              <a:rPr lang="es-ES_tradnl" sz="1800" dirty="0" err="1"/>
              <a:t>others</a:t>
            </a:r>
            <a:r>
              <a:rPr lang="es-ES_tradnl" sz="1800" dirty="0"/>
              <a:t>.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Flecha abajo 3"/>
          <p:cNvSpPr/>
          <p:nvPr/>
        </p:nvSpPr>
        <p:spPr>
          <a:xfrm>
            <a:off x="3905794" y="3239588"/>
            <a:ext cx="483326" cy="44413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59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299691"/>
            <a:ext cx="9404723" cy="954343"/>
          </a:xfrm>
        </p:spPr>
        <p:txBody>
          <a:bodyPr/>
          <a:lstStyle/>
          <a:p>
            <a:r>
              <a:rPr lang="es-ES_tradnl" sz="4000" b="1" dirty="0" err="1"/>
              <a:t>Obesity</a:t>
            </a:r>
            <a:r>
              <a:rPr lang="es-ES_tradnl" sz="4000" b="1" dirty="0"/>
              <a:t> and </a:t>
            </a:r>
            <a:r>
              <a:rPr lang="es-ES_tradnl" sz="4000" b="1" dirty="0" err="1"/>
              <a:t>Family</a:t>
            </a:r>
            <a:r>
              <a:rPr lang="es-ES_tradnl" sz="4000" b="1" dirty="0"/>
              <a:t> </a:t>
            </a:r>
            <a:r>
              <a:rPr lang="es-ES_tradnl" sz="4000" b="1" dirty="0" err="1"/>
              <a:t>History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254034"/>
            <a:ext cx="8946541" cy="4641668"/>
          </a:xfrm>
        </p:spPr>
        <p:txBody>
          <a:bodyPr/>
          <a:lstStyle/>
          <a:p>
            <a:r>
              <a:rPr lang="es-ES_tradnl" sz="1800" dirty="0"/>
              <a:t>70% of </a:t>
            </a:r>
            <a:r>
              <a:rPr lang="es-ES_tradnl" sz="1800" dirty="0" err="1"/>
              <a:t>adiposity</a:t>
            </a:r>
            <a:r>
              <a:rPr lang="es-ES_tradnl" sz="1800" dirty="0"/>
              <a:t> in 10-year-olds </a:t>
            </a:r>
            <a:r>
              <a:rPr lang="es-ES_tradnl" sz="1800" dirty="0" err="1"/>
              <a:t>is</a:t>
            </a:r>
            <a:r>
              <a:rPr lang="es-ES_tradnl" sz="1800" dirty="0"/>
              <a:t> </a:t>
            </a:r>
            <a:r>
              <a:rPr lang="es-ES_tradnl" sz="1800" dirty="0" err="1"/>
              <a:t>due</a:t>
            </a:r>
            <a:r>
              <a:rPr lang="es-ES_tradnl" sz="1800" dirty="0"/>
              <a:t> to </a:t>
            </a:r>
            <a:r>
              <a:rPr lang="es-ES_tradnl" sz="1800" dirty="0" err="1"/>
              <a:t>genetic</a:t>
            </a:r>
            <a:r>
              <a:rPr lang="es-ES_tradnl" sz="1800" dirty="0"/>
              <a:t> </a:t>
            </a:r>
            <a:r>
              <a:rPr lang="es-ES_tradnl" sz="1800" dirty="0" err="1"/>
              <a:t>factors</a:t>
            </a:r>
            <a:r>
              <a:rPr lang="es-ES_tradnl" sz="1800" dirty="0"/>
              <a:t>, and </a:t>
            </a:r>
            <a:r>
              <a:rPr lang="es-ES_tradnl" sz="1800" dirty="0" err="1"/>
              <a:t>approximately</a:t>
            </a:r>
            <a:r>
              <a:rPr lang="es-ES_tradnl" sz="1800" dirty="0"/>
              <a:t> 20% </a:t>
            </a:r>
            <a:r>
              <a:rPr lang="es-ES_tradnl" sz="1800" dirty="0" err="1"/>
              <a:t>is</a:t>
            </a:r>
            <a:r>
              <a:rPr lang="es-ES_tradnl" sz="1800" dirty="0"/>
              <a:t> </a:t>
            </a:r>
            <a:r>
              <a:rPr lang="es-ES_tradnl" sz="1800" dirty="0" err="1"/>
              <a:t>due</a:t>
            </a:r>
            <a:r>
              <a:rPr lang="es-ES_tradnl" sz="1800" dirty="0"/>
              <a:t> to </a:t>
            </a:r>
            <a:r>
              <a:rPr lang="es-ES_tradnl" sz="1800" dirty="0" err="1"/>
              <a:t>socioenvironmental</a:t>
            </a:r>
            <a:r>
              <a:rPr lang="es-ES_tradnl" sz="1800" dirty="0"/>
              <a:t> </a:t>
            </a:r>
            <a:r>
              <a:rPr lang="es-ES_tradnl" sz="1800" dirty="0" err="1"/>
              <a:t>contributions</a:t>
            </a:r>
            <a:r>
              <a:rPr lang="es-ES_tradnl" sz="1800" dirty="0"/>
              <a:t>. </a:t>
            </a:r>
            <a:endParaRPr lang="es-ES_tradnl" sz="1800" dirty="0" smtClean="0"/>
          </a:p>
          <a:p>
            <a:pPr marL="0" indent="0">
              <a:buNone/>
            </a:pPr>
            <a:endParaRPr lang="en-GB" sz="1800" dirty="0"/>
          </a:p>
          <a:p>
            <a:r>
              <a:rPr lang="es-ES_tradnl" sz="1800" dirty="0" err="1"/>
              <a:t>Eating</a:t>
            </a:r>
            <a:r>
              <a:rPr lang="es-ES_tradnl" sz="1800" dirty="0"/>
              <a:t> </a:t>
            </a:r>
            <a:r>
              <a:rPr lang="es-ES_tradnl" sz="1800" dirty="0" err="1"/>
              <a:t>disinhibition</a:t>
            </a:r>
            <a:r>
              <a:rPr lang="es-ES_tradnl" sz="1800" dirty="0"/>
              <a:t>, </a:t>
            </a:r>
            <a:r>
              <a:rPr lang="es-ES_tradnl" sz="1800" dirty="0" err="1"/>
              <a:t>susceptibility</a:t>
            </a:r>
            <a:r>
              <a:rPr lang="es-ES_tradnl" sz="1800" dirty="0"/>
              <a:t> to </a:t>
            </a:r>
            <a:r>
              <a:rPr lang="es-ES_tradnl" sz="1800" dirty="0" err="1"/>
              <a:t>hunger</a:t>
            </a:r>
            <a:r>
              <a:rPr lang="es-ES_tradnl" sz="1800" dirty="0"/>
              <a:t>, and </a:t>
            </a:r>
            <a:r>
              <a:rPr lang="es-ES_tradnl" sz="1800" dirty="0" err="1"/>
              <a:t>eating</a:t>
            </a:r>
            <a:r>
              <a:rPr lang="es-ES_tradnl" sz="1800" dirty="0"/>
              <a:t> in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absence</a:t>
            </a:r>
            <a:r>
              <a:rPr lang="es-ES_tradnl" sz="1800" dirty="0"/>
              <a:t> of </a:t>
            </a:r>
            <a:r>
              <a:rPr lang="es-ES_tradnl" sz="1800" dirty="0" err="1"/>
              <a:t>hunger</a:t>
            </a:r>
            <a:r>
              <a:rPr lang="es-ES_tradnl" sz="1800" dirty="0"/>
              <a:t> </a:t>
            </a:r>
            <a:r>
              <a:rPr lang="es-ES_tradnl" sz="1800" dirty="0" err="1"/>
              <a:t>all</a:t>
            </a:r>
            <a:r>
              <a:rPr lang="es-ES_tradnl" sz="1800" dirty="0"/>
              <a:t> </a:t>
            </a:r>
            <a:r>
              <a:rPr lang="es-ES_tradnl" sz="1800" dirty="0" err="1"/>
              <a:t>appear</a:t>
            </a:r>
            <a:r>
              <a:rPr lang="es-ES_tradnl" sz="1800" dirty="0"/>
              <a:t> to be </a:t>
            </a:r>
            <a:r>
              <a:rPr lang="es-ES_tradnl" sz="1800" dirty="0" err="1"/>
              <a:t>biologically</a:t>
            </a:r>
            <a:r>
              <a:rPr lang="es-ES_tradnl" sz="1800" dirty="0"/>
              <a:t> </a:t>
            </a:r>
            <a:r>
              <a:rPr lang="es-ES_tradnl" sz="1800" dirty="0" err="1"/>
              <a:t>heritable</a:t>
            </a:r>
            <a:r>
              <a:rPr lang="es-ES_tradnl" sz="1800" dirty="0"/>
              <a:t> </a:t>
            </a:r>
            <a:r>
              <a:rPr lang="es-ES_tradnl" sz="1800" dirty="0" err="1"/>
              <a:t>traits</a:t>
            </a:r>
            <a:r>
              <a:rPr lang="es-ES_tradnl" sz="1800" dirty="0" smtClean="0"/>
              <a:t>.</a:t>
            </a:r>
          </a:p>
          <a:p>
            <a:pPr marL="0" indent="0">
              <a:buNone/>
            </a:pPr>
            <a:endParaRPr lang="es-ES_tradnl" sz="1800" dirty="0" smtClean="0"/>
          </a:p>
          <a:p>
            <a:r>
              <a:rPr lang="es-ES_tradnl" sz="1800" dirty="0" smtClean="0"/>
              <a:t> </a:t>
            </a:r>
            <a:r>
              <a:rPr lang="es-ES_tradnl" sz="1800" dirty="0" err="1"/>
              <a:t>Thus</a:t>
            </a:r>
            <a:r>
              <a:rPr lang="es-ES_tradnl" sz="1800" dirty="0"/>
              <a:t>, a </a:t>
            </a:r>
            <a:r>
              <a:rPr lang="es-ES_tradnl" sz="1800" dirty="0" err="1"/>
              <a:t>child's</a:t>
            </a:r>
            <a:r>
              <a:rPr lang="es-ES_tradnl" sz="1800" dirty="0"/>
              <a:t> </a:t>
            </a:r>
            <a:r>
              <a:rPr lang="es-ES_tradnl" sz="1800" dirty="0" err="1"/>
              <a:t>family</a:t>
            </a:r>
            <a:r>
              <a:rPr lang="es-ES_tradnl" sz="1800" dirty="0"/>
              <a:t> </a:t>
            </a:r>
            <a:r>
              <a:rPr lang="es-ES_tradnl" sz="1800" dirty="0" err="1"/>
              <a:t>health</a:t>
            </a:r>
            <a:r>
              <a:rPr lang="es-ES_tradnl" sz="1800" dirty="0"/>
              <a:t> </a:t>
            </a:r>
            <a:r>
              <a:rPr lang="es-ES_tradnl" sz="1800" dirty="0" err="1"/>
              <a:t>history</a:t>
            </a:r>
            <a:r>
              <a:rPr lang="es-ES_tradnl" sz="1800" dirty="0"/>
              <a:t>, </a:t>
            </a:r>
            <a:r>
              <a:rPr lang="es-ES_tradnl" sz="1800" dirty="0" err="1"/>
              <a:t>along</a:t>
            </a:r>
            <a:r>
              <a:rPr lang="es-ES_tradnl" sz="1800" dirty="0"/>
              <a:t> </a:t>
            </a:r>
            <a:r>
              <a:rPr lang="es-ES_tradnl" sz="1800" dirty="0" err="1"/>
              <a:t>with</a:t>
            </a:r>
            <a:r>
              <a:rPr lang="es-ES_tradnl" sz="1800" dirty="0"/>
              <a:t> </a:t>
            </a:r>
            <a:r>
              <a:rPr lang="es-ES_tradnl" sz="1800" dirty="0" err="1"/>
              <a:t>shared</a:t>
            </a:r>
            <a:r>
              <a:rPr lang="es-ES_tradnl" sz="1800" dirty="0"/>
              <a:t> </a:t>
            </a:r>
            <a:r>
              <a:rPr lang="es-ES_tradnl" sz="1800" dirty="0" err="1"/>
              <a:t>behaviors</a:t>
            </a:r>
            <a:r>
              <a:rPr lang="es-ES_tradnl" sz="1800" dirty="0"/>
              <a:t> and </a:t>
            </a:r>
            <a:r>
              <a:rPr lang="es-ES_tradnl" sz="1800" dirty="0" err="1"/>
              <a:t>familial</a:t>
            </a:r>
            <a:r>
              <a:rPr lang="es-ES_tradnl" sz="1800" dirty="0"/>
              <a:t> </a:t>
            </a:r>
            <a:r>
              <a:rPr lang="es-ES_tradnl" sz="1800" dirty="0" err="1"/>
              <a:t>environments</a:t>
            </a:r>
            <a:r>
              <a:rPr lang="es-ES_tradnl" sz="1800" dirty="0"/>
              <a:t>, </a:t>
            </a:r>
            <a:r>
              <a:rPr lang="es-ES_tradnl" sz="1800" dirty="0" err="1"/>
              <a:t>must</a:t>
            </a:r>
            <a:r>
              <a:rPr lang="es-ES_tradnl" sz="1800" dirty="0"/>
              <a:t> be </a:t>
            </a:r>
            <a:r>
              <a:rPr lang="es-ES_tradnl" sz="1800" dirty="0" err="1"/>
              <a:t>considered</a:t>
            </a:r>
            <a:r>
              <a:rPr lang="es-ES_tradnl" sz="1800" dirty="0"/>
              <a:t> in </a:t>
            </a:r>
            <a:r>
              <a:rPr lang="es-ES_tradnl" sz="1800" dirty="0" err="1"/>
              <a:t>efforts</a:t>
            </a:r>
            <a:r>
              <a:rPr lang="es-ES_tradnl" sz="1800" dirty="0"/>
              <a:t> to </a:t>
            </a:r>
            <a:r>
              <a:rPr lang="es-ES_tradnl" sz="1800" dirty="0" err="1"/>
              <a:t>prevent</a:t>
            </a:r>
            <a:r>
              <a:rPr lang="es-ES_tradnl" sz="1800" dirty="0"/>
              <a:t> and </a:t>
            </a:r>
            <a:r>
              <a:rPr lang="es-ES_tradnl" sz="1800" dirty="0" err="1"/>
              <a:t>treat</a:t>
            </a:r>
            <a:r>
              <a:rPr lang="es-ES_tradnl" sz="1800" dirty="0"/>
              <a:t> </a:t>
            </a:r>
            <a:r>
              <a:rPr lang="es-ES_tradnl" sz="1800" dirty="0" err="1"/>
              <a:t>obesity</a:t>
            </a:r>
            <a:r>
              <a:rPr lang="es-ES_tradnl" sz="1800" dirty="0"/>
              <a:t>.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59" y="4270366"/>
            <a:ext cx="4201467" cy="23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5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742" y="212086"/>
            <a:ext cx="9404723" cy="1400530"/>
          </a:xfrm>
        </p:spPr>
        <p:txBody>
          <a:bodyPr/>
          <a:lstStyle/>
          <a:p>
            <a:r>
              <a:rPr lang="es-ES" b="1" dirty="0" err="1" smtClean="0"/>
              <a:t>Overweight</a:t>
            </a:r>
            <a:r>
              <a:rPr lang="es-ES" b="1" dirty="0" smtClean="0"/>
              <a:t> and social </a:t>
            </a:r>
            <a:r>
              <a:rPr lang="es-ES" b="1" dirty="0" err="1" smtClean="0"/>
              <a:t>networks</a:t>
            </a:r>
            <a:endParaRPr lang="en-GB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164657"/>
            <a:ext cx="8946541" cy="46024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_tradnl" sz="1800" dirty="0" smtClean="0"/>
              <a:t>Social </a:t>
            </a:r>
            <a:r>
              <a:rPr lang="es-ES_tradnl" sz="1800" dirty="0" err="1" smtClean="0"/>
              <a:t>network</a:t>
            </a:r>
            <a:r>
              <a:rPr lang="es-ES_tradnl" sz="1800" dirty="0" smtClean="0"/>
              <a:t>: </a:t>
            </a:r>
            <a:r>
              <a:rPr lang="es-ES_tradnl" sz="1800" dirty="0" err="1" smtClean="0"/>
              <a:t>structure</a:t>
            </a:r>
            <a:r>
              <a:rPr lang="es-ES_tradnl" sz="1800" dirty="0" smtClean="0"/>
              <a:t> </a:t>
            </a:r>
            <a:r>
              <a:rPr lang="es-ES_tradnl" sz="1800" dirty="0"/>
              <a:t>of “</a:t>
            </a:r>
            <a:r>
              <a:rPr lang="es-ES_tradnl" sz="1800" dirty="0" err="1"/>
              <a:t>reciprocally</a:t>
            </a:r>
            <a:r>
              <a:rPr lang="es-ES_tradnl" sz="1800" dirty="0"/>
              <a:t> </a:t>
            </a:r>
            <a:r>
              <a:rPr lang="es-ES_tradnl" sz="1800" dirty="0" err="1"/>
              <a:t>oriented</a:t>
            </a:r>
            <a:r>
              <a:rPr lang="es-ES_tradnl" sz="1800" dirty="0"/>
              <a:t> and </a:t>
            </a:r>
            <a:r>
              <a:rPr lang="es-ES_tradnl" sz="1800" dirty="0" err="1"/>
              <a:t>dependent</a:t>
            </a:r>
            <a:r>
              <a:rPr lang="es-ES_tradnl" sz="1800" dirty="0"/>
              <a:t> </a:t>
            </a:r>
            <a:r>
              <a:rPr lang="es-ES_tradnl" sz="1800" dirty="0" err="1"/>
              <a:t>people</a:t>
            </a:r>
            <a:r>
              <a:rPr lang="es-ES_tradnl" sz="1800" dirty="0"/>
              <a:t>”</a:t>
            </a:r>
            <a:endParaRPr lang="en-GB" sz="1800" dirty="0"/>
          </a:p>
          <a:p>
            <a:pPr>
              <a:lnSpc>
                <a:spcPct val="110000"/>
              </a:lnSpc>
            </a:pPr>
            <a:r>
              <a:rPr lang="es-ES_tradnl" sz="1800" dirty="0" err="1"/>
              <a:t>Many</a:t>
            </a:r>
            <a:r>
              <a:rPr lang="es-ES_tradnl" sz="1800" dirty="0"/>
              <a:t> </a:t>
            </a:r>
            <a:r>
              <a:rPr lang="es-ES_tradnl" sz="1800" dirty="0" err="1"/>
              <a:t>studies</a:t>
            </a:r>
            <a:r>
              <a:rPr lang="es-ES_tradnl" sz="1800" dirty="0"/>
              <a:t> </a:t>
            </a:r>
            <a:r>
              <a:rPr lang="es-ES_tradnl" sz="1800" dirty="0" err="1"/>
              <a:t>have</a:t>
            </a:r>
            <a:r>
              <a:rPr lang="es-ES_tradnl" sz="1800" dirty="0"/>
              <a:t> </a:t>
            </a:r>
            <a:r>
              <a:rPr lang="es-ES_tradnl" sz="1800" dirty="0" err="1"/>
              <a:t>explored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risk</a:t>
            </a:r>
            <a:r>
              <a:rPr lang="es-ES_tradnl" sz="1800" dirty="0"/>
              <a:t> of </a:t>
            </a:r>
            <a:r>
              <a:rPr lang="es-ES_tradnl" sz="1800" dirty="0" err="1"/>
              <a:t>becoming</a:t>
            </a:r>
            <a:r>
              <a:rPr lang="es-ES_tradnl" sz="1800" dirty="0"/>
              <a:t> </a:t>
            </a:r>
            <a:r>
              <a:rPr lang="es-ES_tradnl" sz="1800" dirty="0" err="1"/>
              <a:t>overweight</a:t>
            </a:r>
            <a:r>
              <a:rPr lang="es-ES_tradnl" sz="1800" dirty="0"/>
              <a:t> </a:t>
            </a:r>
            <a:r>
              <a:rPr lang="es-ES_tradnl" sz="1800" dirty="0" err="1"/>
              <a:t>or</a:t>
            </a:r>
            <a:r>
              <a:rPr lang="es-ES_tradnl" sz="1800" dirty="0"/>
              <a:t> </a:t>
            </a:r>
            <a:r>
              <a:rPr lang="es-ES_tradnl" sz="1800" dirty="0" err="1"/>
              <a:t>obese</a:t>
            </a:r>
            <a:r>
              <a:rPr lang="es-ES_tradnl" sz="1800" dirty="0"/>
              <a:t> </a:t>
            </a:r>
            <a:r>
              <a:rPr lang="es-ES_tradnl" sz="1800" dirty="0" err="1"/>
              <a:t>according</a:t>
            </a:r>
            <a:r>
              <a:rPr lang="es-ES_tradnl" sz="1800" dirty="0"/>
              <a:t> to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size</a:t>
            </a:r>
            <a:r>
              <a:rPr lang="es-ES_tradnl" sz="1800" dirty="0"/>
              <a:t> and </a:t>
            </a:r>
            <a:r>
              <a:rPr lang="es-ES_tradnl" sz="1800" dirty="0" err="1"/>
              <a:t>density</a:t>
            </a:r>
            <a:r>
              <a:rPr lang="es-ES_tradnl" sz="1800" dirty="0"/>
              <a:t> of </a:t>
            </a:r>
            <a:r>
              <a:rPr lang="es-ES_tradnl" sz="1800" dirty="0" err="1"/>
              <a:t>people’s</a:t>
            </a:r>
            <a:r>
              <a:rPr lang="es-ES_tradnl" sz="1800" dirty="0"/>
              <a:t> social </a:t>
            </a:r>
            <a:r>
              <a:rPr lang="es-ES_tradnl" sz="1800" dirty="0" err="1" smtClean="0"/>
              <a:t>networks</a:t>
            </a:r>
            <a:r>
              <a:rPr lang="es-ES_tradnl" sz="1800" dirty="0" smtClean="0"/>
              <a:t>.</a:t>
            </a:r>
          </a:p>
          <a:p>
            <a:pPr lvl="1">
              <a:lnSpc>
                <a:spcPct val="110000"/>
              </a:lnSpc>
            </a:pPr>
            <a:r>
              <a:rPr lang="es-ES_tradnl" dirty="0" err="1"/>
              <a:t>C</a:t>
            </a:r>
            <a:r>
              <a:rPr lang="es-ES_tradnl" dirty="0" err="1" smtClean="0"/>
              <a:t>haracteristics</a:t>
            </a:r>
            <a:r>
              <a:rPr lang="es-ES_tradnl" dirty="0" smtClean="0"/>
              <a:t> </a:t>
            </a:r>
            <a:r>
              <a:rPr lang="es-ES_tradnl" dirty="0"/>
              <a:t>of </a:t>
            </a:r>
            <a:r>
              <a:rPr lang="es-ES_tradnl" dirty="0" err="1"/>
              <a:t>people</a:t>
            </a:r>
            <a:r>
              <a:rPr lang="es-ES_tradnl" dirty="0"/>
              <a:t> </a:t>
            </a:r>
            <a:r>
              <a:rPr lang="es-ES_tradnl" dirty="0" err="1"/>
              <a:t>within</a:t>
            </a:r>
            <a:r>
              <a:rPr lang="es-ES_tradnl" dirty="0"/>
              <a:t> a particular social </a:t>
            </a:r>
            <a:r>
              <a:rPr lang="es-ES_tradnl" dirty="0" err="1" smtClean="0"/>
              <a:t>group</a:t>
            </a:r>
            <a:r>
              <a:rPr lang="es-ES_tradnl" dirty="0" smtClean="0"/>
              <a:t>. </a:t>
            </a:r>
            <a:endParaRPr lang="es-ES_tradnl" dirty="0"/>
          </a:p>
          <a:p>
            <a:pPr lvl="1">
              <a:lnSpc>
                <a:spcPct val="110000"/>
              </a:lnSpc>
            </a:pPr>
            <a:r>
              <a:rPr lang="es-ES_tradnl" dirty="0" err="1" smtClean="0"/>
              <a:t>Risk</a:t>
            </a:r>
            <a:r>
              <a:rPr lang="es-ES_tradnl" dirty="0" smtClean="0"/>
              <a:t> </a:t>
            </a:r>
            <a:r>
              <a:rPr lang="es-ES_tradnl" dirty="0"/>
              <a:t>of </a:t>
            </a:r>
            <a:r>
              <a:rPr lang="es-ES_tradnl" dirty="0" err="1"/>
              <a:t>overweight</a:t>
            </a:r>
            <a:r>
              <a:rPr lang="es-ES_tradnl" dirty="0"/>
              <a:t> </a:t>
            </a:r>
            <a:r>
              <a:rPr lang="es-ES_tradnl" dirty="0" err="1"/>
              <a:t>or</a:t>
            </a:r>
            <a:r>
              <a:rPr lang="es-ES_tradnl" dirty="0"/>
              <a:t> </a:t>
            </a:r>
            <a:r>
              <a:rPr lang="es-ES_tradnl" dirty="0" err="1"/>
              <a:t>obesity</a:t>
            </a:r>
            <a:r>
              <a:rPr lang="es-ES_tradnl" dirty="0"/>
              <a:t> </a:t>
            </a:r>
            <a:r>
              <a:rPr lang="es-ES_tradnl" dirty="0" err="1"/>
              <a:t>among</a:t>
            </a:r>
            <a:r>
              <a:rPr lang="es-ES_tradnl" dirty="0"/>
              <a:t> </a:t>
            </a:r>
            <a:r>
              <a:rPr lang="es-ES_tradnl" dirty="0" err="1"/>
              <a:t>network</a:t>
            </a:r>
            <a:r>
              <a:rPr lang="es-ES_tradnl" dirty="0"/>
              <a:t> </a:t>
            </a:r>
            <a:r>
              <a:rPr lang="es-ES_tradnl" dirty="0" err="1" smtClean="0"/>
              <a:t>members</a:t>
            </a:r>
            <a:r>
              <a:rPr lang="es-ES_tradnl" dirty="0"/>
              <a:t>.</a:t>
            </a:r>
          </a:p>
          <a:p>
            <a:pPr>
              <a:lnSpc>
                <a:spcPct val="110000"/>
              </a:lnSpc>
            </a:pPr>
            <a:r>
              <a:rPr lang="es-ES_tradnl" sz="1800" dirty="0" err="1" smtClean="0"/>
              <a:t>Obesity</a:t>
            </a:r>
            <a:r>
              <a:rPr lang="es-ES_tradnl" sz="1800" dirty="0" smtClean="0"/>
              <a:t> </a:t>
            </a:r>
            <a:r>
              <a:rPr lang="es-ES_tradnl" sz="1800" dirty="0" err="1"/>
              <a:t>might</a:t>
            </a:r>
            <a:r>
              <a:rPr lang="es-ES_tradnl" sz="1800" dirty="0"/>
              <a:t> </a:t>
            </a:r>
            <a:r>
              <a:rPr lang="es-ES_tradnl" sz="1800" dirty="0" err="1"/>
              <a:t>cluster</a:t>
            </a:r>
            <a:r>
              <a:rPr lang="es-ES_tradnl" sz="1800" dirty="0"/>
              <a:t> </a:t>
            </a:r>
            <a:r>
              <a:rPr lang="es-ES_tradnl" sz="1800" dirty="0" err="1"/>
              <a:t>within</a:t>
            </a:r>
            <a:r>
              <a:rPr lang="es-ES_tradnl" sz="1800" dirty="0"/>
              <a:t> particular </a:t>
            </a:r>
            <a:r>
              <a:rPr lang="es-ES_tradnl" sz="1800" dirty="0" smtClean="0"/>
              <a:t>interpersonal </a:t>
            </a:r>
            <a:r>
              <a:rPr lang="es-ES_tradnl" sz="1800" dirty="0" err="1" smtClean="0"/>
              <a:t>relationships</a:t>
            </a:r>
            <a:r>
              <a:rPr lang="es-ES_tradnl" sz="1800" dirty="0" smtClean="0"/>
              <a:t>. </a:t>
            </a:r>
            <a:endParaRPr lang="es-ES_tradnl" sz="1800" dirty="0"/>
          </a:p>
          <a:p>
            <a:pPr>
              <a:lnSpc>
                <a:spcPct val="110000"/>
              </a:lnSpc>
            </a:pPr>
            <a:r>
              <a:rPr lang="es-ES_tradnl" sz="1800" dirty="0" err="1"/>
              <a:t>L</a:t>
            </a:r>
            <a:r>
              <a:rPr lang="es-ES_tradnl" sz="1800" dirty="0" err="1" smtClean="0"/>
              <a:t>imited</a:t>
            </a:r>
            <a:r>
              <a:rPr lang="es-ES_tradnl" sz="1800" dirty="0" smtClean="0"/>
              <a:t> </a:t>
            </a:r>
            <a:r>
              <a:rPr lang="es-ES_tradnl" sz="1800" dirty="0" err="1"/>
              <a:t>understanding</a:t>
            </a:r>
            <a:r>
              <a:rPr lang="es-ES_tradnl" sz="1800" dirty="0"/>
              <a:t> </a:t>
            </a:r>
            <a:r>
              <a:rPr lang="es-ES_tradnl" sz="1800" dirty="0" err="1"/>
              <a:t>about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ways</a:t>
            </a:r>
            <a:r>
              <a:rPr lang="es-ES_tradnl" sz="1800" dirty="0"/>
              <a:t> in </a:t>
            </a:r>
            <a:r>
              <a:rPr lang="es-ES_tradnl" sz="1800" dirty="0" err="1"/>
              <a:t>which</a:t>
            </a:r>
            <a:r>
              <a:rPr lang="es-ES_tradnl" sz="1800" dirty="0"/>
              <a:t> </a:t>
            </a:r>
            <a:r>
              <a:rPr lang="es-ES_tradnl" sz="1800" dirty="0" err="1"/>
              <a:t>such</a:t>
            </a:r>
            <a:r>
              <a:rPr lang="es-ES_tradnl" sz="1800" dirty="0"/>
              <a:t> </a:t>
            </a:r>
            <a:r>
              <a:rPr lang="es-ES_tradnl" sz="1800" dirty="0" err="1"/>
              <a:t>networks</a:t>
            </a:r>
            <a:r>
              <a:rPr lang="es-ES_tradnl" sz="1800" dirty="0"/>
              <a:t> </a:t>
            </a:r>
            <a:r>
              <a:rPr lang="es-ES_tradnl" sz="1800" dirty="0" err="1"/>
              <a:t>might</a:t>
            </a:r>
            <a:r>
              <a:rPr lang="es-ES_tradnl" sz="1800" dirty="0"/>
              <a:t> </a:t>
            </a:r>
            <a:r>
              <a:rPr lang="es-ES_tradnl" sz="1800" dirty="0" err="1"/>
              <a:t>shape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development</a:t>
            </a:r>
            <a:r>
              <a:rPr lang="es-ES_tradnl" sz="1800" dirty="0"/>
              <a:t> of </a:t>
            </a:r>
            <a:r>
              <a:rPr lang="es-ES_tradnl" sz="1800" dirty="0" err="1"/>
              <a:t>overweight</a:t>
            </a:r>
            <a:r>
              <a:rPr lang="es-ES_tradnl" sz="1800" dirty="0"/>
              <a:t> and </a:t>
            </a:r>
            <a:r>
              <a:rPr lang="es-ES_tradnl" sz="1800" dirty="0" err="1"/>
              <a:t>obesity</a:t>
            </a:r>
            <a:r>
              <a:rPr lang="es-ES_tradnl" sz="1800" dirty="0"/>
              <a:t>.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</p:txBody>
      </p:sp>
      <p:pic>
        <p:nvPicPr>
          <p:cNvPr id="4" name="Imagen 3" descr="relaciones-interpersonales-masmarketingpersonal-437x2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6" y="4621651"/>
            <a:ext cx="3502528" cy="2075929"/>
          </a:xfrm>
          <a:prstGeom prst="rect">
            <a:avLst/>
          </a:prstGeom>
        </p:spPr>
      </p:pic>
      <p:pic>
        <p:nvPicPr>
          <p:cNvPr id="5" name="Imagen 4" descr="0__6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8" y="4576334"/>
            <a:ext cx="3195052" cy="21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3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400466"/>
            <a:ext cx="9404723" cy="1400530"/>
          </a:xfrm>
        </p:spPr>
        <p:txBody>
          <a:bodyPr/>
          <a:lstStyle/>
          <a:p>
            <a:r>
              <a:rPr lang="es-ES" b="1" dirty="0" err="1" smtClean="0"/>
              <a:t>Overweight</a:t>
            </a:r>
            <a:r>
              <a:rPr lang="es-ES" b="1" dirty="0" smtClean="0"/>
              <a:t> and social </a:t>
            </a:r>
            <a:r>
              <a:rPr lang="es-ES" b="1" dirty="0" err="1" smtClean="0"/>
              <a:t>networks</a:t>
            </a:r>
            <a:endParaRPr lang="en-GB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8050" y="1489688"/>
            <a:ext cx="7265318" cy="5488628"/>
          </a:xfrm>
        </p:spPr>
        <p:txBody>
          <a:bodyPr>
            <a:normAutofit/>
          </a:bodyPr>
          <a:lstStyle/>
          <a:p>
            <a:r>
              <a:rPr lang="es-ES_tradnl" sz="1800" dirty="0" err="1"/>
              <a:t>P</a:t>
            </a:r>
            <a:r>
              <a:rPr lang="es-ES_tradnl" sz="1800" dirty="0" err="1" smtClean="0"/>
              <a:t>ublic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health</a:t>
            </a:r>
            <a:r>
              <a:rPr lang="es-ES_tradnl" sz="1800" dirty="0" smtClean="0"/>
              <a:t>: </a:t>
            </a:r>
            <a:r>
              <a:rPr lang="es-ES_tradnl" sz="1800" dirty="0" err="1" smtClean="0"/>
              <a:t>range</a:t>
            </a:r>
            <a:r>
              <a:rPr lang="es-ES_tradnl" sz="1800" dirty="0" smtClean="0"/>
              <a:t> </a:t>
            </a:r>
            <a:r>
              <a:rPr lang="es-ES_tradnl" sz="1800" dirty="0"/>
              <a:t>of </a:t>
            </a:r>
            <a:r>
              <a:rPr lang="es-ES_tradnl" sz="1800" dirty="0" err="1"/>
              <a:t>different</a:t>
            </a:r>
            <a:r>
              <a:rPr lang="es-ES_tradnl" sz="1800" dirty="0"/>
              <a:t> </a:t>
            </a:r>
            <a:r>
              <a:rPr lang="es-ES_tradnl" sz="1800" dirty="0" err="1"/>
              <a:t>forms</a:t>
            </a:r>
            <a:r>
              <a:rPr lang="es-ES_tradnl" sz="1800" dirty="0"/>
              <a:t> of social capital </a:t>
            </a:r>
            <a:r>
              <a:rPr lang="es-ES_tradnl" sz="1800" dirty="0" err="1"/>
              <a:t>that</a:t>
            </a:r>
            <a:r>
              <a:rPr lang="es-ES_tradnl" sz="1800" dirty="0"/>
              <a:t> </a:t>
            </a:r>
            <a:r>
              <a:rPr lang="es-ES_tradnl" sz="1800" dirty="0" err="1"/>
              <a:t>might</a:t>
            </a:r>
            <a:r>
              <a:rPr lang="es-ES_tradnl" sz="1800" dirty="0"/>
              <a:t> </a:t>
            </a:r>
            <a:r>
              <a:rPr lang="es-ES_tradnl" sz="1800" dirty="0" err="1"/>
              <a:t>influence</a:t>
            </a:r>
            <a:r>
              <a:rPr lang="es-ES_tradnl" sz="1800" dirty="0"/>
              <a:t> </a:t>
            </a:r>
            <a:r>
              <a:rPr lang="es-ES_tradnl" sz="1800" dirty="0" err="1" smtClean="0"/>
              <a:t>health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within</a:t>
            </a:r>
            <a:r>
              <a:rPr lang="es-ES_tradnl" sz="1800" dirty="0" smtClean="0"/>
              <a:t> particular </a:t>
            </a:r>
            <a:r>
              <a:rPr lang="es-ES_tradnl" sz="1800" dirty="0" err="1" smtClean="0"/>
              <a:t>networks</a:t>
            </a:r>
            <a:r>
              <a:rPr lang="es-ES_tradnl" sz="1800" dirty="0" smtClean="0"/>
              <a:t>:</a:t>
            </a:r>
          </a:p>
          <a:p>
            <a:pPr lvl="1"/>
            <a:r>
              <a:rPr lang="es-ES_tradnl" dirty="0" err="1"/>
              <a:t>P</a:t>
            </a:r>
            <a:r>
              <a:rPr lang="es-ES_tradnl" dirty="0" err="1" smtClean="0"/>
              <a:t>eople’s</a:t>
            </a:r>
            <a:r>
              <a:rPr lang="es-ES_tradnl" dirty="0" smtClean="0"/>
              <a:t> </a:t>
            </a:r>
            <a:r>
              <a:rPr lang="es-ES_tradnl" dirty="0" err="1"/>
              <a:t>sense</a:t>
            </a:r>
            <a:r>
              <a:rPr lang="es-ES_tradnl" dirty="0"/>
              <a:t> of </a:t>
            </a:r>
            <a:r>
              <a:rPr lang="es-ES_tradnl" dirty="0" err="1"/>
              <a:t>belonging</a:t>
            </a:r>
            <a:r>
              <a:rPr lang="es-ES_tradnl" dirty="0"/>
              <a:t> </a:t>
            </a:r>
            <a:endParaRPr lang="es-ES_tradnl" dirty="0" smtClean="0"/>
          </a:p>
          <a:p>
            <a:pPr lvl="1"/>
            <a:r>
              <a:rPr lang="es-ES_tradnl" dirty="0" err="1" smtClean="0"/>
              <a:t>Practical</a:t>
            </a:r>
            <a:r>
              <a:rPr lang="es-ES_tradnl" dirty="0" smtClean="0"/>
              <a:t> </a:t>
            </a:r>
            <a:r>
              <a:rPr lang="es-ES_tradnl" dirty="0"/>
              <a:t>and </a:t>
            </a:r>
            <a:r>
              <a:rPr lang="es-ES_tradnl" dirty="0" err="1"/>
              <a:t>emotional</a:t>
            </a:r>
            <a:r>
              <a:rPr lang="es-ES_tradnl" dirty="0"/>
              <a:t> </a:t>
            </a:r>
            <a:r>
              <a:rPr lang="es-ES_tradnl" dirty="0" err="1" smtClean="0"/>
              <a:t>support</a:t>
            </a:r>
            <a:r>
              <a:rPr lang="es-ES_tradnl" dirty="0" smtClean="0"/>
              <a:t> </a:t>
            </a:r>
          </a:p>
          <a:p>
            <a:pPr lvl="1"/>
            <a:r>
              <a:rPr lang="es-ES_tradnl" dirty="0" err="1" smtClean="0"/>
              <a:t>Behavioural</a:t>
            </a:r>
            <a:r>
              <a:rPr lang="es-ES_tradnl" dirty="0" smtClean="0"/>
              <a:t> </a:t>
            </a:r>
            <a:r>
              <a:rPr lang="es-ES_tradnl" dirty="0" err="1"/>
              <a:t>norms</a:t>
            </a:r>
            <a:r>
              <a:rPr lang="es-ES_tradnl" dirty="0"/>
              <a:t> </a:t>
            </a:r>
            <a:r>
              <a:rPr lang="es-ES_tradnl" dirty="0" smtClean="0"/>
              <a:t> </a:t>
            </a:r>
            <a:endParaRPr lang="es-ES_tradnl" dirty="0"/>
          </a:p>
          <a:p>
            <a:pPr lvl="1"/>
            <a:r>
              <a:rPr lang="es-ES_tradnl" dirty="0"/>
              <a:t>T</a:t>
            </a:r>
            <a:r>
              <a:rPr lang="es-ES_tradnl" dirty="0" smtClean="0"/>
              <a:t>rust and </a:t>
            </a:r>
            <a:r>
              <a:rPr lang="es-ES_tradnl" dirty="0" err="1"/>
              <a:t>co-</a:t>
            </a:r>
            <a:r>
              <a:rPr lang="es-ES_tradnl" dirty="0" err="1" smtClean="0"/>
              <a:t>operation</a:t>
            </a:r>
            <a:r>
              <a:rPr lang="es-ES_tradnl" dirty="0" smtClean="0"/>
              <a:t> </a:t>
            </a:r>
          </a:p>
          <a:p>
            <a:pPr lvl="1"/>
            <a:endParaRPr lang="es-ES_tradnl" dirty="0" smtClean="0"/>
          </a:p>
          <a:p>
            <a:r>
              <a:rPr lang="es-ES_tradnl" sz="1800" dirty="0"/>
              <a:t>S</a:t>
            </a:r>
            <a:r>
              <a:rPr lang="es-ES_tradnl" sz="1800" dirty="0" smtClean="0"/>
              <a:t>ocial </a:t>
            </a:r>
            <a:r>
              <a:rPr lang="es-ES_tradnl" sz="1800" dirty="0" err="1"/>
              <a:t>networking</a:t>
            </a:r>
            <a:r>
              <a:rPr lang="es-ES_tradnl" sz="1800" dirty="0"/>
              <a:t> </a:t>
            </a:r>
            <a:r>
              <a:rPr lang="es-ES_tradnl" sz="1800" dirty="0" err="1"/>
              <a:t>sites</a:t>
            </a:r>
            <a:r>
              <a:rPr lang="es-ES_tradnl" sz="1800" dirty="0"/>
              <a:t> can </a:t>
            </a:r>
            <a:r>
              <a:rPr lang="es-ES_tradnl" sz="1800" dirty="0" err="1"/>
              <a:t>influence</a:t>
            </a:r>
            <a:r>
              <a:rPr lang="es-ES_tradnl" sz="1800" dirty="0"/>
              <a:t> </a:t>
            </a:r>
            <a:r>
              <a:rPr lang="es-ES_tradnl" sz="1800" dirty="0" err="1"/>
              <a:t>weight</a:t>
            </a:r>
            <a:r>
              <a:rPr lang="es-ES_tradnl" sz="1800" dirty="0"/>
              <a:t> </a:t>
            </a:r>
            <a:r>
              <a:rPr lang="es-ES_tradnl" sz="1800" dirty="0" err="1" smtClean="0"/>
              <a:t>by</a:t>
            </a:r>
            <a:r>
              <a:rPr lang="es-ES_tradnl" sz="1800" dirty="0" smtClean="0"/>
              <a:t> </a:t>
            </a:r>
            <a:r>
              <a:rPr lang="es-ES_tradnl" sz="1800" dirty="0" err="1"/>
              <a:t>exposing</a:t>
            </a:r>
            <a:r>
              <a:rPr lang="es-ES_tradnl" sz="1800" dirty="0"/>
              <a:t> </a:t>
            </a:r>
            <a:r>
              <a:rPr lang="es-ES_tradnl" sz="1800" dirty="0" err="1"/>
              <a:t>people</a:t>
            </a:r>
            <a:r>
              <a:rPr lang="es-ES_tradnl" sz="1800" dirty="0"/>
              <a:t> in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same</a:t>
            </a:r>
            <a:r>
              <a:rPr lang="es-ES_tradnl" sz="1800" dirty="0"/>
              <a:t> social </a:t>
            </a:r>
            <a:r>
              <a:rPr lang="es-ES_tradnl" sz="1800" dirty="0" err="1"/>
              <a:t>network</a:t>
            </a:r>
            <a:r>
              <a:rPr lang="es-ES_tradnl" sz="1800" dirty="0"/>
              <a:t> to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same</a:t>
            </a:r>
            <a:r>
              <a:rPr lang="es-ES_tradnl" sz="1800" dirty="0"/>
              <a:t> </a:t>
            </a:r>
            <a:r>
              <a:rPr lang="es-ES_tradnl" sz="1800" dirty="0" err="1"/>
              <a:t>information</a:t>
            </a:r>
            <a:r>
              <a:rPr lang="es-ES_tradnl" sz="1800" dirty="0" smtClean="0"/>
              <a:t>.</a:t>
            </a:r>
          </a:p>
          <a:p>
            <a:endParaRPr lang="es-ES_tradnl" sz="1800" dirty="0" smtClean="0"/>
          </a:p>
          <a:p>
            <a:r>
              <a:rPr lang="es-ES_tradnl" sz="1800" dirty="0" err="1" smtClean="0"/>
              <a:t>Encouraging</a:t>
            </a:r>
            <a:r>
              <a:rPr lang="es-ES_tradnl" sz="1800" dirty="0" smtClean="0"/>
              <a:t> </a:t>
            </a:r>
            <a:r>
              <a:rPr lang="es-ES_tradnl" sz="1800" dirty="0" err="1"/>
              <a:t>participation</a:t>
            </a:r>
            <a:r>
              <a:rPr lang="es-ES_tradnl" sz="1800" dirty="0"/>
              <a:t> in </a:t>
            </a:r>
            <a:r>
              <a:rPr lang="es-ES_tradnl" sz="1800" dirty="0" err="1"/>
              <a:t>health</a:t>
            </a:r>
            <a:r>
              <a:rPr lang="es-ES_tradnl" sz="1800" dirty="0"/>
              <a:t> </a:t>
            </a:r>
            <a:r>
              <a:rPr lang="es-ES_tradnl" sz="1800" dirty="0" err="1"/>
              <a:t>enhancing</a:t>
            </a:r>
            <a:r>
              <a:rPr lang="es-ES_tradnl" sz="1800" dirty="0"/>
              <a:t> </a:t>
            </a:r>
            <a:r>
              <a:rPr lang="es-ES_tradnl" sz="1800" dirty="0" err="1" smtClean="0"/>
              <a:t>activities</a:t>
            </a:r>
            <a:r>
              <a:rPr lang="es-ES_tradnl" sz="1800" dirty="0" smtClean="0"/>
              <a:t> </a:t>
            </a:r>
            <a:r>
              <a:rPr lang="es-ES_tradnl" sz="1800" dirty="0" err="1"/>
              <a:t>might</a:t>
            </a:r>
            <a:r>
              <a:rPr lang="es-ES_tradnl" sz="1800" dirty="0"/>
              <a:t> </a:t>
            </a:r>
            <a:r>
              <a:rPr lang="es-ES_tradnl" sz="1800" dirty="0" err="1"/>
              <a:t>also</a:t>
            </a:r>
            <a:r>
              <a:rPr lang="es-ES_tradnl" sz="1800" dirty="0"/>
              <a:t> be more </a:t>
            </a:r>
            <a:r>
              <a:rPr lang="es-ES_tradnl" sz="1800" dirty="0" err="1"/>
              <a:t>successful</a:t>
            </a:r>
            <a:r>
              <a:rPr lang="es-ES_tradnl" sz="1800" dirty="0"/>
              <a:t> </a:t>
            </a:r>
            <a:r>
              <a:rPr lang="es-ES_tradnl" sz="1800" dirty="0" err="1"/>
              <a:t>when</a:t>
            </a:r>
            <a:r>
              <a:rPr lang="es-ES_tradnl" sz="1800" dirty="0"/>
              <a:t> </a:t>
            </a:r>
            <a:r>
              <a:rPr lang="es-ES_tradnl" sz="1800" dirty="0" smtClean="0"/>
              <a:t>more </a:t>
            </a:r>
            <a:r>
              <a:rPr lang="es-ES_tradnl" sz="1800" dirty="0" err="1"/>
              <a:t>homogenous</a:t>
            </a:r>
            <a:r>
              <a:rPr lang="es-ES_tradnl" sz="1800" dirty="0"/>
              <a:t> </a:t>
            </a:r>
            <a:r>
              <a:rPr lang="es-ES_tradnl" sz="1800" dirty="0" err="1" smtClean="0"/>
              <a:t>groups</a:t>
            </a:r>
            <a:r>
              <a:rPr lang="es-ES_tradnl" sz="1800" dirty="0" smtClean="0"/>
              <a:t> </a:t>
            </a:r>
            <a:r>
              <a:rPr lang="es-ES_tradnl" sz="1800" dirty="0"/>
              <a:t>are </a:t>
            </a:r>
            <a:r>
              <a:rPr lang="es-ES_tradnl" sz="1800" dirty="0" err="1"/>
              <a:t>targeted</a:t>
            </a:r>
            <a:r>
              <a:rPr lang="es-ES_tradnl" sz="1800" dirty="0"/>
              <a:t> as </a:t>
            </a:r>
            <a:r>
              <a:rPr lang="es-ES_tradnl" sz="1800" dirty="0" err="1"/>
              <a:t>opposed</a:t>
            </a:r>
            <a:r>
              <a:rPr lang="es-ES_tradnl" sz="1800" dirty="0"/>
              <a:t> to </a:t>
            </a:r>
            <a:r>
              <a:rPr lang="es-ES_tradnl" sz="1800" dirty="0" err="1"/>
              <a:t>unconnected</a:t>
            </a:r>
            <a:r>
              <a:rPr lang="es-ES_tradnl" sz="1800" dirty="0"/>
              <a:t> </a:t>
            </a:r>
            <a:r>
              <a:rPr lang="es-ES_tradnl" sz="1800" dirty="0" err="1"/>
              <a:t>individuals</a:t>
            </a:r>
            <a:r>
              <a:rPr lang="es-ES_tradnl" sz="1800" dirty="0"/>
              <a:t>. 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Imagen 4" descr="Figure-1-Action-model-to-achieve-Healthy-People-2020-overarching-goa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88" y="2192421"/>
            <a:ext cx="4423611" cy="34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Communal</a:t>
            </a:r>
            <a:r>
              <a:rPr lang="es-ES" b="1" dirty="0" smtClean="0"/>
              <a:t> </a:t>
            </a:r>
            <a:r>
              <a:rPr lang="es-ES" b="1" dirty="0" err="1" smtClean="0"/>
              <a:t>coping</a:t>
            </a:r>
            <a:endParaRPr lang="en-GB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579" y="1417918"/>
            <a:ext cx="10881895" cy="4878608"/>
          </a:xfrm>
        </p:spPr>
        <p:txBody>
          <a:bodyPr>
            <a:normAutofit/>
          </a:bodyPr>
          <a:lstStyle/>
          <a:p>
            <a:r>
              <a:rPr lang="es-ES_tradnl" sz="1800" dirty="0" err="1" smtClean="0"/>
              <a:t>Process</a:t>
            </a:r>
            <a:r>
              <a:rPr lang="es-ES_tradnl" sz="1800" dirty="0" smtClean="0"/>
              <a:t> </a:t>
            </a:r>
            <a:r>
              <a:rPr lang="es-ES_tradnl" sz="1800" dirty="0"/>
              <a:t>in </a:t>
            </a:r>
            <a:r>
              <a:rPr lang="es-ES_tradnl" sz="1800" dirty="0" err="1"/>
              <a:t>which</a:t>
            </a:r>
            <a:r>
              <a:rPr lang="es-ES_tradnl" sz="1800" dirty="0"/>
              <a:t> interpersonal </a:t>
            </a:r>
            <a:r>
              <a:rPr lang="es-ES_tradnl" sz="1800" dirty="0" err="1"/>
              <a:t>relationships</a:t>
            </a:r>
            <a:r>
              <a:rPr lang="es-ES_tradnl" sz="1800" dirty="0"/>
              <a:t> are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conduit</a:t>
            </a:r>
            <a:r>
              <a:rPr lang="es-ES_tradnl" sz="1800" dirty="0"/>
              <a:t> to </a:t>
            </a:r>
            <a:r>
              <a:rPr lang="es-ES_tradnl" sz="1800" dirty="0" err="1"/>
              <a:t>behavior</a:t>
            </a:r>
            <a:r>
              <a:rPr lang="es-ES_tradnl" sz="1800" dirty="0"/>
              <a:t> </a:t>
            </a:r>
            <a:r>
              <a:rPr lang="es-ES_tradnl" sz="1800" dirty="0" err="1"/>
              <a:t>change</a:t>
            </a:r>
            <a:r>
              <a:rPr lang="es-ES_tradnl" sz="1800" dirty="0"/>
              <a:t> </a:t>
            </a:r>
            <a:r>
              <a:rPr lang="es-ES_tradnl" sz="1800" dirty="0" err="1"/>
              <a:t>among</a:t>
            </a:r>
            <a:r>
              <a:rPr lang="es-ES_tradnl" sz="1800" dirty="0"/>
              <a:t> </a:t>
            </a:r>
            <a:r>
              <a:rPr lang="es-ES_tradnl" sz="1800" dirty="0" err="1"/>
              <a:t>multiple</a:t>
            </a:r>
            <a:r>
              <a:rPr lang="es-ES_tradnl" sz="1800" dirty="0"/>
              <a:t> </a:t>
            </a:r>
            <a:r>
              <a:rPr lang="es-ES_tradnl" sz="1800" dirty="0" err="1"/>
              <a:t>members</a:t>
            </a:r>
            <a:r>
              <a:rPr lang="es-ES_tradnl" sz="1800" dirty="0"/>
              <a:t> </a:t>
            </a:r>
            <a:r>
              <a:rPr lang="es-ES_tradnl" sz="1800" dirty="0" err="1"/>
              <a:t>within</a:t>
            </a:r>
            <a:r>
              <a:rPr lang="es-ES_tradnl" sz="1800" dirty="0"/>
              <a:t> a particular social </a:t>
            </a:r>
            <a:r>
              <a:rPr lang="es-ES_tradnl" sz="1800" dirty="0" err="1"/>
              <a:t>network</a:t>
            </a:r>
            <a:r>
              <a:rPr lang="es-ES_tradnl" sz="1800" dirty="0"/>
              <a:t>. </a:t>
            </a:r>
            <a:endParaRPr lang="es-ES_tradnl" sz="1800" dirty="0" smtClean="0"/>
          </a:p>
          <a:p>
            <a:endParaRPr lang="es-ES_tradnl" sz="1800" dirty="0" smtClean="0"/>
          </a:p>
          <a:p>
            <a:r>
              <a:rPr lang="es-ES_tradnl" sz="1800" dirty="0" err="1"/>
              <a:t>I</a:t>
            </a:r>
            <a:r>
              <a:rPr lang="es-ES_tradnl" sz="1800" dirty="0" err="1" smtClean="0"/>
              <a:t>ndividuals</a:t>
            </a:r>
            <a:r>
              <a:rPr lang="es-ES_tradnl" sz="1800" dirty="0" smtClean="0"/>
              <a:t> </a:t>
            </a:r>
            <a:r>
              <a:rPr lang="es-ES_tradnl" sz="1800" dirty="0"/>
              <a:t>define </a:t>
            </a:r>
            <a:r>
              <a:rPr lang="es-ES_tradnl" sz="1800" dirty="0" err="1"/>
              <a:t>themselves</a:t>
            </a:r>
            <a:r>
              <a:rPr lang="es-ES_tradnl" sz="1800" dirty="0"/>
              <a:t> in </a:t>
            </a:r>
            <a:r>
              <a:rPr lang="es-ES_tradnl" sz="1800" dirty="0" err="1"/>
              <a:t>terms</a:t>
            </a:r>
            <a:r>
              <a:rPr lang="es-ES_tradnl" sz="1800" dirty="0"/>
              <a:t> of </a:t>
            </a:r>
            <a:r>
              <a:rPr lang="es-ES_tradnl" sz="1800" dirty="0" err="1"/>
              <a:t>their</a:t>
            </a:r>
            <a:r>
              <a:rPr lang="es-ES_tradnl" sz="1800" dirty="0"/>
              <a:t> </a:t>
            </a:r>
            <a:r>
              <a:rPr lang="es-ES_tradnl" sz="1800" dirty="0" err="1"/>
              <a:t>interconnectedness</a:t>
            </a:r>
            <a:r>
              <a:rPr lang="es-ES_tradnl" sz="1800" dirty="0"/>
              <a:t> and </a:t>
            </a:r>
            <a:r>
              <a:rPr lang="es-ES_tradnl" sz="1800" dirty="0" err="1"/>
              <a:t>relationships</a:t>
            </a:r>
            <a:r>
              <a:rPr lang="es-ES_tradnl" sz="1800" dirty="0"/>
              <a:t> </a:t>
            </a:r>
            <a:r>
              <a:rPr lang="es-ES_tradnl" sz="1800" dirty="0" err="1"/>
              <a:t>with</a:t>
            </a:r>
            <a:r>
              <a:rPr lang="es-ES_tradnl" sz="1800" dirty="0"/>
              <a:t> </a:t>
            </a:r>
            <a:r>
              <a:rPr lang="es-ES_tradnl" sz="1800" dirty="0" err="1"/>
              <a:t>their</a:t>
            </a:r>
            <a:r>
              <a:rPr lang="es-ES_tradnl" sz="1800" dirty="0"/>
              <a:t> </a:t>
            </a:r>
            <a:r>
              <a:rPr lang="es-ES_tradnl" sz="1800" dirty="0" err="1"/>
              <a:t>family</a:t>
            </a:r>
            <a:r>
              <a:rPr lang="es-ES_tradnl" sz="1800" dirty="0"/>
              <a:t>, </a:t>
            </a:r>
            <a:r>
              <a:rPr lang="es-ES_tradnl" sz="1800" dirty="0" err="1"/>
              <a:t>friends</a:t>
            </a:r>
            <a:r>
              <a:rPr lang="es-ES_tradnl" sz="1800" dirty="0"/>
              <a:t>, </a:t>
            </a:r>
            <a:r>
              <a:rPr lang="es-ES_tradnl" sz="1800" dirty="0" err="1"/>
              <a:t>neighbors</a:t>
            </a:r>
            <a:r>
              <a:rPr lang="es-ES_tradnl" sz="1800" dirty="0"/>
              <a:t>, and </a:t>
            </a:r>
            <a:r>
              <a:rPr lang="es-ES_tradnl" sz="1800" dirty="0" err="1"/>
              <a:t>community</a:t>
            </a:r>
            <a:r>
              <a:rPr lang="es-ES_tradnl" sz="1800" dirty="0"/>
              <a:t>. </a:t>
            </a:r>
            <a:r>
              <a:rPr lang="es-ES_tradnl" sz="1800" dirty="0" smtClean="0"/>
              <a:t> </a:t>
            </a:r>
          </a:p>
          <a:p>
            <a:endParaRPr lang="es-ES_tradnl" sz="1800" dirty="0"/>
          </a:p>
          <a:p>
            <a:r>
              <a:rPr lang="es-ES_tradnl" sz="1800" dirty="0" err="1"/>
              <a:t>W</a:t>
            </a:r>
            <a:r>
              <a:rPr lang="es-ES_tradnl" sz="1800" dirty="0" err="1" smtClean="0"/>
              <a:t>hen</a:t>
            </a:r>
            <a:r>
              <a:rPr lang="es-ES_tradnl" sz="1800" dirty="0" smtClean="0"/>
              <a:t> </a:t>
            </a:r>
            <a:r>
              <a:rPr lang="es-ES_tradnl" sz="1800" dirty="0" err="1"/>
              <a:t>faced</a:t>
            </a:r>
            <a:r>
              <a:rPr lang="es-ES_tradnl" sz="1800" dirty="0"/>
              <a:t> </a:t>
            </a:r>
            <a:r>
              <a:rPr lang="es-ES_tradnl" sz="1800" dirty="0" err="1"/>
              <a:t>with</a:t>
            </a:r>
            <a:r>
              <a:rPr lang="es-ES_tradnl" sz="1800" dirty="0"/>
              <a:t> a </a:t>
            </a:r>
            <a:r>
              <a:rPr lang="es-ES_tradnl" sz="1800" dirty="0" err="1"/>
              <a:t>shared</a:t>
            </a:r>
            <a:r>
              <a:rPr lang="es-ES_tradnl" sz="1800" dirty="0"/>
              <a:t> </a:t>
            </a:r>
            <a:r>
              <a:rPr lang="es-ES_tradnl" sz="1800" dirty="0" err="1"/>
              <a:t>health</a:t>
            </a:r>
            <a:r>
              <a:rPr lang="es-ES_tradnl" sz="1800" dirty="0"/>
              <a:t> </a:t>
            </a:r>
            <a:r>
              <a:rPr lang="es-ES_tradnl" sz="1800" dirty="0" err="1"/>
              <a:t>problem</a:t>
            </a:r>
            <a:r>
              <a:rPr lang="es-ES_tradnl" sz="1800" dirty="0"/>
              <a:t>, a </a:t>
            </a:r>
            <a:r>
              <a:rPr lang="es-ES_tradnl" sz="1800" dirty="0" err="1"/>
              <a:t>cooperative</a:t>
            </a:r>
            <a:r>
              <a:rPr lang="es-ES_tradnl" sz="1800" dirty="0"/>
              <a:t> </a:t>
            </a:r>
            <a:r>
              <a:rPr lang="es-ES_tradnl" sz="1800" dirty="0" err="1"/>
              <a:t>approach</a:t>
            </a:r>
            <a:r>
              <a:rPr lang="es-ES_tradnl" sz="1800" dirty="0"/>
              <a:t> </a:t>
            </a:r>
            <a:r>
              <a:rPr lang="es-ES_tradnl" sz="1800" dirty="0" err="1" smtClean="0"/>
              <a:t>may</a:t>
            </a:r>
            <a:r>
              <a:rPr lang="es-ES_tradnl" sz="1800" dirty="0" smtClean="0"/>
              <a:t> </a:t>
            </a:r>
            <a:r>
              <a:rPr lang="es-ES_tradnl" sz="1800" dirty="0"/>
              <a:t>be </a:t>
            </a:r>
            <a:r>
              <a:rPr lang="es-ES_tradnl" sz="1800" dirty="0" err="1"/>
              <a:t>particularly</a:t>
            </a:r>
            <a:r>
              <a:rPr lang="es-ES_tradnl" sz="1800" dirty="0"/>
              <a:t> </a:t>
            </a:r>
            <a:r>
              <a:rPr lang="es-ES_tradnl" sz="1800" dirty="0" err="1"/>
              <a:t>effective</a:t>
            </a:r>
            <a:r>
              <a:rPr lang="es-ES_tradnl" sz="1800" dirty="0" smtClean="0"/>
              <a:t>.</a:t>
            </a:r>
          </a:p>
          <a:p>
            <a:endParaRPr lang="en-GB" sz="1800" dirty="0"/>
          </a:p>
          <a:p>
            <a:r>
              <a:rPr lang="es-ES_tradnl" sz="1800" dirty="0" err="1"/>
              <a:t>Health</a:t>
            </a:r>
            <a:r>
              <a:rPr lang="es-ES_tradnl" sz="1800" dirty="0"/>
              <a:t> </a:t>
            </a:r>
            <a:r>
              <a:rPr lang="es-ES_tradnl" sz="1800" dirty="0" err="1"/>
              <a:t>interventions</a:t>
            </a:r>
            <a:r>
              <a:rPr lang="es-ES_tradnl" sz="1800" dirty="0"/>
              <a:t> </a:t>
            </a:r>
            <a:r>
              <a:rPr lang="es-ES_tradnl" sz="1800" dirty="0" smtClean="0"/>
              <a:t>can </a:t>
            </a:r>
            <a:r>
              <a:rPr lang="es-ES_tradnl" sz="1800" dirty="0"/>
              <a:t>target 3 interpersonal </a:t>
            </a:r>
            <a:r>
              <a:rPr lang="es-ES_tradnl" sz="1800" dirty="0" err="1"/>
              <a:t>pathways</a:t>
            </a:r>
            <a:r>
              <a:rPr lang="es-ES_tradnl" sz="1800" dirty="0"/>
              <a:t>: </a:t>
            </a:r>
            <a:endParaRPr lang="es-ES_tradnl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ES_tradnl" dirty="0" err="1" smtClean="0"/>
              <a:t>Communication</a:t>
            </a:r>
            <a:r>
              <a:rPr lang="es-ES_tradnl" dirty="0" smtClean="0"/>
              <a:t> </a:t>
            </a:r>
            <a:r>
              <a:rPr lang="es-ES_tradnl" dirty="0" err="1"/>
              <a:t>about</a:t>
            </a:r>
            <a:r>
              <a:rPr lang="es-ES_tradnl" dirty="0"/>
              <a:t> a </a:t>
            </a:r>
            <a:r>
              <a:rPr lang="es-ES_tradnl" dirty="0" err="1"/>
              <a:t>health</a:t>
            </a:r>
            <a:r>
              <a:rPr lang="es-ES_tradnl" dirty="0"/>
              <a:t> </a:t>
            </a:r>
            <a:r>
              <a:rPr lang="es-ES_tradnl" dirty="0" err="1"/>
              <a:t>problem</a:t>
            </a:r>
            <a:r>
              <a:rPr lang="es-ES_tradnl" dirty="0"/>
              <a:t>, </a:t>
            </a:r>
            <a:r>
              <a:rPr lang="es-ES_tradnl" dirty="0" err="1"/>
              <a:t>such</a:t>
            </a:r>
            <a:r>
              <a:rPr lang="es-ES_tradnl" dirty="0"/>
              <a:t> as </a:t>
            </a:r>
            <a:r>
              <a:rPr lang="es-ES_tradnl" dirty="0" err="1"/>
              <a:t>shared</a:t>
            </a:r>
            <a:r>
              <a:rPr lang="es-ES_tradnl" dirty="0"/>
              <a:t> </a:t>
            </a:r>
            <a:r>
              <a:rPr lang="es-ES_tradnl" dirty="0" err="1"/>
              <a:t>risk</a:t>
            </a:r>
            <a:r>
              <a:rPr lang="es-ES_tradnl" dirty="0"/>
              <a:t> </a:t>
            </a:r>
            <a:r>
              <a:rPr lang="es-ES_tradnl" dirty="0" err="1" smtClean="0"/>
              <a:t>factors</a:t>
            </a:r>
            <a:endParaRPr lang="es-ES_tradnl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ES_tradnl" dirty="0" err="1" smtClean="0"/>
              <a:t>Shared</a:t>
            </a:r>
            <a:r>
              <a:rPr lang="es-ES_tradnl" dirty="0" smtClean="0"/>
              <a:t> </a:t>
            </a:r>
            <a:r>
              <a:rPr lang="es-ES_tradnl" dirty="0" err="1"/>
              <a:t>appraisals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 smtClean="0"/>
              <a:t>problem</a:t>
            </a:r>
            <a:r>
              <a:rPr lang="es-ES_tradnl" dirty="0" smtClean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_tradnl" dirty="0" err="1" smtClean="0"/>
              <a:t>Development</a:t>
            </a:r>
            <a:r>
              <a:rPr lang="es-ES_tradnl" dirty="0" smtClean="0"/>
              <a:t> </a:t>
            </a:r>
            <a:r>
              <a:rPr lang="es-ES_tradnl" dirty="0"/>
              <a:t>of </a:t>
            </a:r>
            <a:r>
              <a:rPr lang="es-ES_tradnl" dirty="0" err="1"/>
              <a:t>cooperative</a:t>
            </a:r>
            <a:r>
              <a:rPr lang="es-ES_tradnl" dirty="0"/>
              <a:t> </a:t>
            </a:r>
            <a:r>
              <a:rPr lang="es-ES_tradnl" dirty="0" err="1"/>
              <a:t>strategies</a:t>
            </a:r>
            <a:r>
              <a:rPr lang="es-ES_tradnl" dirty="0"/>
              <a:t> to reduce </a:t>
            </a:r>
            <a:r>
              <a:rPr lang="es-ES_tradnl" dirty="0" err="1"/>
              <a:t>negative</a:t>
            </a:r>
            <a:r>
              <a:rPr lang="es-ES_tradnl" dirty="0"/>
              <a:t> </a:t>
            </a:r>
            <a:r>
              <a:rPr lang="es-ES_tradnl" dirty="0" err="1"/>
              <a:t>impact</a:t>
            </a:r>
            <a:endParaRPr lang="en-GB" dirty="0"/>
          </a:p>
          <a:p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16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1" y="477166"/>
            <a:ext cx="9653589" cy="6087439"/>
          </a:xfrm>
        </p:spPr>
      </p:pic>
    </p:spTree>
    <p:extLst>
      <p:ext uri="{BB962C8B-B14F-4D97-AF65-F5344CB8AC3E}">
        <p14:creationId xmlns:p14="http://schemas.microsoft.com/office/powerpoint/2010/main" val="235976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11200" y="1120274"/>
            <a:ext cx="4788451" cy="54435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000" b="1" u="sng" dirty="0" err="1"/>
              <a:t>Aspiring</a:t>
            </a:r>
            <a:r>
              <a:rPr lang="es-ES_tradnl" sz="2000" b="1" u="sng" dirty="0"/>
              <a:t> to </a:t>
            </a:r>
            <a:r>
              <a:rPr lang="es-ES_tradnl" sz="2000" b="1" u="sng" dirty="0" err="1"/>
              <a:t>the</a:t>
            </a:r>
            <a:r>
              <a:rPr lang="es-ES_tradnl" sz="2000" b="1" u="sng" dirty="0"/>
              <a:t> </a:t>
            </a:r>
            <a:r>
              <a:rPr lang="es-ES_tradnl" sz="2000" b="1" u="sng" dirty="0" err="1"/>
              <a:t>body</a:t>
            </a:r>
            <a:r>
              <a:rPr lang="es-ES_tradnl" sz="2000" b="1" u="sng" dirty="0"/>
              <a:t> </a:t>
            </a:r>
            <a:r>
              <a:rPr lang="es-ES_tradnl" sz="2000" b="1" u="sng" dirty="0" err="1"/>
              <a:t>size</a:t>
            </a:r>
            <a:r>
              <a:rPr lang="es-ES_tradnl" sz="2000" b="1" u="sng" dirty="0"/>
              <a:t> of </a:t>
            </a:r>
            <a:r>
              <a:rPr lang="es-ES_tradnl" sz="2000" b="1" u="sng" dirty="0" err="1"/>
              <a:t>others</a:t>
            </a:r>
            <a:r>
              <a:rPr lang="es-ES_tradnl" sz="2000" b="1" u="sng" dirty="0"/>
              <a:t> in </a:t>
            </a:r>
            <a:r>
              <a:rPr lang="es-ES_tradnl" sz="2000" b="1" u="sng" dirty="0" err="1"/>
              <a:t>one’s</a:t>
            </a:r>
            <a:r>
              <a:rPr lang="es-ES_tradnl" sz="2000" b="1" u="sng" dirty="0"/>
              <a:t> social </a:t>
            </a:r>
            <a:r>
              <a:rPr lang="es-ES_tradnl" sz="2000" b="1" u="sng" dirty="0" err="1" smtClean="0"/>
              <a:t>network</a:t>
            </a:r>
            <a:endParaRPr lang="es-ES_tradnl" sz="2000" b="1" u="sng" dirty="0" smtClean="0"/>
          </a:p>
          <a:p>
            <a:pPr marL="0" indent="0">
              <a:buNone/>
            </a:pPr>
            <a:endParaRPr lang="en-GB" dirty="0"/>
          </a:p>
          <a:p>
            <a:r>
              <a:rPr lang="es-ES_tradnl" dirty="0" err="1" smtClean="0"/>
              <a:t>Krones</a:t>
            </a:r>
            <a:r>
              <a:rPr lang="es-ES_tradnl" dirty="0" smtClean="0"/>
              <a:t> </a:t>
            </a:r>
            <a:r>
              <a:rPr lang="es-ES_tradnl" dirty="0"/>
              <a:t>et al. </a:t>
            </a:r>
            <a:r>
              <a:rPr lang="es-ES_tradnl" dirty="0" err="1"/>
              <a:t>found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being</a:t>
            </a:r>
            <a:r>
              <a:rPr lang="es-ES_tradnl" dirty="0"/>
              <a:t> </a:t>
            </a:r>
            <a:r>
              <a:rPr lang="es-ES_tradnl" dirty="0" err="1"/>
              <a:t>around</a:t>
            </a:r>
            <a:r>
              <a:rPr lang="es-ES_tradnl" dirty="0"/>
              <a:t> </a:t>
            </a:r>
            <a:r>
              <a:rPr lang="es-ES_tradnl" dirty="0" err="1"/>
              <a:t>people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are </a:t>
            </a:r>
            <a:r>
              <a:rPr lang="es-ES_tradnl" dirty="0" err="1"/>
              <a:t>thinner</a:t>
            </a:r>
            <a:r>
              <a:rPr lang="es-ES_tradnl" dirty="0"/>
              <a:t> </a:t>
            </a:r>
            <a:r>
              <a:rPr lang="es-ES_tradnl" dirty="0" err="1"/>
              <a:t>than</a:t>
            </a:r>
            <a:r>
              <a:rPr lang="es-ES_tradnl" dirty="0"/>
              <a:t> </a:t>
            </a:r>
            <a:r>
              <a:rPr lang="es-ES_tradnl" dirty="0" err="1"/>
              <a:t>average</a:t>
            </a:r>
            <a:r>
              <a:rPr lang="es-ES_tradnl" dirty="0"/>
              <a:t> </a:t>
            </a:r>
            <a:r>
              <a:rPr lang="es-ES_tradnl" dirty="0" err="1"/>
              <a:t>increased</a:t>
            </a:r>
            <a:r>
              <a:rPr lang="es-ES_tradnl" dirty="0"/>
              <a:t> </a:t>
            </a:r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weight</a:t>
            </a:r>
            <a:r>
              <a:rPr lang="es-ES_tradnl" dirty="0"/>
              <a:t> </a:t>
            </a:r>
            <a:r>
              <a:rPr lang="es-ES_tradnl" dirty="0" err="1"/>
              <a:t>dissatisfaction</a:t>
            </a:r>
            <a:r>
              <a:rPr lang="es-ES_tradnl" dirty="0"/>
              <a:t> </a:t>
            </a:r>
            <a:r>
              <a:rPr lang="es-ES_tradnl" dirty="0" err="1"/>
              <a:t>amongst</a:t>
            </a:r>
            <a:r>
              <a:rPr lang="es-ES_tradnl" dirty="0"/>
              <a:t> </a:t>
            </a:r>
            <a:r>
              <a:rPr lang="es-ES_tradnl" dirty="0" err="1"/>
              <a:t>young</a:t>
            </a:r>
            <a:r>
              <a:rPr lang="es-ES_tradnl" dirty="0"/>
              <a:t> American </a:t>
            </a:r>
            <a:r>
              <a:rPr lang="es-ES_tradnl" dirty="0" err="1"/>
              <a:t>women</a:t>
            </a:r>
            <a:r>
              <a:rPr lang="es-ES_tradnl" dirty="0"/>
              <a:t>. </a:t>
            </a:r>
            <a:endParaRPr lang="es-ES_tradnl" dirty="0" smtClean="0"/>
          </a:p>
          <a:p>
            <a:r>
              <a:rPr lang="es-ES_tradnl" dirty="0" err="1" smtClean="0"/>
              <a:t>Hruschka</a:t>
            </a:r>
            <a:r>
              <a:rPr lang="es-ES_tradnl" dirty="0" smtClean="0"/>
              <a:t> </a:t>
            </a:r>
            <a:r>
              <a:rPr lang="es-ES_tradnl" dirty="0" err="1"/>
              <a:t>found</a:t>
            </a:r>
            <a:r>
              <a:rPr lang="es-ES_tradnl" dirty="0"/>
              <a:t> </a:t>
            </a:r>
            <a:r>
              <a:rPr lang="es-ES_tradnl" dirty="0" err="1"/>
              <a:t>evidence</a:t>
            </a:r>
            <a:r>
              <a:rPr lang="es-ES_tradnl" dirty="0"/>
              <a:t> to </a:t>
            </a:r>
            <a:r>
              <a:rPr lang="es-ES_tradnl" dirty="0" err="1"/>
              <a:t>indicate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friends</a:t>
            </a:r>
            <a:r>
              <a:rPr lang="es-ES_tradnl" dirty="0"/>
              <a:t>’ </a:t>
            </a:r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size</a:t>
            </a:r>
            <a:r>
              <a:rPr lang="es-ES_tradnl" dirty="0"/>
              <a:t> has </a:t>
            </a: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influence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individual’s</a:t>
            </a:r>
            <a:r>
              <a:rPr lang="es-ES_tradnl" dirty="0"/>
              <a:t> </a:t>
            </a:r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weight</a:t>
            </a:r>
            <a:r>
              <a:rPr lang="es-ES_tradnl" dirty="0"/>
              <a:t> </a:t>
            </a:r>
            <a:r>
              <a:rPr lang="es-ES_tradnl" dirty="0" err="1"/>
              <a:t>ideals</a:t>
            </a:r>
            <a:r>
              <a:rPr lang="es-ES_tradnl" dirty="0"/>
              <a:t>. </a:t>
            </a:r>
            <a:endParaRPr lang="es-ES_tradnl" dirty="0" smtClean="0"/>
          </a:p>
          <a:p>
            <a:r>
              <a:rPr lang="es-ES_tradnl" dirty="0" err="1" smtClean="0"/>
              <a:t>Blanchflower</a:t>
            </a:r>
            <a:r>
              <a:rPr lang="es-ES_tradnl" dirty="0" smtClean="0"/>
              <a:t> </a:t>
            </a:r>
            <a:r>
              <a:rPr lang="es-ES_tradnl" dirty="0"/>
              <a:t>et al. </a:t>
            </a:r>
            <a:r>
              <a:rPr lang="es-ES_tradnl" dirty="0" err="1"/>
              <a:t>found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perceptions</a:t>
            </a:r>
            <a:r>
              <a:rPr lang="es-ES_tradnl" dirty="0"/>
              <a:t> </a:t>
            </a:r>
            <a:r>
              <a:rPr lang="es-ES_tradnl" dirty="0" err="1"/>
              <a:t>about</a:t>
            </a:r>
            <a:r>
              <a:rPr lang="es-ES_tradnl" dirty="0"/>
              <a:t> </a:t>
            </a:r>
            <a:r>
              <a:rPr lang="es-ES_tradnl" dirty="0" err="1"/>
              <a:t>overweight</a:t>
            </a:r>
            <a:r>
              <a:rPr lang="es-ES_tradnl" dirty="0"/>
              <a:t> </a:t>
            </a:r>
            <a:r>
              <a:rPr lang="es-ES_tradnl" dirty="0" err="1"/>
              <a:t>among</a:t>
            </a:r>
            <a:r>
              <a:rPr lang="es-ES_tradnl" dirty="0"/>
              <a:t> </a:t>
            </a:r>
            <a:r>
              <a:rPr lang="es-ES_tradnl" dirty="0" err="1"/>
              <a:t>Europeans</a:t>
            </a:r>
            <a:r>
              <a:rPr lang="es-ES_tradnl" dirty="0"/>
              <a:t>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influenced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</a:t>
            </a:r>
            <a:r>
              <a:rPr lang="es-ES_tradnl" dirty="0" err="1"/>
              <a:t>comparisons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others</a:t>
            </a:r>
            <a:r>
              <a:rPr lang="es-ES_tradnl" dirty="0"/>
              <a:t> and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educated</a:t>
            </a:r>
            <a:r>
              <a:rPr lang="es-ES_tradnl" dirty="0"/>
              <a:t> </a:t>
            </a:r>
            <a:r>
              <a:rPr lang="es-ES_tradnl" dirty="0" err="1"/>
              <a:t>individuals</a:t>
            </a:r>
            <a:r>
              <a:rPr lang="es-ES_tradnl" dirty="0"/>
              <a:t> </a:t>
            </a:r>
            <a:r>
              <a:rPr lang="es-ES_tradnl" dirty="0" err="1"/>
              <a:t>were</a:t>
            </a:r>
            <a:r>
              <a:rPr lang="es-ES_tradnl" dirty="0"/>
              <a:t> more </a:t>
            </a:r>
            <a:r>
              <a:rPr lang="es-ES_tradnl" dirty="0" err="1"/>
              <a:t>likely</a:t>
            </a:r>
            <a:r>
              <a:rPr lang="es-ES_tradnl" dirty="0"/>
              <a:t> to </a:t>
            </a:r>
            <a:r>
              <a:rPr lang="es-ES_tradnl" dirty="0" err="1"/>
              <a:t>rate</a:t>
            </a:r>
            <a:r>
              <a:rPr lang="es-ES_tradnl" dirty="0"/>
              <a:t> </a:t>
            </a:r>
            <a:r>
              <a:rPr lang="es-ES_tradnl" dirty="0" err="1"/>
              <a:t>themselves</a:t>
            </a:r>
            <a:r>
              <a:rPr lang="es-ES_tradnl" dirty="0"/>
              <a:t> as </a:t>
            </a:r>
            <a:r>
              <a:rPr lang="es-ES_tradnl" dirty="0" err="1"/>
              <a:t>overweight</a:t>
            </a:r>
            <a:r>
              <a:rPr lang="es-ES_tradnl" dirty="0"/>
              <a:t>, </a:t>
            </a:r>
            <a:r>
              <a:rPr lang="es-ES_tradnl" dirty="0" err="1"/>
              <a:t>indicating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this</a:t>
            </a:r>
            <a:r>
              <a:rPr lang="es-ES_tradnl" dirty="0"/>
              <a:t> </a:t>
            </a:r>
            <a:r>
              <a:rPr lang="es-ES_tradnl" dirty="0" err="1"/>
              <a:t>group</a:t>
            </a:r>
            <a:r>
              <a:rPr lang="es-ES_tradnl" dirty="0"/>
              <a:t> aspires to a </a:t>
            </a:r>
            <a:r>
              <a:rPr lang="es-ES_tradnl" dirty="0" err="1"/>
              <a:t>thinner</a:t>
            </a:r>
            <a:r>
              <a:rPr lang="es-ES_tradnl" dirty="0"/>
              <a:t> ideal</a:t>
            </a:r>
            <a:r>
              <a:rPr lang="es-ES_tradnl" dirty="0" smtClean="0"/>
              <a:t>.</a:t>
            </a:r>
            <a:endParaRPr lang="en-GB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89229" y="1080170"/>
            <a:ext cx="4810307" cy="5443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000" b="1" u="sng" dirty="0" err="1"/>
              <a:t>Sense</a:t>
            </a:r>
            <a:r>
              <a:rPr lang="es-ES_tradnl" sz="2000" b="1" u="sng" dirty="0"/>
              <a:t> of </a:t>
            </a:r>
            <a:r>
              <a:rPr lang="es-ES_tradnl" sz="2000" b="1" u="sng" dirty="0" err="1" smtClean="0"/>
              <a:t>belonging</a:t>
            </a:r>
            <a:endParaRPr lang="es-ES_tradnl" sz="2000" b="1" u="sng" dirty="0" smtClean="0"/>
          </a:p>
          <a:p>
            <a:r>
              <a:rPr lang="es-ES_tradnl" dirty="0" err="1"/>
              <a:t>Involvement</a:t>
            </a:r>
            <a:r>
              <a:rPr lang="es-ES_tradnl" dirty="0"/>
              <a:t> in </a:t>
            </a:r>
            <a:r>
              <a:rPr lang="es-ES_tradnl" dirty="0" err="1"/>
              <a:t>community</a:t>
            </a:r>
            <a:r>
              <a:rPr lang="es-ES_tradnl" dirty="0"/>
              <a:t> </a:t>
            </a:r>
            <a:r>
              <a:rPr lang="es-ES_tradnl" dirty="0" err="1"/>
              <a:t>organisations</a:t>
            </a:r>
            <a:r>
              <a:rPr lang="es-ES_tradnl" dirty="0"/>
              <a:t> and </a:t>
            </a:r>
            <a:r>
              <a:rPr lang="es-ES_tradnl" dirty="0" err="1"/>
              <a:t>public</a:t>
            </a:r>
            <a:r>
              <a:rPr lang="es-ES_tradnl" dirty="0"/>
              <a:t> </a:t>
            </a:r>
            <a:r>
              <a:rPr lang="es-ES_tradnl" dirty="0" err="1"/>
              <a:t>affairs</a:t>
            </a:r>
            <a:r>
              <a:rPr lang="es-ES_tradnl" dirty="0"/>
              <a:t>, </a:t>
            </a:r>
            <a:r>
              <a:rPr lang="es-ES_tradnl" dirty="0" err="1"/>
              <a:t>volunteerism</a:t>
            </a:r>
            <a:r>
              <a:rPr lang="es-ES_tradnl" dirty="0"/>
              <a:t>, informal </a:t>
            </a:r>
            <a:r>
              <a:rPr lang="es-ES_tradnl" dirty="0" err="1"/>
              <a:t>sociability</a:t>
            </a:r>
            <a:r>
              <a:rPr lang="es-ES_tradnl" dirty="0"/>
              <a:t>, and social trust </a:t>
            </a:r>
            <a:r>
              <a:rPr lang="es-ES_tradnl" dirty="0" err="1"/>
              <a:t>were</a:t>
            </a:r>
            <a:r>
              <a:rPr lang="es-ES_tradnl" dirty="0"/>
              <a:t> </a:t>
            </a:r>
            <a:r>
              <a:rPr lang="es-ES_tradnl" dirty="0" err="1"/>
              <a:t>protective</a:t>
            </a:r>
            <a:r>
              <a:rPr lang="es-ES_tradnl" dirty="0"/>
              <a:t> </a:t>
            </a:r>
            <a:r>
              <a:rPr lang="es-ES_tradnl" dirty="0" err="1"/>
              <a:t>factors</a:t>
            </a:r>
            <a:r>
              <a:rPr lang="es-ES_tradnl" dirty="0" smtClean="0"/>
              <a:t>.</a:t>
            </a:r>
            <a:endParaRPr lang="en-GB" u="sng" dirty="0"/>
          </a:p>
          <a:p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/>
              <a:t>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ways</a:t>
            </a:r>
            <a:r>
              <a:rPr lang="es-ES_tradnl" dirty="0"/>
              <a:t> in 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sense</a:t>
            </a:r>
            <a:r>
              <a:rPr lang="es-ES_tradnl" dirty="0"/>
              <a:t> of </a:t>
            </a:r>
            <a:r>
              <a:rPr lang="es-ES_tradnl" dirty="0" err="1"/>
              <a:t>belonging</a:t>
            </a:r>
            <a:r>
              <a:rPr lang="es-ES_tradnl" dirty="0"/>
              <a:t> </a:t>
            </a:r>
            <a:r>
              <a:rPr lang="es-ES_tradnl" dirty="0" err="1"/>
              <a:t>might</a:t>
            </a:r>
            <a:r>
              <a:rPr lang="es-ES_tradnl" dirty="0"/>
              <a:t> </a:t>
            </a:r>
            <a:r>
              <a:rPr lang="es-ES_tradnl" dirty="0" err="1"/>
              <a:t>influence</a:t>
            </a:r>
            <a:r>
              <a:rPr lang="es-ES_tradnl" dirty="0"/>
              <a:t> </a:t>
            </a:r>
            <a:r>
              <a:rPr lang="es-ES_tradnl" dirty="0" err="1"/>
              <a:t>obesity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through</a:t>
            </a:r>
            <a:r>
              <a:rPr lang="es-ES_tradnl" dirty="0"/>
              <a:t> a </a:t>
            </a:r>
            <a:r>
              <a:rPr lang="es-ES_tradnl" dirty="0" err="1"/>
              <a:t>greater</a:t>
            </a:r>
            <a:r>
              <a:rPr lang="es-ES_tradnl" dirty="0"/>
              <a:t> </a:t>
            </a:r>
            <a:r>
              <a:rPr lang="es-ES_tradnl" dirty="0" err="1"/>
              <a:t>sense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value</a:t>
            </a:r>
            <a:r>
              <a:rPr lang="es-ES_tradnl" dirty="0"/>
              <a:t> in </a:t>
            </a:r>
            <a:r>
              <a:rPr lang="es-ES_tradnl" dirty="0" err="1"/>
              <a:t>protecting</a:t>
            </a:r>
            <a:r>
              <a:rPr lang="es-ES_tradnl" dirty="0"/>
              <a:t> </a:t>
            </a:r>
            <a:r>
              <a:rPr lang="es-ES_tradnl" dirty="0" err="1"/>
              <a:t>one’s</a:t>
            </a:r>
            <a:r>
              <a:rPr lang="es-ES_tradnl" dirty="0"/>
              <a:t> </a:t>
            </a:r>
            <a:r>
              <a:rPr lang="es-ES_tradnl" dirty="0" err="1"/>
              <a:t>health</a:t>
            </a:r>
            <a:r>
              <a:rPr lang="es-ES_tradnl" dirty="0"/>
              <a:t>.  </a:t>
            </a:r>
            <a:r>
              <a:rPr lang="es-ES_tradnl" dirty="0" err="1"/>
              <a:t>Similarly</a:t>
            </a:r>
            <a:r>
              <a:rPr lang="es-ES_tradnl" dirty="0"/>
              <a:t>, a </a:t>
            </a:r>
            <a:r>
              <a:rPr lang="es-ES_tradnl" dirty="0" err="1"/>
              <a:t>sense</a:t>
            </a:r>
            <a:r>
              <a:rPr lang="es-ES_tradnl" dirty="0"/>
              <a:t> of </a:t>
            </a:r>
            <a:r>
              <a:rPr lang="es-ES_tradnl" dirty="0" err="1"/>
              <a:t>being</a:t>
            </a:r>
            <a:r>
              <a:rPr lang="es-ES_tradnl" dirty="0"/>
              <a:t> </a:t>
            </a:r>
            <a:r>
              <a:rPr lang="es-ES_tradnl" dirty="0" err="1"/>
              <a:t>part</a:t>
            </a:r>
            <a:r>
              <a:rPr lang="es-ES_tradnl" dirty="0"/>
              <a:t> of </a:t>
            </a:r>
            <a:r>
              <a:rPr lang="es-ES_tradnl" dirty="0" err="1"/>
              <a:t>one’s</a:t>
            </a:r>
            <a:r>
              <a:rPr lang="es-ES_tradnl" dirty="0"/>
              <a:t> </a:t>
            </a:r>
            <a:r>
              <a:rPr lang="es-ES_tradnl" dirty="0" err="1"/>
              <a:t>community</a:t>
            </a:r>
            <a:r>
              <a:rPr lang="es-ES_tradnl" dirty="0"/>
              <a:t> has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associated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greater</a:t>
            </a:r>
            <a:r>
              <a:rPr lang="es-ES_tradnl" dirty="0"/>
              <a:t> </a:t>
            </a:r>
            <a:r>
              <a:rPr lang="es-ES_tradnl" dirty="0" err="1"/>
              <a:t>interest</a:t>
            </a:r>
            <a:r>
              <a:rPr lang="es-ES_tradnl" dirty="0"/>
              <a:t> in </a:t>
            </a:r>
            <a:r>
              <a:rPr lang="es-ES_tradnl" dirty="0" err="1"/>
              <a:t>physical</a:t>
            </a:r>
            <a:r>
              <a:rPr lang="es-ES_tradnl" dirty="0"/>
              <a:t> </a:t>
            </a:r>
            <a:r>
              <a:rPr lang="es-ES_tradnl" dirty="0" err="1"/>
              <a:t>activity</a:t>
            </a:r>
            <a:r>
              <a:rPr lang="es-ES_tradnl" dirty="0" smtClean="0"/>
              <a:t>.</a:t>
            </a:r>
            <a:endParaRPr lang="en-GB" dirty="0"/>
          </a:p>
        </p:txBody>
      </p:sp>
      <p:pic>
        <p:nvPicPr>
          <p:cNvPr id="2" name="Imagen 1" descr="538af36b46f06-full_cropp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62" y="4656373"/>
            <a:ext cx="3002547" cy="2081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88738" y="240631"/>
            <a:ext cx="1140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Social </a:t>
            </a:r>
            <a:r>
              <a:rPr lang="es-ES" sz="3600" b="1" dirty="0" err="1" smtClean="0"/>
              <a:t>Contagion</a:t>
            </a:r>
            <a:r>
              <a:rPr lang="es-ES" sz="3600" b="1" dirty="0" smtClean="0"/>
              <a:t>                Social Capital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51250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6941435"/>
              </p:ext>
            </p:extLst>
          </p:nvPr>
        </p:nvGraphicFramePr>
        <p:xfrm>
          <a:off x="127000" y="787400"/>
          <a:ext cx="10896600" cy="56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492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1327</TotalTime>
  <Words>814</Words>
  <Application>Microsoft Macintosh PowerPoint</Application>
  <PresentationFormat>Personalizado</PresentationFormat>
  <Paragraphs>94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Ion</vt:lpstr>
      <vt:lpstr>   Social Networks and Interpersonal Relationships as Risk Factors for Obesity</vt:lpstr>
      <vt:lpstr>Introduction</vt:lpstr>
      <vt:lpstr>Obesity and Family History </vt:lpstr>
      <vt:lpstr>Overweight and social networks</vt:lpstr>
      <vt:lpstr>Overweight and social networks</vt:lpstr>
      <vt:lpstr>Communal coping</vt:lpstr>
      <vt:lpstr>Presentación de PowerPoint</vt:lpstr>
      <vt:lpstr>Presentación de PowerPoint</vt:lpstr>
      <vt:lpstr>Presentación de PowerPoint</vt:lpstr>
      <vt:lpstr>Social Network Approaches to Strengthen Obesity Prevention </vt:lpstr>
      <vt:lpstr>Multinational companies and their influence in Social Networks   </vt:lpstr>
      <vt:lpstr>Multinational companies and their influence in Social Networks</vt:lpstr>
      <vt:lpstr>Conclussion</vt:lpstr>
      <vt:lpstr>Bibiography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and Interpersonal Relationships as Risk Factors for Obesity</dc:title>
  <dc:creator>julia</dc:creator>
  <cp:lastModifiedBy>Pablo Guerrero</cp:lastModifiedBy>
  <cp:revision>26</cp:revision>
  <dcterms:created xsi:type="dcterms:W3CDTF">2017-12-13T15:14:25Z</dcterms:created>
  <dcterms:modified xsi:type="dcterms:W3CDTF">2017-12-15T05:26:33Z</dcterms:modified>
</cp:coreProperties>
</file>