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298" r:id="rId3"/>
    <p:sldId id="299" r:id="rId4"/>
    <p:sldId id="301" r:id="rId5"/>
    <p:sldId id="302" r:id="rId6"/>
    <p:sldId id="30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57B"/>
    <a:srgbClr val="DED860"/>
    <a:srgbClr val="9999FF"/>
    <a:srgbClr val="BFA3F7"/>
    <a:srgbClr val="FF66FF"/>
    <a:srgbClr val="FF7C80"/>
    <a:srgbClr val="FFFF99"/>
    <a:srgbClr val="FFCCFF"/>
    <a:srgbClr val="C9FFFF"/>
    <a:srgbClr val="A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E010-E679-4260-8A9B-8EA16E163D56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BF0EE-F6DE-4623-822A-C77FA31B0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80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74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21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78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2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95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3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7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32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29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21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73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FFE24-591F-4637-A724-B4D631BF4A1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5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929156" cy="494732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1520" y="116632"/>
            <a:ext cx="7135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ANTERIOR SEGMENT OF THE EYE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2319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188640"/>
            <a:ext cx="7135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ANTERIOR SEGMENT OF THE EYE</a:t>
            </a:r>
            <a:endParaRPr lang="cs-CZ" sz="4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604387" cy="460099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7544" y="5805264"/>
            <a:ext cx="37444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635896" y="2420888"/>
            <a:ext cx="2160240" cy="792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4211960" y="3068960"/>
            <a:ext cx="1584176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4499992" y="3717032"/>
            <a:ext cx="1296144" cy="72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1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188640"/>
            <a:ext cx="7135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ANTERIOR SEGMENT OF THE EYE</a:t>
            </a:r>
            <a:endParaRPr lang="cs-CZ" sz="4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476100" cy="424847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788024" y="1412776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499992" y="2320424"/>
            <a:ext cx="137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CAPILLARIES</a:t>
            </a:r>
            <a:endParaRPr lang="cs-CZ" b="1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2915816" y="2649106"/>
            <a:ext cx="1872208" cy="59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283968" y="2649106"/>
            <a:ext cx="504056" cy="347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11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757237"/>
            <a:ext cx="8515350" cy="591212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7544" y="3573016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B </a:t>
            </a:r>
            <a:r>
              <a:rPr lang="cs-CZ" sz="2800" b="1" dirty="0" smtClean="0"/>
              <a:t>↓</a:t>
            </a:r>
            <a:endParaRPr lang="cs-CZ" sz="2800" b="1" dirty="0"/>
          </a:p>
        </p:txBody>
      </p:sp>
      <p:sp>
        <p:nvSpPr>
          <p:cNvPr id="4" name="Obdélník 3"/>
          <p:cNvSpPr/>
          <p:nvPr/>
        </p:nvSpPr>
        <p:spPr>
          <a:xfrm>
            <a:off x="467544" y="1628800"/>
            <a:ext cx="17281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87624" y="188640"/>
            <a:ext cx="7342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smtClean="0"/>
              <a:t>POSTERIOR </a:t>
            </a:r>
            <a:r>
              <a:rPr lang="cs-CZ" sz="4000" b="1" dirty="0"/>
              <a:t>SEGMENT </a:t>
            </a:r>
            <a:r>
              <a:rPr lang="cs-CZ" sz="4000" b="1" dirty="0" smtClean="0"/>
              <a:t>OF THE </a:t>
            </a:r>
            <a:r>
              <a:rPr lang="cs-CZ" sz="4000" b="1" dirty="0"/>
              <a:t>EYE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355434" y="2636912"/>
            <a:ext cx="43313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A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9910" y="803610"/>
            <a:ext cx="59503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 -</a:t>
            </a:r>
          </a:p>
          <a:p>
            <a:r>
              <a:rPr lang="cs-CZ" sz="2800" b="1" dirty="0" smtClean="0"/>
              <a:t>B -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5320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188640"/>
            <a:ext cx="7342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smtClean="0"/>
              <a:t>POSTERIOR </a:t>
            </a:r>
            <a:r>
              <a:rPr lang="cs-CZ" sz="4000" b="1" dirty="0"/>
              <a:t>SEGMENT </a:t>
            </a:r>
            <a:r>
              <a:rPr lang="cs-CZ" sz="4000" b="1" dirty="0" smtClean="0"/>
              <a:t>OF THE </a:t>
            </a:r>
            <a:r>
              <a:rPr lang="cs-CZ" sz="4000" b="1" dirty="0"/>
              <a:t>EYE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266824"/>
            <a:ext cx="8420100" cy="547454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42071" y="789288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RETINA</a:t>
            </a:r>
            <a:endParaRPr lang="cs-CZ" sz="3200" b="1" dirty="0"/>
          </a:p>
        </p:txBody>
      </p:sp>
      <p:sp>
        <p:nvSpPr>
          <p:cNvPr id="5" name="Obdélník 4"/>
          <p:cNvSpPr/>
          <p:nvPr/>
        </p:nvSpPr>
        <p:spPr>
          <a:xfrm>
            <a:off x="5508104" y="1266824"/>
            <a:ext cx="3168352" cy="107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7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964488" cy="6858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763688" y="6309320"/>
            <a:ext cx="1008112" cy="28803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3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34</Words>
  <Application>Microsoft Office PowerPoint</Application>
  <PresentationFormat>Předvádění na obrazovce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Doma</dc:creator>
  <cp:lastModifiedBy>Irena Lauschová</cp:lastModifiedBy>
  <cp:revision>74</cp:revision>
  <dcterms:created xsi:type="dcterms:W3CDTF">2015-07-12T14:02:16Z</dcterms:created>
  <dcterms:modified xsi:type="dcterms:W3CDTF">2017-12-13T09:18:29Z</dcterms:modified>
</cp:coreProperties>
</file>