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8971AE-47A3-4C5C-BA3A-0B7EBF868EA9}"/>
              </a:ext>
            </a:extLst>
          </p:cNvPr>
          <p:cNvSpPr>
            <a:spLocks noGrp="1"/>
          </p:cNvSpPr>
          <p:nvPr>
            <p:ph type="ctrTitle"/>
          </p:nvPr>
        </p:nvSpPr>
        <p:spPr>
          <a:xfrm>
            <a:off x="1524000" y="1122363"/>
            <a:ext cx="9144000" cy="2387600"/>
          </a:xfrm>
        </p:spPr>
        <p:txBody>
          <a:bodyPr anchor="b"/>
          <a:lstStyle>
            <a:lvl1pPr algn="ctr">
              <a:defRPr sz="6000"/>
            </a:lvl1pPr>
          </a:lstStyle>
          <a:p>
            <a:r>
              <a:rPr lang="sk-SK"/>
              <a:t>Upravte štýly predlohy textu</a:t>
            </a:r>
          </a:p>
        </p:txBody>
      </p:sp>
      <p:sp>
        <p:nvSpPr>
          <p:cNvPr id="3" name="Podnadpis 2">
            <a:extLst>
              <a:ext uri="{FF2B5EF4-FFF2-40B4-BE49-F238E27FC236}">
                <a16:creationId xmlns:a16="http://schemas.microsoft.com/office/drawing/2014/main" id="{647F6DA4-4357-4F2F-9CB1-BEBE68115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podnadpisov</a:t>
            </a:r>
          </a:p>
        </p:txBody>
      </p:sp>
      <p:sp>
        <p:nvSpPr>
          <p:cNvPr id="4" name="Zástupný objekt pre dátum 3">
            <a:extLst>
              <a:ext uri="{FF2B5EF4-FFF2-40B4-BE49-F238E27FC236}">
                <a16:creationId xmlns:a16="http://schemas.microsoft.com/office/drawing/2014/main" id="{B68E01A2-0483-4016-BE4E-BCBEFF271272}"/>
              </a:ext>
            </a:extLst>
          </p:cNvPr>
          <p:cNvSpPr>
            <a:spLocks noGrp="1"/>
          </p:cNvSpPr>
          <p:nvPr>
            <p:ph type="dt" sz="half" idx="10"/>
          </p:nvPr>
        </p:nvSpPr>
        <p:spPr/>
        <p:txBody>
          <a:bodyPr/>
          <a:lstStyle/>
          <a:p>
            <a:fld id="{2B357601-4AAA-4862-A6E3-536A5F317B52}" type="datetimeFigureOut">
              <a:rPr lang="sk-SK" smtClean="0"/>
              <a:t>21.09.2017</a:t>
            </a:fld>
            <a:endParaRPr lang="sk-SK"/>
          </a:p>
        </p:txBody>
      </p:sp>
      <p:sp>
        <p:nvSpPr>
          <p:cNvPr id="5" name="Zástupný objekt pre pätu 4">
            <a:extLst>
              <a:ext uri="{FF2B5EF4-FFF2-40B4-BE49-F238E27FC236}">
                <a16:creationId xmlns:a16="http://schemas.microsoft.com/office/drawing/2014/main" id="{B0EB5616-8565-4795-A821-E2F8973DC594}"/>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DE5C145E-1506-425E-87DA-A1E3300EDF97}"/>
              </a:ext>
            </a:extLst>
          </p:cNvPr>
          <p:cNvSpPr>
            <a:spLocks noGrp="1"/>
          </p:cNvSpPr>
          <p:nvPr>
            <p:ph type="sldNum" sz="quarter" idx="12"/>
          </p:nvPr>
        </p:nvSpPr>
        <p:spPr/>
        <p:txBody>
          <a:bodyPr/>
          <a:lstStyle/>
          <a:p>
            <a:fld id="{FBE7F1FF-9991-48DE-B717-5E30200A2151}" type="slidenum">
              <a:rPr lang="sk-SK" smtClean="0"/>
              <a:t>‹#›</a:t>
            </a:fld>
            <a:endParaRPr lang="sk-SK"/>
          </a:p>
        </p:txBody>
      </p:sp>
    </p:spTree>
    <p:extLst>
      <p:ext uri="{BB962C8B-B14F-4D97-AF65-F5344CB8AC3E}">
        <p14:creationId xmlns:p14="http://schemas.microsoft.com/office/powerpoint/2010/main" val="3005517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977C80-5410-4A28-BCAE-ABA7628EBFCF}"/>
              </a:ext>
            </a:extLst>
          </p:cNvPr>
          <p:cNvSpPr>
            <a:spLocks noGrp="1"/>
          </p:cNvSpPr>
          <p:nvPr>
            <p:ph type="title"/>
          </p:nvPr>
        </p:nvSpPr>
        <p:spPr/>
        <p:txBody>
          <a:bodyPr/>
          <a:lstStyle/>
          <a:p>
            <a:r>
              <a:rPr lang="sk-SK"/>
              <a:t>Upravte štýly predlohy textu</a:t>
            </a:r>
          </a:p>
        </p:txBody>
      </p:sp>
      <p:sp>
        <p:nvSpPr>
          <p:cNvPr id="3" name="Zástupný objekt pre zvislý text 2">
            <a:extLst>
              <a:ext uri="{FF2B5EF4-FFF2-40B4-BE49-F238E27FC236}">
                <a16:creationId xmlns:a16="http://schemas.microsoft.com/office/drawing/2014/main" id="{A2DFC7C8-B4FF-4830-83CA-5F7B309ED981}"/>
              </a:ext>
            </a:extLst>
          </p:cNvPr>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B09C50C5-4551-4D37-AB75-68A9C1385819}"/>
              </a:ext>
            </a:extLst>
          </p:cNvPr>
          <p:cNvSpPr>
            <a:spLocks noGrp="1"/>
          </p:cNvSpPr>
          <p:nvPr>
            <p:ph type="dt" sz="half" idx="10"/>
          </p:nvPr>
        </p:nvSpPr>
        <p:spPr/>
        <p:txBody>
          <a:bodyPr/>
          <a:lstStyle/>
          <a:p>
            <a:fld id="{2B357601-4AAA-4862-A6E3-536A5F317B52}" type="datetimeFigureOut">
              <a:rPr lang="sk-SK" smtClean="0"/>
              <a:t>21.09.2017</a:t>
            </a:fld>
            <a:endParaRPr lang="sk-SK"/>
          </a:p>
        </p:txBody>
      </p:sp>
      <p:sp>
        <p:nvSpPr>
          <p:cNvPr id="5" name="Zástupný objekt pre pätu 4">
            <a:extLst>
              <a:ext uri="{FF2B5EF4-FFF2-40B4-BE49-F238E27FC236}">
                <a16:creationId xmlns:a16="http://schemas.microsoft.com/office/drawing/2014/main" id="{1DE74434-A060-4BC0-8BCD-5EDB3E226536}"/>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0C8CDF05-31E9-4A02-924C-FC21E6018E16}"/>
              </a:ext>
            </a:extLst>
          </p:cNvPr>
          <p:cNvSpPr>
            <a:spLocks noGrp="1"/>
          </p:cNvSpPr>
          <p:nvPr>
            <p:ph type="sldNum" sz="quarter" idx="12"/>
          </p:nvPr>
        </p:nvSpPr>
        <p:spPr/>
        <p:txBody>
          <a:bodyPr/>
          <a:lstStyle/>
          <a:p>
            <a:fld id="{FBE7F1FF-9991-48DE-B717-5E30200A2151}" type="slidenum">
              <a:rPr lang="sk-SK" smtClean="0"/>
              <a:t>‹#›</a:t>
            </a:fld>
            <a:endParaRPr lang="sk-SK"/>
          </a:p>
        </p:txBody>
      </p:sp>
    </p:spTree>
    <p:extLst>
      <p:ext uri="{BB962C8B-B14F-4D97-AF65-F5344CB8AC3E}">
        <p14:creationId xmlns:p14="http://schemas.microsoft.com/office/powerpoint/2010/main" val="4370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C8619515-6868-472E-97FF-6D4A1A0EBF80}"/>
              </a:ext>
            </a:extLst>
          </p:cNvPr>
          <p:cNvSpPr>
            <a:spLocks noGrp="1"/>
          </p:cNvSpPr>
          <p:nvPr>
            <p:ph type="title" orient="vert"/>
          </p:nvPr>
        </p:nvSpPr>
        <p:spPr>
          <a:xfrm>
            <a:off x="8724900" y="365125"/>
            <a:ext cx="2628900" cy="5811838"/>
          </a:xfrm>
        </p:spPr>
        <p:txBody>
          <a:bodyPr vert="eaVert"/>
          <a:lstStyle/>
          <a:p>
            <a:r>
              <a:rPr lang="sk-SK"/>
              <a:t>Upravte štýly predlohy textu</a:t>
            </a:r>
          </a:p>
        </p:txBody>
      </p:sp>
      <p:sp>
        <p:nvSpPr>
          <p:cNvPr id="3" name="Zástupný objekt pre zvislý text 2">
            <a:extLst>
              <a:ext uri="{FF2B5EF4-FFF2-40B4-BE49-F238E27FC236}">
                <a16:creationId xmlns:a16="http://schemas.microsoft.com/office/drawing/2014/main" id="{F70D230A-37FD-456D-B699-C80DFE052734}"/>
              </a:ext>
            </a:extLst>
          </p:cNvPr>
          <p:cNvSpPr>
            <a:spLocks noGrp="1"/>
          </p:cNvSpPr>
          <p:nvPr>
            <p:ph type="body" orient="vert" idx="1"/>
          </p:nvPr>
        </p:nvSpPr>
        <p:spPr>
          <a:xfrm>
            <a:off x="838200" y="365125"/>
            <a:ext cx="7734300" cy="5811838"/>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FB60AA4A-1988-4A3A-8676-AAED739AA389}"/>
              </a:ext>
            </a:extLst>
          </p:cNvPr>
          <p:cNvSpPr>
            <a:spLocks noGrp="1"/>
          </p:cNvSpPr>
          <p:nvPr>
            <p:ph type="dt" sz="half" idx="10"/>
          </p:nvPr>
        </p:nvSpPr>
        <p:spPr/>
        <p:txBody>
          <a:bodyPr/>
          <a:lstStyle/>
          <a:p>
            <a:fld id="{2B357601-4AAA-4862-A6E3-536A5F317B52}" type="datetimeFigureOut">
              <a:rPr lang="sk-SK" smtClean="0"/>
              <a:t>21.09.2017</a:t>
            </a:fld>
            <a:endParaRPr lang="sk-SK"/>
          </a:p>
        </p:txBody>
      </p:sp>
      <p:sp>
        <p:nvSpPr>
          <p:cNvPr id="5" name="Zástupný objekt pre pätu 4">
            <a:extLst>
              <a:ext uri="{FF2B5EF4-FFF2-40B4-BE49-F238E27FC236}">
                <a16:creationId xmlns:a16="http://schemas.microsoft.com/office/drawing/2014/main" id="{7AB19EE2-95B2-4701-AC36-4115EBE99488}"/>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E94BD8A9-C64D-4719-8BE4-3434CB8E0925}"/>
              </a:ext>
            </a:extLst>
          </p:cNvPr>
          <p:cNvSpPr>
            <a:spLocks noGrp="1"/>
          </p:cNvSpPr>
          <p:nvPr>
            <p:ph type="sldNum" sz="quarter" idx="12"/>
          </p:nvPr>
        </p:nvSpPr>
        <p:spPr/>
        <p:txBody>
          <a:bodyPr/>
          <a:lstStyle/>
          <a:p>
            <a:fld id="{FBE7F1FF-9991-48DE-B717-5E30200A2151}" type="slidenum">
              <a:rPr lang="sk-SK" smtClean="0"/>
              <a:t>‹#›</a:t>
            </a:fld>
            <a:endParaRPr lang="sk-SK"/>
          </a:p>
        </p:txBody>
      </p:sp>
    </p:spTree>
    <p:extLst>
      <p:ext uri="{BB962C8B-B14F-4D97-AF65-F5344CB8AC3E}">
        <p14:creationId xmlns:p14="http://schemas.microsoft.com/office/powerpoint/2010/main" val="93487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72E7AA-5B62-4143-9422-BF829A66AFF5}"/>
              </a:ext>
            </a:extLst>
          </p:cNvPr>
          <p:cNvSpPr>
            <a:spLocks noGrp="1"/>
          </p:cNvSpPr>
          <p:nvPr>
            <p:ph type="title"/>
          </p:nvPr>
        </p:nvSpPr>
        <p:spPr/>
        <p:txBody>
          <a:bodyPr/>
          <a:lstStyle/>
          <a:p>
            <a:r>
              <a:rPr lang="sk-SK"/>
              <a:t>Upravte štýly predlohy textu</a:t>
            </a:r>
          </a:p>
        </p:txBody>
      </p:sp>
      <p:sp>
        <p:nvSpPr>
          <p:cNvPr id="3" name="Zástupný objekt pre obsah 2">
            <a:extLst>
              <a:ext uri="{FF2B5EF4-FFF2-40B4-BE49-F238E27FC236}">
                <a16:creationId xmlns:a16="http://schemas.microsoft.com/office/drawing/2014/main" id="{979D0A4E-6982-4B83-85FC-6E38DE4CC81A}"/>
              </a:ext>
            </a:extLst>
          </p:cNvPr>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A7B0D2B-5209-4B65-B234-421C6641EDDD}"/>
              </a:ext>
            </a:extLst>
          </p:cNvPr>
          <p:cNvSpPr>
            <a:spLocks noGrp="1"/>
          </p:cNvSpPr>
          <p:nvPr>
            <p:ph type="dt" sz="half" idx="10"/>
          </p:nvPr>
        </p:nvSpPr>
        <p:spPr/>
        <p:txBody>
          <a:bodyPr/>
          <a:lstStyle/>
          <a:p>
            <a:fld id="{2B357601-4AAA-4862-A6E3-536A5F317B52}" type="datetimeFigureOut">
              <a:rPr lang="sk-SK" smtClean="0"/>
              <a:t>21.09.2017</a:t>
            </a:fld>
            <a:endParaRPr lang="sk-SK"/>
          </a:p>
        </p:txBody>
      </p:sp>
      <p:sp>
        <p:nvSpPr>
          <p:cNvPr id="5" name="Zástupný objekt pre pätu 4">
            <a:extLst>
              <a:ext uri="{FF2B5EF4-FFF2-40B4-BE49-F238E27FC236}">
                <a16:creationId xmlns:a16="http://schemas.microsoft.com/office/drawing/2014/main" id="{61CF0BB4-5B36-4AA6-B454-27A669705E6D}"/>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22203254-68FA-46BC-9121-9A2703E3D7C3}"/>
              </a:ext>
            </a:extLst>
          </p:cNvPr>
          <p:cNvSpPr>
            <a:spLocks noGrp="1"/>
          </p:cNvSpPr>
          <p:nvPr>
            <p:ph type="sldNum" sz="quarter" idx="12"/>
          </p:nvPr>
        </p:nvSpPr>
        <p:spPr/>
        <p:txBody>
          <a:bodyPr/>
          <a:lstStyle/>
          <a:p>
            <a:fld id="{FBE7F1FF-9991-48DE-B717-5E30200A2151}" type="slidenum">
              <a:rPr lang="sk-SK" smtClean="0"/>
              <a:t>‹#›</a:t>
            </a:fld>
            <a:endParaRPr lang="sk-SK"/>
          </a:p>
        </p:txBody>
      </p:sp>
    </p:spTree>
    <p:extLst>
      <p:ext uri="{BB962C8B-B14F-4D97-AF65-F5344CB8AC3E}">
        <p14:creationId xmlns:p14="http://schemas.microsoft.com/office/powerpoint/2010/main" val="127379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372E4E-DA7B-4966-A742-3D6C973F09FE}"/>
              </a:ext>
            </a:extLst>
          </p:cNvPr>
          <p:cNvSpPr>
            <a:spLocks noGrp="1"/>
          </p:cNvSpPr>
          <p:nvPr>
            <p:ph type="title"/>
          </p:nvPr>
        </p:nvSpPr>
        <p:spPr>
          <a:xfrm>
            <a:off x="831850" y="1709738"/>
            <a:ext cx="10515600" cy="2852737"/>
          </a:xfrm>
        </p:spPr>
        <p:txBody>
          <a:bodyPr anchor="b"/>
          <a:lstStyle>
            <a:lvl1pPr>
              <a:defRPr sz="6000"/>
            </a:lvl1pPr>
          </a:lstStyle>
          <a:p>
            <a:r>
              <a:rPr lang="sk-SK"/>
              <a:t>Upravte štýly predlohy textu</a:t>
            </a:r>
          </a:p>
        </p:txBody>
      </p:sp>
      <p:sp>
        <p:nvSpPr>
          <p:cNvPr id="3" name="Zástupný objekt pre text 2">
            <a:extLst>
              <a:ext uri="{FF2B5EF4-FFF2-40B4-BE49-F238E27FC236}">
                <a16:creationId xmlns:a16="http://schemas.microsoft.com/office/drawing/2014/main" id="{4DCC3415-72D2-43F5-87F2-A659DC021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Zástupný objekt pre dátum 3">
            <a:extLst>
              <a:ext uri="{FF2B5EF4-FFF2-40B4-BE49-F238E27FC236}">
                <a16:creationId xmlns:a16="http://schemas.microsoft.com/office/drawing/2014/main" id="{E9EECCFB-738C-4BDD-BEFE-027387828632}"/>
              </a:ext>
            </a:extLst>
          </p:cNvPr>
          <p:cNvSpPr>
            <a:spLocks noGrp="1"/>
          </p:cNvSpPr>
          <p:nvPr>
            <p:ph type="dt" sz="half" idx="10"/>
          </p:nvPr>
        </p:nvSpPr>
        <p:spPr/>
        <p:txBody>
          <a:bodyPr/>
          <a:lstStyle/>
          <a:p>
            <a:fld id="{2B357601-4AAA-4862-A6E3-536A5F317B52}" type="datetimeFigureOut">
              <a:rPr lang="sk-SK" smtClean="0"/>
              <a:t>21.09.2017</a:t>
            </a:fld>
            <a:endParaRPr lang="sk-SK"/>
          </a:p>
        </p:txBody>
      </p:sp>
      <p:sp>
        <p:nvSpPr>
          <p:cNvPr id="5" name="Zástupný objekt pre pätu 4">
            <a:extLst>
              <a:ext uri="{FF2B5EF4-FFF2-40B4-BE49-F238E27FC236}">
                <a16:creationId xmlns:a16="http://schemas.microsoft.com/office/drawing/2014/main" id="{D3743020-F2E1-469F-AC6B-8F96CA18A3CF}"/>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912E1953-540C-4258-9ECB-0F79A3A4EFC8}"/>
              </a:ext>
            </a:extLst>
          </p:cNvPr>
          <p:cNvSpPr>
            <a:spLocks noGrp="1"/>
          </p:cNvSpPr>
          <p:nvPr>
            <p:ph type="sldNum" sz="quarter" idx="12"/>
          </p:nvPr>
        </p:nvSpPr>
        <p:spPr/>
        <p:txBody>
          <a:bodyPr/>
          <a:lstStyle/>
          <a:p>
            <a:fld id="{FBE7F1FF-9991-48DE-B717-5E30200A2151}" type="slidenum">
              <a:rPr lang="sk-SK" smtClean="0"/>
              <a:t>‹#›</a:t>
            </a:fld>
            <a:endParaRPr lang="sk-SK"/>
          </a:p>
        </p:txBody>
      </p:sp>
    </p:spTree>
    <p:extLst>
      <p:ext uri="{BB962C8B-B14F-4D97-AF65-F5344CB8AC3E}">
        <p14:creationId xmlns:p14="http://schemas.microsoft.com/office/powerpoint/2010/main" val="297413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8F9EDE-2923-47BF-A17E-83B69DF59B0A}"/>
              </a:ext>
            </a:extLst>
          </p:cNvPr>
          <p:cNvSpPr>
            <a:spLocks noGrp="1"/>
          </p:cNvSpPr>
          <p:nvPr>
            <p:ph type="title"/>
          </p:nvPr>
        </p:nvSpPr>
        <p:spPr/>
        <p:txBody>
          <a:bodyPr/>
          <a:lstStyle/>
          <a:p>
            <a:r>
              <a:rPr lang="sk-SK"/>
              <a:t>Upravte štýly predlohy textu</a:t>
            </a:r>
          </a:p>
        </p:txBody>
      </p:sp>
      <p:sp>
        <p:nvSpPr>
          <p:cNvPr id="3" name="Zástupný objekt pre obsah 2">
            <a:extLst>
              <a:ext uri="{FF2B5EF4-FFF2-40B4-BE49-F238E27FC236}">
                <a16:creationId xmlns:a16="http://schemas.microsoft.com/office/drawing/2014/main" id="{D681A96D-B267-4637-ADB1-CFCF1AB139BD}"/>
              </a:ext>
            </a:extLst>
          </p:cNvPr>
          <p:cNvSpPr>
            <a:spLocks noGrp="1"/>
          </p:cNvSpPr>
          <p:nvPr>
            <p:ph sz="half" idx="1"/>
          </p:nvPr>
        </p:nvSpPr>
        <p:spPr>
          <a:xfrm>
            <a:off x="838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9FFFFBA1-1267-4CB1-A7CF-3ECC8832A69D}"/>
              </a:ext>
            </a:extLst>
          </p:cNvPr>
          <p:cNvSpPr>
            <a:spLocks noGrp="1"/>
          </p:cNvSpPr>
          <p:nvPr>
            <p:ph sz="half" idx="2"/>
          </p:nvPr>
        </p:nvSpPr>
        <p:spPr>
          <a:xfrm>
            <a:off x="6172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017B4237-C86F-4008-BF55-EFB1D6B9184F}"/>
              </a:ext>
            </a:extLst>
          </p:cNvPr>
          <p:cNvSpPr>
            <a:spLocks noGrp="1"/>
          </p:cNvSpPr>
          <p:nvPr>
            <p:ph type="dt" sz="half" idx="10"/>
          </p:nvPr>
        </p:nvSpPr>
        <p:spPr/>
        <p:txBody>
          <a:bodyPr/>
          <a:lstStyle/>
          <a:p>
            <a:fld id="{2B357601-4AAA-4862-A6E3-536A5F317B52}" type="datetimeFigureOut">
              <a:rPr lang="sk-SK" smtClean="0"/>
              <a:t>21.09.2017</a:t>
            </a:fld>
            <a:endParaRPr lang="sk-SK"/>
          </a:p>
        </p:txBody>
      </p:sp>
      <p:sp>
        <p:nvSpPr>
          <p:cNvPr id="6" name="Zástupný objekt pre pätu 5">
            <a:extLst>
              <a:ext uri="{FF2B5EF4-FFF2-40B4-BE49-F238E27FC236}">
                <a16:creationId xmlns:a16="http://schemas.microsoft.com/office/drawing/2014/main" id="{1470C828-49EE-42F6-95C4-82D5063ACDA7}"/>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F4A6BAA5-3607-4096-86AA-9D45BCB90777}"/>
              </a:ext>
            </a:extLst>
          </p:cNvPr>
          <p:cNvSpPr>
            <a:spLocks noGrp="1"/>
          </p:cNvSpPr>
          <p:nvPr>
            <p:ph type="sldNum" sz="quarter" idx="12"/>
          </p:nvPr>
        </p:nvSpPr>
        <p:spPr/>
        <p:txBody>
          <a:bodyPr/>
          <a:lstStyle/>
          <a:p>
            <a:fld id="{FBE7F1FF-9991-48DE-B717-5E30200A2151}" type="slidenum">
              <a:rPr lang="sk-SK" smtClean="0"/>
              <a:t>‹#›</a:t>
            </a:fld>
            <a:endParaRPr lang="sk-SK"/>
          </a:p>
        </p:txBody>
      </p:sp>
    </p:spTree>
    <p:extLst>
      <p:ext uri="{BB962C8B-B14F-4D97-AF65-F5344CB8AC3E}">
        <p14:creationId xmlns:p14="http://schemas.microsoft.com/office/powerpoint/2010/main" val="88732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95B109-9B10-49C2-85DC-1EE40107251B}"/>
              </a:ext>
            </a:extLst>
          </p:cNvPr>
          <p:cNvSpPr>
            <a:spLocks noGrp="1"/>
          </p:cNvSpPr>
          <p:nvPr>
            <p:ph type="title"/>
          </p:nvPr>
        </p:nvSpPr>
        <p:spPr>
          <a:xfrm>
            <a:off x="839788" y="365125"/>
            <a:ext cx="10515600" cy="1325563"/>
          </a:xfrm>
        </p:spPr>
        <p:txBody>
          <a:bodyPr/>
          <a:lstStyle/>
          <a:p>
            <a:r>
              <a:rPr lang="sk-SK"/>
              <a:t>Upravte štýly predlohy textu</a:t>
            </a:r>
          </a:p>
        </p:txBody>
      </p:sp>
      <p:sp>
        <p:nvSpPr>
          <p:cNvPr id="3" name="Zástupný objekt pre text 2">
            <a:extLst>
              <a:ext uri="{FF2B5EF4-FFF2-40B4-BE49-F238E27FC236}">
                <a16:creationId xmlns:a16="http://schemas.microsoft.com/office/drawing/2014/main" id="{17C40E0F-7F09-4271-85D0-00B7866052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F9A7A62F-C5EF-43C8-AAB0-8D0D10DDABCE}"/>
              </a:ext>
            </a:extLst>
          </p:cNvPr>
          <p:cNvSpPr>
            <a:spLocks noGrp="1"/>
          </p:cNvSpPr>
          <p:nvPr>
            <p:ph sz="half" idx="2"/>
          </p:nvPr>
        </p:nvSpPr>
        <p:spPr>
          <a:xfrm>
            <a:off x="839788" y="2505075"/>
            <a:ext cx="5157787"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5E01A4AF-CD1E-4DA7-AFA9-DEF2B55EE2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D0618C90-5673-42DD-9BA5-4AFD1A926B2E}"/>
              </a:ext>
            </a:extLst>
          </p:cNvPr>
          <p:cNvSpPr>
            <a:spLocks noGrp="1"/>
          </p:cNvSpPr>
          <p:nvPr>
            <p:ph sz="quarter" idx="4"/>
          </p:nvPr>
        </p:nvSpPr>
        <p:spPr>
          <a:xfrm>
            <a:off x="6172200" y="2505075"/>
            <a:ext cx="5183188"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D553A6F8-2CC4-4EBA-A6DE-52230873BA6F}"/>
              </a:ext>
            </a:extLst>
          </p:cNvPr>
          <p:cNvSpPr>
            <a:spLocks noGrp="1"/>
          </p:cNvSpPr>
          <p:nvPr>
            <p:ph type="dt" sz="half" idx="10"/>
          </p:nvPr>
        </p:nvSpPr>
        <p:spPr/>
        <p:txBody>
          <a:bodyPr/>
          <a:lstStyle/>
          <a:p>
            <a:fld id="{2B357601-4AAA-4862-A6E3-536A5F317B52}" type="datetimeFigureOut">
              <a:rPr lang="sk-SK" smtClean="0"/>
              <a:t>21.09.2017</a:t>
            </a:fld>
            <a:endParaRPr lang="sk-SK"/>
          </a:p>
        </p:txBody>
      </p:sp>
      <p:sp>
        <p:nvSpPr>
          <p:cNvPr id="8" name="Zástupný objekt pre pätu 7">
            <a:extLst>
              <a:ext uri="{FF2B5EF4-FFF2-40B4-BE49-F238E27FC236}">
                <a16:creationId xmlns:a16="http://schemas.microsoft.com/office/drawing/2014/main" id="{DFEAE52F-D75E-450C-97C7-1452854931CF}"/>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E3D8E663-9B9E-4E10-8B9E-A9CFFBD3F06C}"/>
              </a:ext>
            </a:extLst>
          </p:cNvPr>
          <p:cNvSpPr>
            <a:spLocks noGrp="1"/>
          </p:cNvSpPr>
          <p:nvPr>
            <p:ph type="sldNum" sz="quarter" idx="12"/>
          </p:nvPr>
        </p:nvSpPr>
        <p:spPr/>
        <p:txBody>
          <a:bodyPr/>
          <a:lstStyle/>
          <a:p>
            <a:fld id="{FBE7F1FF-9991-48DE-B717-5E30200A2151}" type="slidenum">
              <a:rPr lang="sk-SK" smtClean="0"/>
              <a:t>‹#›</a:t>
            </a:fld>
            <a:endParaRPr lang="sk-SK"/>
          </a:p>
        </p:txBody>
      </p:sp>
    </p:spTree>
    <p:extLst>
      <p:ext uri="{BB962C8B-B14F-4D97-AF65-F5344CB8AC3E}">
        <p14:creationId xmlns:p14="http://schemas.microsoft.com/office/powerpoint/2010/main" val="139019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8F09B4-7773-46BA-B633-BF5C060720D9}"/>
              </a:ext>
            </a:extLst>
          </p:cNvPr>
          <p:cNvSpPr>
            <a:spLocks noGrp="1"/>
          </p:cNvSpPr>
          <p:nvPr>
            <p:ph type="title"/>
          </p:nvPr>
        </p:nvSpPr>
        <p:spPr/>
        <p:txBody>
          <a:bodyPr/>
          <a:lstStyle/>
          <a:p>
            <a:r>
              <a:rPr lang="sk-SK"/>
              <a:t>Upravte štýly predlohy textu</a:t>
            </a:r>
          </a:p>
        </p:txBody>
      </p:sp>
      <p:sp>
        <p:nvSpPr>
          <p:cNvPr id="3" name="Zástupný objekt pre dátum 2">
            <a:extLst>
              <a:ext uri="{FF2B5EF4-FFF2-40B4-BE49-F238E27FC236}">
                <a16:creationId xmlns:a16="http://schemas.microsoft.com/office/drawing/2014/main" id="{9DB09E63-3B56-4230-967A-A7628A5DE4A9}"/>
              </a:ext>
            </a:extLst>
          </p:cNvPr>
          <p:cNvSpPr>
            <a:spLocks noGrp="1"/>
          </p:cNvSpPr>
          <p:nvPr>
            <p:ph type="dt" sz="half" idx="10"/>
          </p:nvPr>
        </p:nvSpPr>
        <p:spPr/>
        <p:txBody>
          <a:bodyPr/>
          <a:lstStyle/>
          <a:p>
            <a:fld id="{2B357601-4AAA-4862-A6E3-536A5F317B52}" type="datetimeFigureOut">
              <a:rPr lang="sk-SK" smtClean="0"/>
              <a:t>21.09.2017</a:t>
            </a:fld>
            <a:endParaRPr lang="sk-SK"/>
          </a:p>
        </p:txBody>
      </p:sp>
      <p:sp>
        <p:nvSpPr>
          <p:cNvPr id="4" name="Zástupný objekt pre pätu 3">
            <a:extLst>
              <a:ext uri="{FF2B5EF4-FFF2-40B4-BE49-F238E27FC236}">
                <a16:creationId xmlns:a16="http://schemas.microsoft.com/office/drawing/2014/main" id="{97A5F51F-B817-44A2-8F9A-4EF6393CEB10}"/>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919CFF24-6F43-4CD1-AFEA-8B977E2F8AC9}"/>
              </a:ext>
            </a:extLst>
          </p:cNvPr>
          <p:cNvSpPr>
            <a:spLocks noGrp="1"/>
          </p:cNvSpPr>
          <p:nvPr>
            <p:ph type="sldNum" sz="quarter" idx="12"/>
          </p:nvPr>
        </p:nvSpPr>
        <p:spPr/>
        <p:txBody>
          <a:bodyPr/>
          <a:lstStyle/>
          <a:p>
            <a:fld id="{FBE7F1FF-9991-48DE-B717-5E30200A2151}" type="slidenum">
              <a:rPr lang="sk-SK" smtClean="0"/>
              <a:t>‹#›</a:t>
            </a:fld>
            <a:endParaRPr lang="sk-SK"/>
          </a:p>
        </p:txBody>
      </p:sp>
    </p:spTree>
    <p:extLst>
      <p:ext uri="{BB962C8B-B14F-4D97-AF65-F5344CB8AC3E}">
        <p14:creationId xmlns:p14="http://schemas.microsoft.com/office/powerpoint/2010/main" val="130842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E7C21165-E029-44E6-9AAA-E130AACF47D3}"/>
              </a:ext>
            </a:extLst>
          </p:cNvPr>
          <p:cNvSpPr>
            <a:spLocks noGrp="1"/>
          </p:cNvSpPr>
          <p:nvPr>
            <p:ph type="dt" sz="half" idx="10"/>
          </p:nvPr>
        </p:nvSpPr>
        <p:spPr/>
        <p:txBody>
          <a:bodyPr/>
          <a:lstStyle/>
          <a:p>
            <a:fld id="{2B357601-4AAA-4862-A6E3-536A5F317B52}" type="datetimeFigureOut">
              <a:rPr lang="sk-SK" smtClean="0"/>
              <a:t>21.09.2017</a:t>
            </a:fld>
            <a:endParaRPr lang="sk-SK"/>
          </a:p>
        </p:txBody>
      </p:sp>
      <p:sp>
        <p:nvSpPr>
          <p:cNvPr id="3" name="Zástupný objekt pre pätu 2">
            <a:extLst>
              <a:ext uri="{FF2B5EF4-FFF2-40B4-BE49-F238E27FC236}">
                <a16:creationId xmlns:a16="http://schemas.microsoft.com/office/drawing/2014/main" id="{B4F48944-0FBB-49A1-859C-E45F821B16A7}"/>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75366037-C690-4AE0-BE23-4E5ACC26F0D7}"/>
              </a:ext>
            </a:extLst>
          </p:cNvPr>
          <p:cNvSpPr>
            <a:spLocks noGrp="1"/>
          </p:cNvSpPr>
          <p:nvPr>
            <p:ph type="sldNum" sz="quarter" idx="12"/>
          </p:nvPr>
        </p:nvSpPr>
        <p:spPr/>
        <p:txBody>
          <a:bodyPr/>
          <a:lstStyle/>
          <a:p>
            <a:fld id="{FBE7F1FF-9991-48DE-B717-5E30200A2151}" type="slidenum">
              <a:rPr lang="sk-SK" smtClean="0"/>
              <a:t>‹#›</a:t>
            </a:fld>
            <a:endParaRPr lang="sk-SK"/>
          </a:p>
        </p:txBody>
      </p:sp>
    </p:spTree>
    <p:extLst>
      <p:ext uri="{BB962C8B-B14F-4D97-AF65-F5344CB8AC3E}">
        <p14:creationId xmlns:p14="http://schemas.microsoft.com/office/powerpoint/2010/main" val="188196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43DBC1-5081-4ED0-914C-00DD9D7F993D}"/>
              </a:ext>
            </a:extLst>
          </p:cNvPr>
          <p:cNvSpPr>
            <a:spLocks noGrp="1"/>
          </p:cNvSpPr>
          <p:nvPr>
            <p:ph type="title"/>
          </p:nvPr>
        </p:nvSpPr>
        <p:spPr>
          <a:xfrm>
            <a:off x="839788" y="457200"/>
            <a:ext cx="3932237" cy="1600200"/>
          </a:xfrm>
        </p:spPr>
        <p:txBody>
          <a:bodyPr anchor="b"/>
          <a:lstStyle>
            <a:lvl1pPr>
              <a:defRPr sz="3200"/>
            </a:lvl1pPr>
          </a:lstStyle>
          <a:p>
            <a:r>
              <a:rPr lang="sk-SK"/>
              <a:t>Upravte štýly predlohy textu</a:t>
            </a:r>
          </a:p>
        </p:txBody>
      </p:sp>
      <p:sp>
        <p:nvSpPr>
          <p:cNvPr id="3" name="Zástupný objekt pre obsah 2">
            <a:extLst>
              <a:ext uri="{FF2B5EF4-FFF2-40B4-BE49-F238E27FC236}">
                <a16:creationId xmlns:a16="http://schemas.microsoft.com/office/drawing/2014/main" id="{9B756951-57D1-49EE-A211-E7F09C3D50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C87DC54E-65DC-4E42-B9F1-65D43165F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06EE1170-8047-42F3-A690-4A74EC6FBFD8}"/>
              </a:ext>
            </a:extLst>
          </p:cNvPr>
          <p:cNvSpPr>
            <a:spLocks noGrp="1"/>
          </p:cNvSpPr>
          <p:nvPr>
            <p:ph type="dt" sz="half" idx="10"/>
          </p:nvPr>
        </p:nvSpPr>
        <p:spPr/>
        <p:txBody>
          <a:bodyPr/>
          <a:lstStyle/>
          <a:p>
            <a:fld id="{2B357601-4AAA-4862-A6E3-536A5F317B52}" type="datetimeFigureOut">
              <a:rPr lang="sk-SK" smtClean="0"/>
              <a:t>21.09.2017</a:t>
            </a:fld>
            <a:endParaRPr lang="sk-SK"/>
          </a:p>
        </p:txBody>
      </p:sp>
      <p:sp>
        <p:nvSpPr>
          <p:cNvPr id="6" name="Zástupný objekt pre pätu 5">
            <a:extLst>
              <a:ext uri="{FF2B5EF4-FFF2-40B4-BE49-F238E27FC236}">
                <a16:creationId xmlns:a16="http://schemas.microsoft.com/office/drawing/2014/main" id="{9D4CE9A7-013B-4B10-A915-D2A375184D1E}"/>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D70A571A-29AD-4F81-9C6C-918427D63209}"/>
              </a:ext>
            </a:extLst>
          </p:cNvPr>
          <p:cNvSpPr>
            <a:spLocks noGrp="1"/>
          </p:cNvSpPr>
          <p:nvPr>
            <p:ph type="sldNum" sz="quarter" idx="12"/>
          </p:nvPr>
        </p:nvSpPr>
        <p:spPr/>
        <p:txBody>
          <a:bodyPr/>
          <a:lstStyle/>
          <a:p>
            <a:fld id="{FBE7F1FF-9991-48DE-B717-5E30200A2151}" type="slidenum">
              <a:rPr lang="sk-SK" smtClean="0"/>
              <a:t>‹#›</a:t>
            </a:fld>
            <a:endParaRPr lang="sk-SK"/>
          </a:p>
        </p:txBody>
      </p:sp>
    </p:spTree>
    <p:extLst>
      <p:ext uri="{BB962C8B-B14F-4D97-AF65-F5344CB8AC3E}">
        <p14:creationId xmlns:p14="http://schemas.microsoft.com/office/powerpoint/2010/main" val="1148971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9F0B2E-4BB2-493C-A323-D427ED8DDFA7}"/>
              </a:ext>
            </a:extLst>
          </p:cNvPr>
          <p:cNvSpPr>
            <a:spLocks noGrp="1"/>
          </p:cNvSpPr>
          <p:nvPr>
            <p:ph type="title"/>
          </p:nvPr>
        </p:nvSpPr>
        <p:spPr>
          <a:xfrm>
            <a:off x="839788" y="457200"/>
            <a:ext cx="3932237" cy="1600200"/>
          </a:xfrm>
        </p:spPr>
        <p:txBody>
          <a:bodyPr anchor="b"/>
          <a:lstStyle>
            <a:lvl1pPr>
              <a:defRPr sz="3200"/>
            </a:lvl1pPr>
          </a:lstStyle>
          <a:p>
            <a:r>
              <a:rPr lang="sk-SK"/>
              <a:t>Upravte štýly predlohy textu</a:t>
            </a:r>
          </a:p>
        </p:txBody>
      </p:sp>
      <p:sp>
        <p:nvSpPr>
          <p:cNvPr id="3" name="Zástupný objekt pre obrázok 2">
            <a:extLst>
              <a:ext uri="{FF2B5EF4-FFF2-40B4-BE49-F238E27FC236}">
                <a16:creationId xmlns:a16="http://schemas.microsoft.com/office/drawing/2014/main" id="{68B1628D-3B30-4CD4-858C-C100255408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9ABFFA52-CE39-490B-9170-3A53F2191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F9241D90-42BE-429A-8A83-41F00C451A5C}"/>
              </a:ext>
            </a:extLst>
          </p:cNvPr>
          <p:cNvSpPr>
            <a:spLocks noGrp="1"/>
          </p:cNvSpPr>
          <p:nvPr>
            <p:ph type="dt" sz="half" idx="10"/>
          </p:nvPr>
        </p:nvSpPr>
        <p:spPr/>
        <p:txBody>
          <a:bodyPr/>
          <a:lstStyle/>
          <a:p>
            <a:fld id="{2B357601-4AAA-4862-A6E3-536A5F317B52}" type="datetimeFigureOut">
              <a:rPr lang="sk-SK" smtClean="0"/>
              <a:t>21.09.2017</a:t>
            </a:fld>
            <a:endParaRPr lang="sk-SK"/>
          </a:p>
        </p:txBody>
      </p:sp>
      <p:sp>
        <p:nvSpPr>
          <p:cNvPr id="6" name="Zástupný objekt pre pätu 5">
            <a:extLst>
              <a:ext uri="{FF2B5EF4-FFF2-40B4-BE49-F238E27FC236}">
                <a16:creationId xmlns:a16="http://schemas.microsoft.com/office/drawing/2014/main" id="{A1A6F60E-C8ED-419C-9B22-C8EA837F0869}"/>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0C4461E6-3630-4614-9090-C4765AB2AE73}"/>
              </a:ext>
            </a:extLst>
          </p:cNvPr>
          <p:cNvSpPr>
            <a:spLocks noGrp="1"/>
          </p:cNvSpPr>
          <p:nvPr>
            <p:ph type="sldNum" sz="quarter" idx="12"/>
          </p:nvPr>
        </p:nvSpPr>
        <p:spPr/>
        <p:txBody>
          <a:bodyPr/>
          <a:lstStyle/>
          <a:p>
            <a:fld id="{FBE7F1FF-9991-48DE-B717-5E30200A2151}" type="slidenum">
              <a:rPr lang="sk-SK" smtClean="0"/>
              <a:t>‹#›</a:t>
            </a:fld>
            <a:endParaRPr lang="sk-SK"/>
          </a:p>
        </p:txBody>
      </p:sp>
    </p:spTree>
    <p:extLst>
      <p:ext uri="{BB962C8B-B14F-4D97-AF65-F5344CB8AC3E}">
        <p14:creationId xmlns:p14="http://schemas.microsoft.com/office/powerpoint/2010/main" val="365965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9FDD0E8A-83B8-4D2C-AF1D-BDFFCB6A46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Upravte štýly predlohy textu</a:t>
            </a:r>
          </a:p>
        </p:txBody>
      </p:sp>
      <p:sp>
        <p:nvSpPr>
          <p:cNvPr id="3" name="Zástupný objekt pre text 2">
            <a:extLst>
              <a:ext uri="{FF2B5EF4-FFF2-40B4-BE49-F238E27FC236}">
                <a16:creationId xmlns:a16="http://schemas.microsoft.com/office/drawing/2014/main" id="{13C58055-83D5-4605-8DF7-F5BB72FC7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19FB6E89-C3D2-4B80-B435-E0C6FA72C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57601-4AAA-4862-A6E3-536A5F317B52}" type="datetimeFigureOut">
              <a:rPr lang="sk-SK" smtClean="0"/>
              <a:t>21.09.2017</a:t>
            </a:fld>
            <a:endParaRPr lang="sk-SK"/>
          </a:p>
        </p:txBody>
      </p:sp>
      <p:sp>
        <p:nvSpPr>
          <p:cNvPr id="5" name="Zástupný objekt pre pätu 4">
            <a:extLst>
              <a:ext uri="{FF2B5EF4-FFF2-40B4-BE49-F238E27FC236}">
                <a16:creationId xmlns:a16="http://schemas.microsoft.com/office/drawing/2014/main" id="{B39FD562-DF76-4554-A236-A1ADA34A8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6CA5A3D1-49E1-4AFF-BC89-8291C62C2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7F1FF-9991-48DE-B717-5E30200A2151}" type="slidenum">
              <a:rPr lang="sk-SK" smtClean="0"/>
              <a:t>‹#›</a:t>
            </a:fld>
            <a:endParaRPr lang="sk-SK"/>
          </a:p>
        </p:txBody>
      </p:sp>
    </p:spTree>
    <p:extLst>
      <p:ext uri="{BB962C8B-B14F-4D97-AF65-F5344CB8AC3E}">
        <p14:creationId xmlns:p14="http://schemas.microsoft.com/office/powerpoint/2010/main" val="3534184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3F7A43-F59F-46BD-8369-5A01D6E14608}"/>
              </a:ext>
            </a:extLst>
          </p:cNvPr>
          <p:cNvSpPr>
            <a:spLocks noGrp="1"/>
          </p:cNvSpPr>
          <p:nvPr>
            <p:ph type="ctrTitle"/>
          </p:nvPr>
        </p:nvSpPr>
        <p:spPr/>
        <p:txBody>
          <a:bodyPr/>
          <a:lstStyle/>
          <a:p>
            <a:r>
              <a:rPr lang="sk-SK" dirty="0" err="1"/>
              <a:t>Exercise</a:t>
            </a:r>
            <a:r>
              <a:rPr lang="sk-SK" dirty="0"/>
              <a:t> 2. – </a:t>
            </a:r>
            <a:r>
              <a:rPr lang="sk-SK" dirty="0" err="1"/>
              <a:t>Week</a:t>
            </a:r>
            <a:r>
              <a:rPr lang="sk-SK" dirty="0"/>
              <a:t> 1</a:t>
            </a:r>
          </a:p>
        </p:txBody>
      </p:sp>
      <p:sp>
        <p:nvSpPr>
          <p:cNvPr id="3" name="Podnadpis 2">
            <a:extLst>
              <a:ext uri="{FF2B5EF4-FFF2-40B4-BE49-F238E27FC236}">
                <a16:creationId xmlns:a16="http://schemas.microsoft.com/office/drawing/2014/main" id="{1F4B3446-FE33-4065-A81F-A105D1FA2EC6}"/>
              </a:ext>
            </a:extLst>
          </p:cNvPr>
          <p:cNvSpPr>
            <a:spLocks noGrp="1"/>
          </p:cNvSpPr>
          <p:nvPr>
            <p:ph type="subTitle" idx="1"/>
          </p:nvPr>
        </p:nvSpPr>
        <p:spPr/>
        <p:txBody>
          <a:bodyPr/>
          <a:lstStyle/>
          <a:p>
            <a:r>
              <a:rPr lang="sk-SK" dirty="0" err="1"/>
              <a:t>Coordinate</a:t>
            </a:r>
            <a:r>
              <a:rPr lang="sk-SK" dirty="0"/>
              <a:t> </a:t>
            </a:r>
            <a:r>
              <a:rPr lang="sk-SK" dirty="0" err="1"/>
              <a:t>adjectives</a:t>
            </a:r>
            <a:r>
              <a:rPr lang="sk-SK" dirty="0"/>
              <a:t>  </a:t>
            </a:r>
            <a:r>
              <a:rPr lang="sk-SK" dirty="0" err="1"/>
              <a:t>with</a:t>
            </a:r>
            <a:r>
              <a:rPr lang="sk-SK" dirty="0"/>
              <a:t> </a:t>
            </a:r>
            <a:r>
              <a:rPr lang="sk-SK" dirty="0" err="1"/>
              <a:t>nouns</a:t>
            </a:r>
            <a:r>
              <a:rPr lang="sk-SK" dirty="0"/>
              <a:t>:</a:t>
            </a:r>
          </a:p>
          <a:p>
            <a:r>
              <a:rPr lang="sk-SK" i="1" dirty="0" err="1"/>
              <a:t>E.g</a:t>
            </a:r>
            <a:r>
              <a:rPr lang="sk-SK" i="1" dirty="0"/>
              <a:t>.: </a:t>
            </a:r>
            <a:r>
              <a:rPr lang="sk-SK" i="1" dirty="0" err="1"/>
              <a:t>linea</a:t>
            </a:r>
            <a:r>
              <a:rPr lang="sk-SK" i="1" dirty="0"/>
              <a:t>, </a:t>
            </a:r>
            <a:r>
              <a:rPr lang="sk-SK" i="1" dirty="0" err="1"/>
              <a:t>ae</a:t>
            </a:r>
            <a:r>
              <a:rPr lang="sk-SK" i="1" dirty="0"/>
              <a:t> f (</a:t>
            </a:r>
            <a:r>
              <a:rPr lang="sk-SK" i="1" dirty="0" err="1"/>
              <a:t>transversus</a:t>
            </a:r>
            <a:r>
              <a:rPr lang="sk-SK" i="1" dirty="0"/>
              <a:t>, a, um) – </a:t>
            </a:r>
            <a:r>
              <a:rPr lang="sk-SK" i="1" dirty="0" err="1"/>
              <a:t>linea</a:t>
            </a:r>
            <a:r>
              <a:rPr lang="sk-SK" i="1" dirty="0"/>
              <a:t> </a:t>
            </a:r>
            <a:r>
              <a:rPr lang="sk-SK" i="1" dirty="0" err="1"/>
              <a:t>transversa</a:t>
            </a:r>
            <a:endParaRPr lang="sk-SK" i="1" dirty="0"/>
          </a:p>
        </p:txBody>
      </p:sp>
    </p:spTree>
    <p:extLst>
      <p:ext uri="{BB962C8B-B14F-4D97-AF65-F5344CB8AC3E}">
        <p14:creationId xmlns:p14="http://schemas.microsoft.com/office/powerpoint/2010/main" val="216287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4046BD-E307-4C42-9865-2B51ABF745CA}"/>
              </a:ext>
            </a:extLst>
          </p:cNvPr>
          <p:cNvSpPr>
            <a:spLocks noGrp="1"/>
          </p:cNvSpPr>
          <p:nvPr>
            <p:ph type="title"/>
          </p:nvPr>
        </p:nvSpPr>
        <p:spPr/>
        <p:txBody>
          <a:bodyPr/>
          <a:lstStyle/>
          <a:p>
            <a:r>
              <a:rPr lang="pt-BR" dirty="0"/>
              <a:t>folium, i n (viridis, e) </a:t>
            </a:r>
            <a:endParaRPr lang="sk-SK" dirty="0"/>
          </a:p>
        </p:txBody>
      </p:sp>
      <p:sp>
        <p:nvSpPr>
          <p:cNvPr id="3" name="Zástupný objekt pre obsah 2">
            <a:extLst>
              <a:ext uri="{FF2B5EF4-FFF2-40B4-BE49-F238E27FC236}">
                <a16:creationId xmlns:a16="http://schemas.microsoft.com/office/drawing/2014/main" id="{E4A80BF4-287B-4E24-AB38-F101DD94A099}"/>
              </a:ext>
            </a:extLst>
          </p:cNvPr>
          <p:cNvSpPr>
            <a:spLocks noGrp="1"/>
          </p:cNvSpPr>
          <p:nvPr>
            <p:ph idx="1"/>
          </p:nvPr>
        </p:nvSpPr>
        <p:spPr/>
        <p:txBody>
          <a:bodyPr/>
          <a:lstStyle/>
          <a:p>
            <a:r>
              <a:rPr lang="sk-SK" dirty="0" err="1"/>
              <a:t>Folium</a:t>
            </a:r>
            <a:r>
              <a:rPr lang="sk-SK" dirty="0"/>
              <a:t> </a:t>
            </a:r>
            <a:r>
              <a:rPr lang="sk-SK" dirty="0" err="1"/>
              <a:t>viride</a:t>
            </a:r>
            <a:r>
              <a:rPr lang="sk-SK" dirty="0"/>
              <a:t> – </a:t>
            </a:r>
            <a:r>
              <a:rPr lang="sk-SK" dirty="0" err="1"/>
              <a:t>green</a:t>
            </a:r>
            <a:r>
              <a:rPr lang="sk-SK" dirty="0"/>
              <a:t> </a:t>
            </a:r>
            <a:r>
              <a:rPr lang="sk-SK" dirty="0" err="1"/>
              <a:t>leaf</a:t>
            </a:r>
            <a:endParaRPr lang="sk-SK" dirty="0"/>
          </a:p>
        </p:txBody>
      </p:sp>
      <p:pic>
        <p:nvPicPr>
          <p:cNvPr id="5" name="Obrázok 4">
            <a:extLst>
              <a:ext uri="{FF2B5EF4-FFF2-40B4-BE49-F238E27FC236}">
                <a16:creationId xmlns:a16="http://schemas.microsoft.com/office/drawing/2014/main" id="{24144D9D-CA15-4E5D-9DD1-8AE05CF74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213" y="2027581"/>
            <a:ext cx="4867977" cy="3646557"/>
          </a:xfrm>
          <a:prstGeom prst="rect">
            <a:avLst/>
          </a:prstGeom>
        </p:spPr>
      </p:pic>
    </p:spTree>
    <p:extLst>
      <p:ext uri="{BB962C8B-B14F-4D97-AF65-F5344CB8AC3E}">
        <p14:creationId xmlns:p14="http://schemas.microsoft.com/office/powerpoint/2010/main" val="677519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605B98-A2BA-41E2-AD2D-A95248E61739}"/>
              </a:ext>
            </a:extLst>
          </p:cNvPr>
          <p:cNvSpPr>
            <a:spLocks noGrp="1"/>
          </p:cNvSpPr>
          <p:nvPr>
            <p:ph type="title"/>
          </p:nvPr>
        </p:nvSpPr>
        <p:spPr/>
        <p:txBody>
          <a:bodyPr/>
          <a:lstStyle/>
          <a:p>
            <a:r>
              <a:rPr lang="pt-BR" dirty="0"/>
              <a:t>facies, ei f (temporalis, e)</a:t>
            </a:r>
            <a:endParaRPr lang="sk-SK" dirty="0"/>
          </a:p>
        </p:txBody>
      </p:sp>
      <p:sp>
        <p:nvSpPr>
          <p:cNvPr id="3" name="Zástupný objekt pre obsah 2">
            <a:extLst>
              <a:ext uri="{FF2B5EF4-FFF2-40B4-BE49-F238E27FC236}">
                <a16:creationId xmlns:a16="http://schemas.microsoft.com/office/drawing/2014/main" id="{3E83321A-8AAB-417E-9A5B-0FFB14A9DB82}"/>
              </a:ext>
            </a:extLst>
          </p:cNvPr>
          <p:cNvSpPr>
            <a:spLocks noGrp="1"/>
          </p:cNvSpPr>
          <p:nvPr>
            <p:ph idx="1"/>
          </p:nvPr>
        </p:nvSpPr>
        <p:spPr/>
        <p:txBody>
          <a:bodyPr/>
          <a:lstStyle/>
          <a:p>
            <a:r>
              <a:rPr lang="sk-SK" dirty="0" err="1"/>
              <a:t>Facies</a:t>
            </a:r>
            <a:r>
              <a:rPr lang="sk-SK" dirty="0"/>
              <a:t> </a:t>
            </a:r>
            <a:r>
              <a:rPr lang="sk-SK" dirty="0" err="1"/>
              <a:t>temporalis</a:t>
            </a:r>
            <a:r>
              <a:rPr lang="sk-SK" dirty="0"/>
              <a:t> - </a:t>
            </a:r>
            <a:r>
              <a:rPr lang="sk-SK" dirty="0" err="1"/>
              <a:t>temporal</a:t>
            </a:r>
            <a:r>
              <a:rPr lang="sk-SK" dirty="0"/>
              <a:t> </a:t>
            </a:r>
            <a:r>
              <a:rPr lang="sk-SK" dirty="0" err="1"/>
              <a:t>surface</a:t>
            </a:r>
            <a:r>
              <a:rPr lang="sk-SK" dirty="0"/>
              <a:t> - </a:t>
            </a:r>
            <a:r>
              <a:rPr lang="en-US" dirty="0"/>
              <a:t>the surface of a bone that contributes to the formation of the temporal fossa</a:t>
            </a:r>
            <a:endParaRPr lang="sk-SK" dirty="0"/>
          </a:p>
        </p:txBody>
      </p:sp>
      <p:pic>
        <p:nvPicPr>
          <p:cNvPr id="5" name="Obrázok 4">
            <a:extLst>
              <a:ext uri="{FF2B5EF4-FFF2-40B4-BE49-F238E27FC236}">
                <a16:creationId xmlns:a16="http://schemas.microsoft.com/office/drawing/2014/main" id="{1397FDA0-25EB-428C-A14A-32A9C23BE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061" y="2729947"/>
            <a:ext cx="5009322" cy="3756992"/>
          </a:xfrm>
          <a:prstGeom prst="rect">
            <a:avLst/>
          </a:prstGeom>
        </p:spPr>
      </p:pic>
    </p:spTree>
    <p:extLst>
      <p:ext uri="{BB962C8B-B14F-4D97-AF65-F5344CB8AC3E}">
        <p14:creationId xmlns:p14="http://schemas.microsoft.com/office/powerpoint/2010/main" val="15174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FC2413-D702-478F-8941-B9834EC54137}"/>
              </a:ext>
            </a:extLst>
          </p:cNvPr>
          <p:cNvSpPr>
            <a:spLocks noGrp="1"/>
          </p:cNvSpPr>
          <p:nvPr>
            <p:ph type="title"/>
          </p:nvPr>
        </p:nvSpPr>
        <p:spPr/>
        <p:txBody>
          <a:bodyPr/>
          <a:lstStyle/>
          <a:p>
            <a:r>
              <a:rPr lang="pt-BR" dirty="0"/>
              <a:t>cor, cordis n (pulmonalis, e) </a:t>
            </a:r>
            <a:endParaRPr lang="sk-SK" dirty="0"/>
          </a:p>
        </p:txBody>
      </p:sp>
      <p:sp>
        <p:nvSpPr>
          <p:cNvPr id="3" name="Zástupný objekt pre obsah 2">
            <a:extLst>
              <a:ext uri="{FF2B5EF4-FFF2-40B4-BE49-F238E27FC236}">
                <a16:creationId xmlns:a16="http://schemas.microsoft.com/office/drawing/2014/main" id="{E506A4CC-0FC2-4A60-B3D4-CE4B7B63BB6E}"/>
              </a:ext>
            </a:extLst>
          </p:cNvPr>
          <p:cNvSpPr>
            <a:spLocks noGrp="1"/>
          </p:cNvSpPr>
          <p:nvPr>
            <p:ph idx="1"/>
          </p:nvPr>
        </p:nvSpPr>
        <p:spPr/>
        <p:txBody>
          <a:bodyPr/>
          <a:lstStyle/>
          <a:p>
            <a:r>
              <a:rPr lang="sk-SK" dirty="0" err="1"/>
              <a:t>Cor</a:t>
            </a:r>
            <a:r>
              <a:rPr lang="sk-SK" dirty="0"/>
              <a:t> </a:t>
            </a:r>
            <a:r>
              <a:rPr lang="sk-SK" dirty="0" err="1"/>
              <a:t>pulmonale</a:t>
            </a:r>
            <a:r>
              <a:rPr lang="sk-SK" dirty="0"/>
              <a:t> - </a:t>
            </a:r>
            <a:r>
              <a:rPr lang="sk-SK" dirty="0" err="1"/>
              <a:t>pulmonary</a:t>
            </a:r>
            <a:r>
              <a:rPr lang="sk-SK" dirty="0"/>
              <a:t> </a:t>
            </a:r>
            <a:r>
              <a:rPr lang="sk-SK" dirty="0" err="1"/>
              <a:t>heart</a:t>
            </a:r>
            <a:r>
              <a:rPr lang="sk-SK" dirty="0"/>
              <a:t> </a:t>
            </a:r>
            <a:r>
              <a:rPr lang="sk-SK" dirty="0" err="1"/>
              <a:t>disease</a:t>
            </a:r>
            <a:r>
              <a:rPr lang="sk-SK" dirty="0"/>
              <a:t> </a:t>
            </a:r>
            <a:r>
              <a:rPr lang="en-US" dirty="0"/>
              <a:t>is an increase in bulk of the right ventricle of the heart, generally caused by chronic diseases or malfunction of the lungs. This condition can lead to heart failure.</a:t>
            </a:r>
            <a:endParaRPr lang="sk-SK" dirty="0"/>
          </a:p>
        </p:txBody>
      </p:sp>
      <p:pic>
        <p:nvPicPr>
          <p:cNvPr id="5" name="Obrázok 4">
            <a:extLst>
              <a:ext uri="{FF2B5EF4-FFF2-40B4-BE49-F238E27FC236}">
                <a16:creationId xmlns:a16="http://schemas.microsoft.com/office/drawing/2014/main" id="{CEE23676-96BA-4A25-9944-5CE2B9602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295" y="3037619"/>
            <a:ext cx="5174331" cy="3820381"/>
          </a:xfrm>
          <a:prstGeom prst="rect">
            <a:avLst/>
          </a:prstGeom>
        </p:spPr>
      </p:pic>
    </p:spTree>
    <p:extLst>
      <p:ext uri="{BB962C8B-B14F-4D97-AF65-F5344CB8AC3E}">
        <p14:creationId xmlns:p14="http://schemas.microsoft.com/office/powerpoint/2010/main" val="526173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E232F3-F336-4FA0-8AB5-651EE7F17B72}"/>
              </a:ext>
            </a:extLst>
          </p:cNvPr>
          <p:cNvSpPr>
            <a:spLocks noGrp="1"/>
          </p:cNvSpPr>
          <p:nvPr>
            <p:ph type="title"/>
          </p:nvPr>
        </p:nvSpPr>
        <p:spPr/>
        <p:txBody>
          <a:bodyPr/>
          <a:lstStyle/>
          <a:p>
            <a:r>
              <a:rPr lang="pt-BR" dirty="0"/>
              <a:t>apertura, ae f (externus, a, um)</a:t>
            </a:r>
            <a:endParaRPr lang="sk-SK" dirty="0"/>
          </a:p>
        </p:txBody>
      </p:sp>
      <p:sp>
        <p:nvSpPr>
          <p:cNvPr id="3" name="Zástupný objekt pre obsah 2">
            <a:extLst>
              <a:ext uri="{FF2B5EF4-FFF2-40B4-BE49-F238E27FC236}">
                <a16:creationId xmlns:a16="http://schemas.microsoft.com/office/drawing/2014/main" id="{FB9A1B29-C440-4C06-A872-74AA1316EB73}"/>
              </a:ext>
            </a:extLst>
          </p:cNvPr>
          <p:cNvSpPr>
            <a:spLocks noGrp="1"/>
          </p:cNvSpPr>
          <p:nvPr>
            <p:ph idx="1"/>
          </p:nvPr>
        </p:nvSpPr>
        <p:spPr/>
        <p:txBody>
          <a:bodyPr/>
          <a:lstStyle/>
          <a:p>
            <a:r>
              <a:rPr lang="sk-SK" dirty="0" err="1"/>
              <a:t>Apertura</a:t>
            </a:r>
            <a:r>
              <a:rPr lang="sk-SK" dirty="0"/>
              <a:t> </a:t>
            </a:r>
            <a:r>
              <a:rPr lang="sk-SK" dirty="0" err="1"/>
              <a:t>externa</a:t>
            </a:r>
            <a:r>
              <a:rPr lang="sk-SK" dirty="0"/>
              <a:t> – </a:t>
            </a:r>
            <a:r>
              <a:rPr lang="sk-SK" dirty="0" err="1"/>
              <a:t>external</a:t>
            </a:r>
            <a:r>
              <a:rPr lang="sk-SK" dirty="0"/>
              <a:t> </a:t>
            </a:r>
            <a:r>
              <a:rPr lang="sk-SK" dirty="0" err="1"/>
              <a:t>opening</a:t>
            </a:r>
            <a:r>
              <a:rPr lang="sk-SK" dirty="0"/>
              <a:t> – </a:t>
            </a:r>
            <a:r>
              <a:rPr lang="sk-SK" dirty="0" err="1"/>
              <a:t>e.g</a:t>
            </a:r>
            <a:r>
              <a:rPr lang="sk-SK" dirty="0"/>
              <a:t>. </a:t>
            </a:r>
            <a:r>
              <a:rPr lang="sk-SK" dirty="0" err="1"/>
              <a:t>apertura</a:t>
            </a:r>
            <a:r>
              <a:rPr lang="sk-SK" dirty="0"/>
              <a:t> </a:t>
            </a:r>
            <a:r>
              <a:rPr lang="sk-SK" dirty="0" err="1"/>
              <a:t>externa</a:t>
            </a:r>
            <a:r>
              <a:rPr lang="sk-SK" dirty="0"/>
              <a:t> </a:t>
            </a:r>
            <a:r>
              <a:rPr lang="sk-SK" dirty="0" err="1"/>
              <a:t>canalis</a:t>
            </a:r>
            <a:r>
              <a:rPr lang="sk-SK" dirty="0"/>
              <a:t> </a:t>
            </a:r>
            <a:r>
              <a:rPr lang="sk-SK" dirty="0" err="1"/>
              <a:t>carotici</a:t>
            </a:r>
            <a:r>
              <a:rPr lang="sk-SK" dirty="0"/>
              <a:t> - </a:t>
            </a:r>
            <a:r>
              <a:rPr lang="en-US" dirty="0"/>
              <a:t>external opening of carotid canal</a:t>
            </a:r>
            <a:r>
              <a:rPr lang="sk-SK" dirty="0"/>
              <a:t> - </a:t>
            </a:r>
            <a:r>
              <a:rPr lang="en-US" dirty="0"/>
              <a:t>a roughly circular opening on the inferior surface of the petrous portion of the temporal bone by which the internal carotid artery enters the carotid canal</a:t>
            </a:r>
            <a:endParaRPr lang="sk-SK" dirty="0"/>
          </a:p>
          <a:p>
            <a:endParaRPr lang="sk-SK" dirty="0"/>
          </a:p>
        </p:txBody>
      </p:sp>
      <p:pic>
        <p:nvPicPr>
          <p:cNvPr id="5" name="Obrázok 4">
            <a:extLst>
              <a:ext uri="{FF2B5EF4-FFF2-40B4-BE49-F238E27FC236}">
                <a16:creationId xmlns:a16="http://schemas.microsoft.com/office/drawing/2014/main" id="{A26BF95A-EF39-4DD2-91B7-B4FDFECDB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087" y="3379304"/>
            <a:ext cx="4638261" cy="3478696"/>
          </a:xfrm>
          <a:prstGeom prst="rect">
            <a:avLst/>
          </a:prstGeom>
        </p:spPr>
      </p:pic>
    </p:spTree>
    <p:extLst>
      <p:ext uri="{BB962C8B-B14F-4D97-AF65-F5344CB8AC3E}">
        <p14:creationId xmlns:p14="http://schemas.microsoft.com/office/powerpoint/2010/main" val="1481946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C24A48-EB68-4A4E-9C34-FDE68BE611CB}"/>
              </a:ext>
            </a:extLst>
          </p:cNvPr>
          <p:cNvSpPr>
            <a:spLocks noGrp="1"/>
          </p:cNvSpPr>
          <p:nvPr>
            <p:ph type="title"/>
          </p:nvPr>
        </p:nvSpPr>
        <p:spPr/>
        <p:txBody>
          <a:bodyPr/>
          <a:lstStyle/>
          <a:p>
            <a:r>
              <a:rPr lang="pt-BR" dirty="0"/>
              <a:t>tela, ae f (spongiosus, a, um) </a:t>
            </a:r>
            <a:endParaRPr lang="sk-SK" dirty="0"/>
          </a:p>
        </p:txBody>
      </p:sp>
      <p:sp>
        <p:nvSpPr>
          <p:cNvPr id="3" name="Zástupný objekt pre obsah 2">
            <a:extLst>
              <a:ext uri="{FF2B5EF4-FFF2-40B4-BE49-F238E27FC236}">
                <a16:creationId xmlns:a16="http://schemas.microsoft.com/office/drawing/2014/main" id="{B421B6F3-9365-4FF1-875F-77036EB7BD62}"/>
              </a:ext>
            </a:extLst>
          </p:cNvPr>
          <p:cNvSpPr>
            <a:spLocks noGrp="1"/>
          </p:cNvSpPr>
          <p:nvPr>
            <p:ph idx="1"/>
          </p:nvPr>
        </p:nvSpPr>
        <p:spPr/>
        <p:txBody>
          <a:bodyPr/>
          <a:lstStyle/>
          <a:p>
            <a:r>
              <a:rPr lang="sk-SK" dirty="0"/>
              <a:t>Tela </a:t>
            </a:r>
            <a:r>
              <a:rPr lang="sk-SK" dirty="0" err="1"/>
              <a:t>spongiosa</a:t>
            </a:r>
            <a:r>
              <a:rPr lang="sk-SK" dirty="0"/>
              <a:t> - </a:t>
            </a:r>
            <a:r>
              <a:rPr lang="en-US" dirty="0"/>
              <a:t>the part of a bone (as much of the epiphyseal area of long bones) made up of spongy cancellous bone</a:t>
            </a:r>
            <a:endParaRPr lang="sk-SK" dirty="0"/>
          </a:p>
        </p:txBody>
      </p:sp>
      <p:pic>
        <p:nvPicPr>
          <p:cNvPr id="5" name="Obrázok 4">
            <a:extLst>
              <a:ext uri="{FF2B5EF4-FFF2-40B4-BE49-F238E27FC236}">
                <a16:creationId xmlns:a16="http://schemas.microsoft.com/office/drawing/2014/main" id="{32991939-04CA-43C8-A4E3-E8D99754D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961" y="2751069"/>
            <a:ext cx="4953000" cy="3714750"/>
          </a:xfrm>
          <a:prstGeom prst="rect">
            <a:avLst/>
          </a:prstGeom>
        </p:spPr>
      </p:pic>
    </p:spTree>
    <p:extLst>
      <p:ext uri="{BB962C8B-B14F-4D97-AF65-F5344CB8AC3E}">
        <p14:creationId xmlns:p14="http://schemas.microsoft.com/office/powerpoint/2010/main" val="308598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0B0A8A-5665-4019-A5B6-AAC2BFE25C67}"/>
              </a:ext>
            </a:extLst>
          </p:cNvPr>
          <p:cNvSpPr>
            <a:spLocks noGrp="1"/>
          </p:cNvSpPr>
          <p:nvPr>
            <p:ph type="title"/>
          </p:nvPr>
        </p:nvSpPr>
        <p:spPr/>
        <p:txBody>
          <a:bodyPr/>
          <a:lstStyle/>
          <a:p>
            <a:r>
              <a:rPr lang="pt-BR" dirty="0"/>
              <a:t>musculus, i m (glutaeus, a ,um) </a:t>
            </a:r>
            <a:endParaRPr lang="sk-SK" dirty="0"/>
          </a:p>
        </p:txBody>
      </p:sp>
      <p:sp>
        <p:nvSpPr>
          <p:cNvPr id="3" name="Zástupný objekt pre obsah 2">
            <a:extLst>
              <a:ext uri="{FF2B5EF4-FFF2-40B4-BE49-F238E27FC236}">
                <a16:creationId xmlns:a16="http://schemas.microsoft.com/office/drawing/2014/main" id="{66EB1634-F1BB-4F3F-8CD0-D47AE42FF467}"/>
              </a:ext>
            </a:extLst>
          </p:cNvPr>
          <p:cNvSpPr>
            <a:spLocks noGrp="1"/>
          </p:cNvSpPr>
          <p:nvPr>
            <p:ph idx="1"/>
          </p:nvPr>
        </p:nvSpPr>
        <p:spPr/>
        <p:txBody>
          <a:bodyPr/>
          <a:lstStyle/>
          <a:p>
            <a:r>
              <a:rPr lang="sk-SK" dirty="0" err="1"/>
              <a:t>Musculus</a:t>
            </a:r>
            <a:r>
              <a:rPr lang="sk-SK" dirty="0"/>
              <a:t> </a:t>
            </a:r>
            <a:r>
              <a:rPr lang="sk-SK" dirty="0" err="1"/>
              <a:t>glutaeus</a:t>
            </a:r>
            <a:r>
              <a:rPr lang="sk-SK" dirty="0"/>
              <a:t> – </a:t>
            </a:r>
            <a:r>
              <a:rPr lang="sk-SK" dirty="0" err="1"/>
              <a:t>gluteal</a:t>
            </a:r>
            <a:r>
              <a:rPr lang="sk-SK" dirty="0"/>
              <a:t> </a:t>
            </a:r>
            <a:r>
              <a:rPr lang="sk-SK" dirty="0" err="1"/>
              <a:t>muscle</a:t>
            </a:r>
            <a:r>
              <a:rPr lang="sk-SK" dirty="0"/>
              <a:t> - </a:t>
            </a:r>
            <a:r>
              <a:rPr lang="en-US" dirty="0"/>
              <a:t>any of the three muscles that form the buttocks: the gluteus maximus, gluteus </a:t>
            </a:r>
            <a:r>
              <a:rPr lang="en-US" dirty="0" err="1"/>
              <a:t>medius</a:t>
            </a:r>
            <a:r>
              <a:rPr lang="en-US" dirty="0"/>
              <a:t>, and gluteus </a:t>
            </a:r>
            <a:r>
              <a:rPr lang="en-US" dirty="0" err="1"/>
              <a:t>minimus</a:t>
            </a:r>
            <a:r>
              <a:rPr lang="en-US" dirty="0"/>
              <a:t>.</a:t>
            </a:r>
            <a:endParaRPr lang="sk-SK" dirty="0"/>
          </a:p>
        </p:txBody>
      </p:sp>
      <p:pic>
        <p:nvPicPr>
          <p:cNvPr id="5" name="Obrázok 4">
            <a:extLst>
              <a:ext uri="{FF2B5EF4-FFF2-40B4-BE49-F238E27FC236}">
                <a16:creationId xmlns:a16="http://schemas.microsoft.com/office/drawing/2014/main" id="{67187A78-76DC-451F-BF7B-55A75690F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608" y="2727739"/>
            <a:ext cx="7620000" cy="3708400"/>
          </a:xfrm>
          <a:prstGeom prst="rect">
            <a:avLst/>
          </a:prstGeom>
        </p:spPr>
      </p:pic>
    </p:spTree>
    <p:extLst>
      <p:ext uri="{BB962C8B-B14F-4D97-AF65-F5344CB8AC3E}">
        <p14:creationId xmlns:p14="http://schemas.microsoft.com/office/powerpoint/2010/main" val="2476172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724466-F0F9-43B7-BF76-FEB493CD8A45}"/>
              </a:ext>
            </a:extLst>
          </p:cNvPr>
          <p:cNvSpPr>
            <a:spLocks noGrp="1"/>
          </p:cNvSpPr>
          <p:nvPr>
            <p:ph type="title"/>
          </p:nvPr>
        </p:nvSpPr>
        <p:spPr/>
        <p:txBody>
          <a:bodyPr/>
          <a:lstStyle/>
          <a:p>
            <a:endParaRPr lang="sk-SK"/>
          </a:p>
        </p:txBody>
      </p:sp>
      <p:pic>
        <p:nvPicPr>
          <p:cNvPr id="5" name="Zástupný objekt pre obsah 4">
            <a:extLst>
              <a:ext uri="{FF2B5EF4-FFF2-40B4-BE49-F238E27FC236}">
                <a16:creationId xmlns:a16="http://schemas.microsoft.com/office/drawing/2014/main" id="{519A4600-807E-44E3-9199-73E1A86774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817" y="563222"/>
            <a:ext cx="8587409" cy="5766727"/>
          </a:xfrm>
        </p:spPr>
      </p:pic>
    </p:spTree>
    <p:extLst>
      <p:ext uri="{BB962C8B-B14F-4D97-AF65-F5344CB8AC3E}">
        <p14:creationId xmlns:p14="http://schemas.microsoft.com/office/powerpoint/2010/main" val="1142594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CCB9AA-EAEB-486C-A659-AD7A182E7FC6}"/>
              </a:ext>
            </a:extLst>
          </p:cNvPr>
          <p:cNvSpPr>
            <a:spLocks noGrp="1"/>
          </p:cNvSpPr>
          <p:nvPr>
            <p:ph type="title"/>
          </p:nvPr>
        </p:nvSpPr>
        <p:spPr/>
        <p:txBody>
          <a:bodyPr/>
          <a:lstStyle/>
          <a:p>
            <a:pPr algn="ctr"/>
            <a:r>
              <a:rPr lang="sk-SK" dirty="0" err="1"/>
              <a:t>Exercise</a:t>
            </a:r>
            <a:r>
              <a:rPr lang="sk-SK" dirty="0"/>
              <a:t> 3. – </a:t>
            </a:r>
            <a:r>
              <a:rPr lang="sk-SK" dirty="0" err="1"/>
              <a:t>Week</a:t>
            </a:r>
            <a:r>
              <a:rPr lang="sk-SK" dirty="0"/>
              <a:t> 1</a:t>
            </a:r>
          </a:p>
        </p:txBody>
      </p:sp>
      <p:sp>
        <p:nvSpPr>
          <p:cNvPr id="3" name="Zástupný objekt pre obsah 2">
            <a:extLst>
              <a:ext uri="{FF2B5EF4-FFF2-40B4-BE49-F238E27FC236}">
                <a16:creationId xmlns:a16="http://schemas.microsoft.com/office/drawing/2014/main" id="{708F136A-2D19-402D-9B26-FF80CDA1C667}"/>
              </a:ext>
            </a:extLst>
          </p:cNvPr>
          <p:cNvSpPr>
            <a:spLocks noGrp="1"/>
          </p:cNvSpPr>
          <p:nvPr>
            <p:ph idx="1"/>
          </p:nvPr>
        </p:nvSpPr>
        <p:spPr/>
        <p:txBody>
          <a:bodyPr/>
          <a:lstStyle/>
          <a:p>
            <a:r>
              <a:rPr lang="en-US" dirty="0"/>
              <a:t>Form the </a:t>
            </a:r>
            <a:r>
              <a:rPr lang="en-US" dirty="0" err="1"/>
              <a:t>Genetive</a:t>
            </a:r>
            <a:r>
              <a:rPr lang="en-US" dirty="0"/>
              <a:t> of the following anatomical terms:</a:t>
            </a:r>
            <a:endParaRPr lang="sk-SK" dirty="0"/>
          </a:p>
          <a:p>
            <a:endParaRPr lang="sk-SK" dirty="0"/>
          </a:p>
          <a:p>
            <a:pPr marL="0" indent="0" algn="ctr">
              <a:buNone/>
            </a:pPr>
            <a:r>
              <a:rPr lang="sk-SK" i="1" dirty="0" err="1"/>
              <a:t>E.g</a:t>
            </a:r>
            <a:r>
              <a:rPr lang="sk-SK" i="1" dirty="0"/>
              <a:t>.: </a:t>
            </a:r>
            <a:r>
              <a:rPr lang="sk-SK" i="1" dirty="0" err="1"/>
              <a:t>Nom.Sing</a:t>
            </a:r>
            <a:r>
              <a:rPr lang="sk-SK" i="1" dirty="0"/>
              <a:t>. </a:t>
            </a:r>
            <a:r>
              <a:rPr lang="sk-SK" i="1" dirty="0" err="1"/>
              <a:t>radix</a:t>
            </a:r>
            <a:r>
              <a:rPr lang="sk-SK" i="1" dirty="0"/>
              <a:t> </a:t>
            </a:r>
            <a:r>
              <a:rPr lang="sk-SK" i="1" dirty="0" err="1"/>
              <a:t>anterior</a:t>
            </a:r>
            <a:r>
              <a:rPr lang="sk-SK" i="1" dirty="0"/>
              <a:t> – </a:t>
            </a:r>
            <a:r>
              <a:rPr lang="sk-SK" i="1" dirty="0" err="1"/>
              <a:t>Gen.Sing</a:t>
            </a:r>
            <a:r>
              <a:rPr lang="sk-SK" i="1" dirty="0"/>
              <a:t>. </a:t>
            </a:r>
            <a:r>
              <a:rPr lang="sk-SK" i="1" dirty="0" err="1"/>
              <a:t>radicis</a:t>
            </a:r>
            <a:r>
              <a:rPr lang="sk-SK" i="1" dirty="0"/>
              <a:t> </a:t>
            </a:r>
            <a:r>
              <a:rPr lang="sk-SK" i="1" dirty="0" err="1"/>
              <a:t>anterioris</a:t>
            </a:r>
            <a:endParaRPr lang="sk-SK" i="1" dirty="0"/>
          </a:p>
        </p:txBody>
      </p:sp>
    </p:spTree>
    <p:extLst>
      <p:ext uri="{BB962C8B-B14F-4D97-AF65-F5344CB8AC3E}">
        <p14:creationId xmlns:p14="http://schemas.microsoft.com/office/powerpoint/2010/main" val="628978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5B4695-C198-4085-BF70-15DDF17F86A6}"/>
              </a:ext>
            </a:extLst>
          </p:cNvPr>
          <p:cNvSpPr>
            <a:spLocks noGrp="1"/>
          </p:cNvSpPr>
          <p:nvPr>
            <p:ph type="title"/>
          </p:nvPr>
        </p:nvSpPr>
        <p:spPr/>
        <p:txBody>
          <a:bodyPr/>
          <a:lstStyle/>
          <a:p>
            <a:r>
              <a:rPr lang="sk-SK" dirty="0" err="1"/>
              <a:t>Spina</a:t>
            </a:r>
            <a:r>
              <a:rPr lang="sk-SK" dirty="0"/>
              <a:t> </a:t>
            </a:r>
            <a:r>
              <a:rPr lang="sk-SK" dirty="0" err="1"/>
              <a:t>nasalis</a:t>
            </a:r>
            <a:r>
              <a:rPr lang="sk-SK" dirty="0"/>
              <a:t> </a:t>
            </a:r>
            <a:r>
              <a:rPr lang="sk-SK" dirty="0" err="1"/>
              <a:t>anterior</a:t>
            </a:r>
            <a:r>
              <a:rPr lang="sk-SK" dirty="0"/>
              <a:t> </a:t>
            </a:r>
          </a:p>
        </p:txBody>
      </p:sp>
      <p:sp>
        <p:nvSpPr>
          <p:cNvPr id="3" name="Zástupný objekt pre obsah 2">
            <a:extLst>
              <a:ext uri="{FF2B5EF4-FFF2-40B4-BE49-F238E27FC236}">
                <a16:creationId xmlns:a16="http://schemas.microsoft.com/office/drawing/2014/main" id="{A1980499-F4E4-4F7D-924F-E2B9639A1B0D}"/>
              </a:ext>
            </a:extLst>
          </p:cNvPr>
          <p:cNvSpPr>
            <a:spLocks noGrp="1"/>
          </p:cNvSpPr>
          <p:nvPr>
            <p:ph idx="1"/>
          </p:nvPr>
        </p:nvSpPr>
        <p:spPr/>
        <p:txBody>
          <a:bodyPr/>
          <a:lstStyle/>
          <a:p>
            <a:r>
              <a:rPr lang="sk-SK" dirty="0" err="1"/>
              <a:t>Spinae</a:t>
            </a:r>
            <a:r>
              <a:rPr lang="sk-SK" dirty="0"/>
              <a:t> </a:t>
            </a:r>
            <a:r>
              <a:rPr lang="sk-SK" dirty="0" err="1"/>
              <a:t>nasalis</a:t>
            </a:r>
            <a:r>
              <a:rPr lang="sk-SK" dirty="0"/>
              <a:t> </a:t>
            </a:r>
            <a:r>
              <a:rPr lang="sk-SK" dirty="0" err="1"/>
              <a:t>anterioris</a:t>
            </a:r>
            <a:r>
              <a:rPr lang="sk-SK" dirty="0"/>
              <a:t> – </a:t>
            </a:r>
            <a:r>
              <a:rPr lang="sk-SK" dirty="0" err="1"/>
              <a:t>anterior</a:t>
            </a:r>
            <a:r>
              <a:rPr lang="sk-SK" dirty="0"/>
              <a:t> nasal </a:t>
            </a:r>
            <a:r>
              <a:rPr lang="sk-SK" dirty="0" err="1"/>
              <a:t>spine</a:t>
            </a:r>
            <a:endParaRPr lang="sk-SK" dirty="0"/>
          </a:p>
          <a:p>
            <a:endParaRPr lang="sk-SK" dirty="0"/>
          </a:p>
        </p:txBody>
      </p:sp>
      <p:pic>
        <p:nvPicPr>
          <p:cNvPr id="5" name="Obrázok 4">
            <a:extLst>
              <a:ext uri="{FF2B5EF4-FFF2-40B4-BE49-F238E27FC236}">
                <a16:creationId xmlns:a16="http://schemas.microsoft.com/office/drawing/2014/main" id="{EB1BB5CB-A08F-4FFA-B823-9B363BDF3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9295" y="2325756"/>
            <a:ext cx="4216400" cy="4114800"/>
          </a:xfrm>
          <a:prstGeom prst="rect">
            <a:avLst/>
          </a:prstGeom>
        </p:spPr>
      </p:pic>
    </p:spTree>
    <p:extLst>
      <p:ext uri="{BB962C8B-B14F-4D97-AF65-F5344CB8AC3E}">
        <p14:creationId xmlns:p14="http://schemas.microsoft.com/office/powerpoint/2010/main" val="978055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F6BC4D-2EA4-4589-88C7-3A4DC329378F}"/>
              </a:ext>
            </a:extLst>
          </p:cNvPr>
          <p:cNvSpPr>
            <a:spLocks noGrp="1"/>
          </p:cNvSpPr>
          <p:nvPr>
            <p:ph type="title"/>
          </p:nvPr>
        </p:nvSpPr>
        <p:spPr/>
        <p:txBody>
          <a:bodyPr/>
          <a:lstStyle/>
          <a:p>
            <a:r>
              <a:rPr lang="sk-SK" dirty="0"/>
              <a:t>vena </a:t>
            </a:r>
            <a:r>
              <a:rPr lang="sk-SK" dirty="0" err="1"/>
              <a:t>laryngea</a:t>
            </a:r>
            <a:r>
              <a:rPr lang="sk-SK" dirty="0"/>
              <a:t> </a:t>
            </a:r>
            <a:r>
              <a:rPr lang="sk-SK" dirty="0" err="1"/>
              <a:t>inferior</a:t>
            </a:r>
            <a:endParaRPr lang="sk-SK" dirty="0"/>
          </a:p>
        </p:txBody>
      </p:sp>
      <p:sp>
        <p:nvSpPr>
          <p:cNvPr id="3" name="Zástupný objekt pre obsah 2">
            <a:extLst>
              <a:ext uri="{FF2B5EF4-FFF2-40B4-BE49-F238E27FC236}">
                <a16:creationId xmlns:a16="http://schemas.microsoft.com/office/drawing/2014/main" id="{C32FE809-74B6-4F00-B02A-510F80075E76}"/>
              </a:ext>
            </a:extLst>
          </p:cNvPr>
          <p:cNvSpPr>
            <a:spLocks noGrp="1"/>
          </p:cNvSpPr>
          <p:nvPr>
            <p:ph idx="1"/>
          </p:nvPr>
        </p:nvSpPr>
        <p:spPr/>
        <p:txBody>
          <a:bodyPr/>
          <a:lstStyle/>
          <a:p>
            <a:r>
              <a:rPr lang="sk-SK" dirty="0" err="1"/>
              <a:t>Venae</a:t>
            </a:r>
            <a:r>
              <a:rPr lang="sk-SK" dirty="0"/>
              <a:t> </a:t>
            </a:r>
            <a:r>
              <a:rPr lang="sk-SK" dirty="0" err="1"/>
              <a:t>laryngeae</a:t>
            </a:r>
            <a:r>
              <a:rPr lang="sk-SK" dirty="0"/>
              <a:t> </a:t>
            </a:r>
            <a:r>
              <a:rPr lang="sk-SK" dirty="0" err="1"/>
              <a:t>inferioris</a:t>
            </a:r>
            <a:r>
              <a:rPr lang="sk-SK" dirty="0"/>
              <a:t> – </a:t>
            </a:r>
            <a:r>
              <a:rPr lang="sk-SK" dirty="0" err="1"/>
              <a:t>inferior</a:t>
            </a:r>
            <a:r>
              <a:rPr lang="sk-SK" dirty="0"/>
              <a:t> </a:t>
            </a:r>
            <a:r>
              <a:rPr lang="sk-SK" dirty="0" err="1"/>
              <a:t>laryngeal</a:t>
            </a:r>
            <a:r>
              <a:rPr lang="sk-SK" dirty="0"/>
              <a:t> </a:t>
            </a:r>
            <a:r>
              <a:rPr lang="sk-SK" dirty="0" err="1"/>
              <a:t>vein</a:t>
            </a:r>
            <a:endParaRPr lang="sk-SK" dirty="0"/>
          </a:p>
          <a:p>
            <a:endParaRPr lang="sk-SK" dirty="0"/>
          </a:p>
        </p:txBody>
      </p:sp>
      <p:pic>
        <p:nvPicPr>
          <p:cNvPr id="5" name="Obrázok 4">
            <a:extLst>
              <a:ext uri="{FF2B5EF4-FFF2-40B4-BE49-F238E27FC236}">
                <a16:creationId xmlns:a16="http://schemas.microsoft.com/office/drawing/2014/main" id="{11D1C658-65A9-4AA3-A890-C9841B243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464" y="2660166"/>
            <a:ext cx="6076950" cy="3419475"/>
          </a:xfrm>
          <a:prstGeom prst="rect">
            <a:avLst/>
          </a:prstGeom>
        </p:spPr>
      </p:pic>
    </p:spTree>
    <p:extLst>
      <p:ext uri="{BB962C8B-B14F-4D97-AF65-F5344CB8AC3E}">
        <p14:creationId xmlns:p14="http://schemas.microsoft.com/office/powerpoint/2010/main" val="327180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3A8D3F-8AE8-4330-874F-614478D99B26}"/>
              </a:ext>
            </a:extLst>
          </p:cNvPr>
          <p:cNvSpPr>
            <a:spLocks noGrp="1"/>
          </p:cNvSpPr>
          <p:nvPr>
            <p:ph type="title"/>
          </p:nvPr>
        </p:nvSpPr>
        <p:spPr/>
        <p:txBody>
          <a:bodyPr/>
          <a:lstStyle/>
          <a:p>
            <a:r>
              <a:rPr lang="pt-BR" dirty="0"/>
              <a:t>cornu, us n (coccygeus, a, um) </a:t>
            </a:r>
            <a:endParaRPr lang="sk-SK" dirty="0"/>
          </a:p>
        </p:txBody>
      </p:sp>
      <p:sp>
        <p:nvSpPr>
          <p:cNvPr id="3" name="Zástupný objekt pre obsah 2">
            <a:extLst>
              <a:ext uri="{FF2B5EF4-FFF2-40B4-BE49-F238E27FC236}">
                <a16:creationId xmlns:a16="http://schemas.microsoft.com/office/drawing/2014/main" id="{84D61041-3F99-468C-9749-63146DE80381}"/>
              </a:ext>
            </a:extLst>
          </p:cNvPr>
          <p:cNvSpPr>
            <a:spLocks noGrp="1"/>
          </p:cNvSpPr>
          <p:nvPr>
            <p:ph idx="1"/>
          </p:nvPr>
        </p:nvSpPr>
        <p:spPr/>
        <p:txBody>
          <a:bodyPr/>
          <a:lstStyle/>
          <a:p>
            <a:r>
              <a:rPr lang="sk-SK" dirty="0" err="1"/>
              <a:t>cornu</a:t>
            </a:r>
            <a:r>
              <a:rPr lang="sk-SK" dirty="0"/>
              <a:t> </a:t>
            </a:r>
            <a:r>
              <a:rPr lang="sk-SK" dirty="0" err="1"/>
              <a:t>coccygeum</a:t>
            </a:r>
            <a:r>
              <a:rPr lang="sk-SK" dirty="0"/>
              <a:t> - </a:t>
            </a:r>
            <a:r>
              <a:rPr lang="en-US" dirty="0" err="1"/>
              <a:t>coc·cyg·e·al</a:t>
            </a:r>
            <a:r>
              <a:rPr lang="en-US" dirty="0"/>
              <a:t> </a:t>
            </a:r>
            <a:r>
              <a:rPr lang="en-US" dirty="0" err="1"/>
              <a:t>cornu</a:t>
            </a:r>
            <a:r>
              <a:rPr lang="en-US" dirty="0"/>
              <a:t> </a:t>
            </a:r>
            <a:r>
              <a:rPr lang="sk-SK" dirty="0"/>
              <a:t>- </a:t>
            </a:r>
            <a:r>
              <a:rPr lang="en-US" dirty="0"/>
              <a:t>two processes that project upward from the dorsum of the base of the coccyx to articulate with the sacral </a:t>
            </a:r>
            <a:r>
              <a:rPr lang="en-US" dirty="0" err="1"/>
              <a:t>cornua</a:t>
            </a:r>
            <a:r>
              <a:rPr lang="en-US" dirty="0"/>
              <a:t>.</a:t>
            </a:r>
            <a:r>
              <a:rPr lang="sk-SK" dirty="0"/>
              <a:t> </a:t>
            </a:r>
            <a:r>
              <a:rPr lang="en-US" dirty="0"/>
              <a:t>Synonym(s): </a:t>
            </a:r>
            <a:r>
              <a:rPr lang="en-US" dirty="0" err="1"/>
              <a:t>cornu</a:t>
            </a:r>
            <a:r>
              <a:rPr lang="en-US" dirty="0"/>
              <a:t> </a:t>
            </a:r>
            <a:r>
              <a:rPr lang="en-US" dirty="0" err="1"/>
              <a:t>coccygeum</a:t>
            </a:r>
            <a:r>
              <a:rPr lang="en-US" dirty="0"/>
              <a:t>, coccygeal horn, </a:t>
            </a:r>
            <a:r>
              <a:rPr lang="en-US" dirty="0" err="1"/>
              <a:t>cornua</a:t>
            </a:r>
            <a:r>
              <a:rPr lang="en-US" dirty="0"/>
              <a:t> </a:t>
            </a:r>
            <a:r>
              <a:rPr lang="en-US" dirty="0" err="1"/>
              <a:t>coccygealia</a:t>
            </a:r>
            <a:endParaRPr lang="sk-SK" dirty="0"/>
          </a:p>
        </p:txBody>
      </p:sp>
      <p:pic>
        <p:nvPicPr>
          <p:cNvPr id="5" name="Obrázok 4">
            <a:extLst>
              <a:ext uri="{FF2B5EF4-FFF2-40B4-BE49-F238E27FC236}">
                <a16:creationId xmlns:a16="http://schemas.microsoft.com/office/drawing/2014/main" id="{6DA0A4D4-1308-48F6-A3A7-4E2D11731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459" y="3075744"/>
            <a:ext cx="5155097" cy="3647231"/>
          </a:xfrm>
          <a:prstGeom prst="rect">
            <a:avLst/>
          </a:prstGeom>
        </p:spPr>
      </p:pic>
    </p:spTree>
    <p:extLst>
      <p:ext uri="{BB962C8B-B14F-4D97-AF65-F5344CB8AC3E}">
        <p14:creationId xmlns:p14="http://schemas.microsoft.com/office/powerpoint/2010/main" val="1959909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DBDD2-889F-456C-93CD-30EE47144A27}"/>
              </a:ext>
            </a:extLst>
          </p:cNvPr>
          <p:cNvSpPr>
            <a:spLocks noGrp="1"/>
          </p:cNvSpPr>
          <p:nvPr>
            <p:ph type="title"/>
          </p:nvPr>
        </p:nvSpPr>
        <p:spPr/>
        <p:txBody>
          <a:bodyPr/>
          <a:lstStyle/>
          <a:p>
            <a:r>
              <a:rPr lang="sk-SK" dirty="0" err="1"/>
              <a:t>fissura</a:t>
            </a:r>
            <a:r>
              <a:rPr lang="sk-SK" dirty="0"/>
              <a:t> </a:t>
            </a:r>
            <a:r>
              <a:rPr lang="sk-SK" dirty="0" err="1"/>
              <a:t>orbitalis</a:t>
            </a:r>
            <a:r>
              <a:rPr lang="sk-SK" dirty="0"/>
              <a:t> </a:t>
            </a:r>
            <a:r>
              <a:rPr lang="sk-SK" dirty="0" err="1"/>
              <a:t>superior</a:t>
            </a:r>
            <a:endParaRPr lang="sk-SK" dirty="0"/>
          </a:p>
        </p:txBody>
      </p:sp>
      <p:sp>
        <p:nvSpPr>
          <p:cNvPr id="3" name="Zástupný objekt pre obsah 2">
            <a:extLst>
              <a:ext uri="{FF2B5EF4-FFF2-40B4-BE49-F238E27FC236}">
                <a16:creationId xmlns:a16="http://schemas.microsoft.com/office/drawing/2014/main" id="{0B426B9C-8377-4180-A06F-EE67832185AA}"/>
              </a:ext>
            </a:extLst>
          </p:cNvPr>
          <p:cNvSpPr>
            <a:spLocks noGrp="1"/>
          </p:cNvSpPr>
          <p:nvPr>
            <p:ph idx="1"/>
          </p:nvPr>
        </p:nvSpPr>
        <p:spPr/>
        <p:txBody>
          <a:bodyPr/>
          <a:lstStyle/>
          <a:p>
            <a:r>
              <a:rPr lang="sk-SK" dirty="0" err="1"/>
              <a:t>Fissurae</a:t>
            </a:r>
            <a:r>
              <a:rPr lang="sk-SK" dirty="0"/>
              <a:t> </a:t>
            </a:r>
            <a:r>
              <a:rPr lang="sk-SK" dirty="0" err="1"/>
              <a:t>orbitalis</a:t>
            </a:r>
            <a:r>
              <a:rPr lang="sk-SK" dirty="0"/>
              <a:t> </a:t>
            </a:r>
            <a:r>
              <a:rPr lang="sk-SK" dirty="0" err="1"/>
              <a:t>superioris</a:t>
            </a:r>
            <a:r>
              <a:rPr lang="sk-SK" dirty="0"/>
              <a:t> – </a:t>
            </a:r>
            <a:r>
              <a:rPr lang="sk-SK" dirty="0" err="1"/>
              <a:t>superior</a:t>
            </a:r>
            <a:r>
              <a:rPr lang="sk-SK" dirty="0"/>
              <a:t> </a:t>
            </a:r>
            <a:r>
              <a:rPr lang="sk-SK" dirty="0" err="1"/>
              <a:t>orbital</a:t>
            </a:r>
            <a:r>
              <a:rPr lang="sk-SK" dirty="0"/>
              <a:t> </a:t>
            </a:r>
            <a:r>
              <a:rPr lang="sk-SK" dirty="0" err="1"/>
              <a:t>fissure</a:t>
            </a:r>
            <a:endParaRPr lang="sk-SK" dirty="0"/>
          </a:p>
          <a:p>
            <a:endParaRPr lang="sk-SK" dirty="0"/>
          </a:p>
        </p:txBody>
      </p:sp>
      <p:pic>
        <p:nvPicPr>
          <p:cNvPr id="5" name="Obrázok 4">
            <a:extLst>
              <a:ext uri="{FF2B5EF4-FFF2-40B4-BE49-F238E27FC236}">
                <a16:creationId xmlns:a16="http://schemas.microsoft.com/office/drawing/2014/main" id="{B3EE2055-E666-4CF8-B23B-DA384E364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416" y="2564295"/>
            <a:ext cx="4781550" cy="3505200"/>
          </a:xfrm>
          <a:prstGeom prst="rect">
            <a:avLst/>
          </a:prstGeom>
        </p:spPr>
      </p:pic>
    </p:spTree>
    <p:extLst>
      <p:ext uri="{BB962C8B-B14F-4D97-AF65-F5344CB8AC3E}">
        <p14:creationId xmlns:p14="http://schemas.microsoft.com/office/powerpoint/2010/main" val="111920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8A98CC-E4CE-4E47-B615-F53A02C06370}"/>
              </a:ext>
            </a:extLst>
          </p:cNvPr>
          <p:cNvSpPr>
            <a:spLocks noGrp="1"/>
          </p:cNvSpPr>
          <p:nvPr>
            <p:ph type="title"/>
          </p:nvPr>
        </p:nvSpPr>
        <p:spPr/>
        <p:txBody>
          <a:bodyPr/>
          <a:lstStyle/>
          <a:p>
            <a:r>
              <a:rPr lang="sk-SK" dirty="0" err="1"/>
              <a:t>sinus</a:t>
            </a:r>
            <a:r>
              <a:rPr lang="sk-SK" dirty="0"/>
              <a:t> </a:t>
            </a:r>
            <a:r>
              <a:rPr lang="sk-SK" dirty="0" err="1"/>
              <a:t>sagittalis</a:t>
            </a:r>
            <a:r>
              <a:rPr lang="sk-SK" dirty="0"/>
              <a:t> </a:t>
            </a:r>
            <a:r>
              <a:rPr lang="sk-SK" dirty="0" err="1"/>
              <a:t>superior</a:t>
            </a:r>
            <a:endParaRPr lang="sk-SK" dirty="0"/>
          </a:p>
        </p:txBody>
      </p:sp>
      <p:sp>
        <p:nvSpPr>
          <p:cNvPr id="3" name="Zástupný objekt pre obsah 2">
            <a:extLst>
              <a:ext uri="{FF2B5EF4-FFF2-40B4-BE49-F238E27FC236}">
                <a16:creationId xmlns:a16="http://schemas.microsoft.com/office/drawing/2014/main" id="{604A73D0-021C-453E-9782-AB3932EA4EA3}"/>
              </a:ext>
            </a:extLst>
          </p:cNvPr>
          <p:cNvSpPr>
            <a:spLocks noGrp="1"/>
          </p:cNvSpPr>
          <p:nvPr>
            <p:ph idx="1"/>
          </p:nvPr>
        </p:nvSpPr>
        <p:spPr/>
        <p:txBody>
          <a:bodyPr/>
          <a:lstStyle/>
          <a:p>
            <a:r>
              <a:rPr lang="sk-SK" dirty="0" err="1"/>
              <a:t>Sinus</a:t>
            </a:r>
            <a:r>
              <a:rPr lang="sk-SK" dirty="0"/>
              <a:t> </a:t>
            </a:r>
            <a:r>
              <a:rPr lang="sk-SK" dirty="0" err="1"/>
              <a:t>sagittalis</a:t>
            </a:r>
            <a:r>
              <a:rPr lang="sk-SK" dirty="0"/>
              <a:t> </a:t>
            </a:r>
            <a:r>
              <a:rPr lang="sk-SK" dirty="0" err="1"/>
              <a:t>superioris</a:t>
            </a:r>
            <a:r>
              <a:rPr lang="sk-SK" dirty="0"/>
              <a:t> – </a:t>
            </a:r>
            <a:r>
              <a:rPr lang="sk-SK" dirty="0" err="1"/>
              <a:t>superior</a:t>
            </a:r>
            <a:r>
              <a:rPr lang="sk-SK" dirty="0"/>
              <a:t> </a:t>
            </a:r>
            <a:r>
              <a:rPr lang="sk-SK" dirty="0" err="1"/>
              <a:t>sagittal</a:t>
            </a:r>
            <a:r>
              <a:rPr lang="sk-SK" dirty="0"/>
              <a:t> </a:t>
            </a:r>
            <a:r>
              <a:rPr lang="sk-SK" dirty="0" err="1"/>
              <a:t>sinus</a:t>
            </a:r>
            <a:endParaRPr lang="sk-SK" dirty="0"/>
          </a:p>
          <a:p>
            <a:endParaRPr lang="sk-SK" dirty="0"/>
          </a:p>
        </p:txBody>
      </p:sp>
      <p:pic>
        <p:nvPicPr>
          <p:cNvPr id="5" name="Obrázok 4">
            <a:extLst>
              <a:ext uri="{FF2B5EF4-FFF2-40B4-BE49-F238E27FC236}">
                <a16:creationId xmlns:a16="http://schemas.microsoft.com/office/drawing/2014/main" id="{803DAFAF-0833-45AC-B0F1-FEA81E7A9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0382" y="2351175"/>
            <a:ext cx="6654921" cy="4185322"/>
          </a:xfrm>
          <a:prstGeom prst="rect">
            <a:avLst/>
          </a:prstGeom>
        </p:spPr>
      </p:pic>
    </p:spTree>
    <p:extLst>
      <p:ext uri="{BB962C8B-B14F-4D97-AF65-F5344CB8AC3E}">
        <p14:creationId xmlns:p14="http://schemas.microsoft.com/office/powerpoint/2010/main" val="802489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08AD29-F40F-4811-A493-2C8686BA2971}"/>
              </a:ext>
            </a:extLst>
          </p:cNvPr>
          <p:cNvSpPr>
            <a:spLocks noGrp="1"/>
          </p:cNvSpPr>
          <p:nvPr>
            <p:ph type="title"/>
          </p:nvPr>
        </p:nvSpPr>
        <p:spPr/>
        <p:txBody>
          <a:bodyPr/>
          <a:lstStyle/>
          <a:p>
            <a:r>
              <a:rPr lang="sk-SK" dirty="0" err="1"/>
              <a:t>linea</a:t>
            </a:r>
            <a:r>
              <a:rPr lang="sk-SK" dirty="0"/>
              <a:t> </a:t>
            </a:r>
            <a:r>
              <a:rPr lang="sk-SK" dirty="0" err="1"/>
              <a:t>temporalis</a:t>
            </a:r>
            <a:r>
              <a:rPr lang="sk-SK" dirty="0"/>
              <a:t> </a:t>
            </a:r>
            <a:r>
              <a:rPr lang="sk-SK" dirty="0" err="1"/>
              <a:t>superior</a:t>
            </a:r>
            <a:endParaRPr lang="sk-SK" dirty="0"/>
          </a:p>
        </p:txBody>
      </p:sp>
      <p:sp>
        <p:nvSpPr>
          <p:cNvPr id="3" name="Zástupný objekt pre obsah 2">
            <a:extLst>
              <a:ext uri="{FF2B5EF4-FFF2-40B4-BE49-F238E27FC236}">
                <a16:creationId xmlns:a16="http://schemas.microsoft.com/office/drawing/2014/main" id="{DFC9DF03-B918-4ACA-BB27-2AC5AD9BA08A}"/>
              </a:ext>
            </a:extLst>
          </p:cNvPr>
          <p:cNvSpPr>
            <a:spLocks noGrp="1"/>
          </p:cNvSpPr>
          <p:nvPr>
            <p:ph idx="1"/>
          </p:nvPr>
        </p:nvSpPr>
        <p:spPr/>
        <p:txBody>
          <a:bodyPr/>
          <a:lstStyle/>
          <a:p>
            <a:r>
              <a:rPr lang="sk-SK" dirty="0" err="1"/>
              <a:t>Lineae</a:t>
            </a:r>
            <a:r>
              <a:rPr lang="sk-SK" dirty="0"/>
              <a:t> </a:t>
            </a:r>
            <a:r>
              <a:rPr lang="sk-SK" dirty="0" err="1"/>
              <a:t>temporalis</a:t>
            </a:r>
            <a:r>
              <a:rPr lang="sk-SK" dirty="0"/>
              <a:t> </a:t>
            </a:r>
            <a:r>
              <a:rPr lang="sk-SK" dirty="0" err="1"/>
              <a:t>superioris</a:t>
            </a:r>
            <a:r>
              <a:rPr lang="sk-SK" dirty="0"/>
              <a:t> – </a:t>
            </a:r>
            <a:r>
              <a:rPr lang="sk-SK" dirty="0" err="1"/>
              <a:t>superior</a:t>
            </a:r>
            <a:r>
              <a:rPr lang="sk-SK" dirty="0"/>
              <a:t> </a:t>
            </a:r>
            <a:r>
              <a:rPr lang="sk-SK" dirty="0" err="1"/>
              <a:t>temporal</a:t>
            </a:r>
            <a:r>
              <a:rPr lang="sk-SK" dirty="0"/>
              <a:t> </a:t>
            </a:r>
            <a:r>
              <a:rPr lang="sk-SK" dirty="0" err="1"/>
              <a:t>line</a:t>
            </a:r>
            <a:endParaRPr lang="sk-SK" dirty="0"/>
          </a:p>
          <a:p>
            <a:endParaRPr lang="sk-SK" dirty="0"/>
          </a:p>
        </p:txBody>
      </p:sp>
      <p:pic>
        <p:nvPicPr>
          <p:cNvPr id="5" name="Obrázok 4">
            <a:extLst>
              <a:ext uri="{FF2B5EF4-FFF2-40B4-BE49-F238E27FC236}">
                <a16:creationId xmlns:a16="http://schemas.microsoft.com/office/drawing/2014/main" id="{34226B7C-17A5-4779-AE47-22FFF8B83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655" y="2447282"/>
            <a:ext cx="6613102" cy="3864618"/>
          </a:xfrm>
          <a:prstGeom prst="rect">
            <a:avLst/>
          </a:prstGeom>
        </p:spPr>
      </p:pic>
    </p:spTree>
    <p:extLst>
      <p:ext uri="{BB962C8B-B14F-4D97-AF65-F5344CB8AC3E}">
        <p14:creationId xmlns:p14="http://schemas.microsoft.com/office/powerpoint/2010/main" val="809201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200290-64ED-41DF-9681-761E63E1AA2A}"/>
              </a:ext>
            </a:extLst>
          </p:cNvPr>
          <p:cNvSpPr>
            <a:spLocks noGrp="1"/>
          </p:cNvSpPr>
          <p:nvPr>
            <p:ph type="title"/>
          </p:nvPr>
        </p:nvSpPr>
        <p:spPr/>
        <p:txBody>
          <a:bodyPr/>
          <a:lstStyle/>
          <a:p>
            <a:r>
              <a:rPr lang="sk-SK" dirty="0" err="1"/>
              <a:t>musculus</a:t>
            </a:r>
            <a:r>
              <a:rPr lang="sk-SK" dirty="0"/>
              <a:t> </a:t>
            </a:r>
            <a:r>
              <a:rPr lang="sk-SK" dirty="0" err="1"/>
              <a:t>rectus</a:t>
            </a:r>
            <a:r>
              <a:rPr lang="sk-SK" dirty="0"/>
              <a:t> </a:t>
            </a:r>
            <a:r>
              <a:rPr lang="sk-SK" dirty="0" err="1"/>
              <a:t>superior</a:t>
            </a:r>
            <a:endParaRPr lang="sk-SK" dirty="0"/>
          </a:p>
        </p:txBody>
      </p:sp>
      <p:sp>
        <p:nvSpPr>
          <p:cNvPr id="3" name="Zástupný objekt pre obsah 2">
            <a:extLst>
              <a:ext uri="{FF2B5EF4-FFF2-40B4-BE49-F238E27FC236}">
                <a16:creationId xmlns:a16="http://schemas.microsoft.com/office/drawing/2014/main" id="{2D6603DF-9775-4D9F-ADC0-E5BBA5D5123A}"/>
              </a:ext>
            </a:extLst>
          </p:cNvPr>
          <p:cNvSpPr>
            <a:spLocks noGrp="1"/>
          </p:cNvSpPr>
          <p:nvPr>
            <p:ph idx="1"/>
          </p:nvPr>
        </p:nvSpPr>
        <p:spPr/>
        <p:txBody>
          <a:bodyPr/>
          <a:lstStyle/>
          <a:p>
            <a:r>
              <a:rPr lang="sk-SK" dirty="0" err="1"/>
              <a:t>Musculi</a:t>
            </a:r>
            <a:r>
              <a:rPr lang="sk-SK" dirty="0"/>
              <a:t> </a:t>
            </a:r>
            <a:r>
              <a:rPr lang="sk-SK" dirty="0" err="1"/>
              <a:t>recti</a:t>
            </a:r>
            <a:r>
              <a:rPr lang="sk-SK" dirty="0"/>
              <a:t> </a:t>
            </a:r>
            <a:r>
              <a:rPr lang="sk-SK" dirty="0" err="1"/>
              <a:t>superioris</a:t>
            </a:r>
            <a:r>
              <a:rPr lang="sk-SK" dirty="0"/>
              <a:t> – </a:t>
            </a:r>
            <a:r>
              <a:rPr lang="sk-SK" dirty="0" err="1"/>
              <a:t>superior</a:t>
            </a:r>
            <a:r>
              <a:rPr lang="sk-SK" dirty="0"/>
              <a:t> </a:t>
            </a:r>
            <a:r>
              <a:rPr lang="sk-SK" dirty="0" err="1"/>
              <a:t>rectus</a:t>
            </a:r>
            <a:r>
              <a:rPr lang="sk-SK" dirty="0"/>
              <a:t> </a:t>
            </a:r>
            <a:r>
              <a:rPr lang="sk-SK" dirty="0" err="1"/>
              <a:t>muscle</a:t>
            </a:r>
            <a:endParaRPr lang="sk-SK" dirty="0"/>
          </a:p>
          <a:p>
            <a:endParaRPr lang="sk-SK" dirty="0"/>
          </a:p>
        </p:txBody>
      </p:sp>
      <p:pic>
        <p:nvPicPr>
          <p:cNvPr id="5" name="Obrázok 4">
            <a:extLst>
              <a:ext uri="{FF2B5EF4-FFF2-40B4-BE49-F238E27FC236}">
                <a16:creationId xmlns:a16="http://schemas.microsoft.com/office/drawing/2014/main" id="{DD6916A7-1454-45E4-B655-227D644A2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765" y="2440649"/>
            <a:ext cx="5893904" cy="3736314"/>
          </a:xfrm>
          <a:prstGeom prst="rect">
            <a:avLst/>
          </a:prstGeom>
        </p:spPr>
      </p:pic>
    </p:spTree>
    <p:extLst>
      <p:ext uri="{BB962C8B-B14F-4D97-AF65-F5344CB8AC3E}">
        <p14:creationId xmlns:p14="http://schemas.microsoft.com/office/powerpoint/2010/main" val="2417313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CA42A7-CA30-4B0C-AE63-70739F55F67A}"/>
              </a:ext>
            </a:extLst>
          </p:cNvPr>
          <p:cNvSpPr>
            <a:spLocks noGrp="1"/>
          </p:cNvSpPr>
          <p:nvPr>
            <p:ph type="title"/>
          </p:nvPr>
        </p:nvSpPr>
        <p:spPr/>
        <p:txBody>
          <a:bodyPr/>
          <a:lstStyle/>
          <a:p>
            <a:r>
              <a:rPr lang="sk-SK" dirty="0" err="1"/>
              <a:t>musculus</a:t>
            </a:r>
            <a:r>
              <a:rPr lang="sk-SK" dirty="0"/>
              <a:t> </a:t>
            </a:r>
            <a:r>
              <a:rPr lang="sk-SK" dirty="0" err="1"/>
              <a:t>scalenus</a:t>
            </a:r>
            <a:r>
              <a:rPr lang="sk-SK" dirty="0"/>
              <a:t> </a:t>
            </a:r>
            <a:r>
              <a:rPr lang="sk-SK" dirty="0" err="1"/>
              <a:t>anterior</a:t>
            </a:r>
            <a:endParaRPr lang="sk-SK" dirty="0"/>
          </a:p>
        </p:txBody>
      </p:sp>
      <p:sp>
        <p:nvSpPr>
          <p:cNvPr id="3" name="Zástupný objekt pre obsah 2">
            <a:extLst>
              <a:ext uri="{FF2B5EF4-FFF2-40B4-BE49-F238E27FC236}">
                <a16:creationId xmlns:a16="http://schemas.microsoft.com/office/drawing/2014/main" id="{13E8FECA-6A28-412A-8489-1BE9177058D9}"/>
              </a:ext>
            </a:extLst>
          </p:cNvPr>
          <p:cNvSpPr>
            <a:spLocks noGrp="1"/>
          </p:cNvSpPr>
          <p:nvPr>
            <p:ph idx="1"/>
          </p:nvPr>
        </p:nvSpPr>
        <p:spPr/>
        <p:txBody>
          <a:bodyPr/>
          <a:lstStyle/>
          <a:p>
            <a:r>
              <a:rPr lang="sk-SK" dirty="0" err="1"/>
              <a:t>Musculi</a:t>
            </a:r>
            <a:r>
              <a:rPr lang="sk-SK" dirty="0"/>
              <a:t> </a:t>
            </a:r>
            <a:r>
              <a:rPr lang="sk-SK" dirty="0" err="1"/>
              <a:t>scaleni</a:t>
            </a:r>
            <a:r>
              <a:rPr lang="sk-SK" dirty="0"/>
              <a:t> </a:t>
            </a:r>
            <a:r>
              <a:rPr lang="sk-SK" dirty="0" err="1"/>
              <a:t>anterioris</a:t>
            </a:r>
            <a:r>
              <a:rPr lang="sk-SK" dirty="0"/>
              <a:t> – </a:t>
            </a:r>
            <a:r>
              <a:rPr lang="sk-SK" dirty="0" err="1"/>
              <a:t>anterior</a:t>
            </a:r>
            <a:r>
              <a:rPr lang="sk-SK" dirty="0"/>
              <a:t> </a:t>
            </a:r>
            <a:r>
              <a:rPr lang="sk-SK" dirty="0" err="1"/>
              <a:t>scalene</a:t>
            </a:r>
            <a:r>
              <a:rPr lang="sk-SK" dirty="0"/>
              <a:t> </a:t>
            </a:r>
            <a:r>
              <a:rPr lang="sk-SK" dirty="0" err="1"/>
              <a:t>muscle</a:t>
            </a:r>
            <a:endParaRPr lang="sk-SK" dirty="0"/>
          </a:p>
          <a:p>
            <a:endParaRPr lang="sk-SK" dirty="0"/>
          </a:p>
        </p:txBody>
      </p:sp>
      <p:pic>
        <p:nvPicPr>
          <p:cNvPr id="5" name="Obrázok 4">
            <a:extLst>
              <a:ext uri="{FF2B5EF4-FFF2-40B4-BE49-F238E27FC236}">
                <a16:creationId xmlns:a16="http://schemas.microsoft.com/office/drawing/2014/main" id="{6CE0B1AC-B4F8-4F5D-A0FD-3B74D87A7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5336" y="2485225"/>
            <a:ext cx="3840438" cy="4154116"/>
          </a:xfrm>
          <a:prstGeom prst="rect">
            <a:avLst/>
          </a:prstGeom>
        </p:spPr>
      </p:pic>
    </p:spTree>
    <p:extLst>
      <p:ext uri="{BB962C8B-B14F-4D97-AF65-F5344CB8AC3E}">
        <p14:creationId xmlns:p14="http://schemas.microsoft.com/office/powerpoint/2010/main" val="287509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82895A-E02B-4D5C-A6A9-61BC8B68D599}"/>
              </a:ext>
            </a:extLst>
          </p:cNvPr>
          <p:cNvSpPr>
            <a:spLocks noGrp="1"/>
          </p:cNvSpPr>
          <p:nvPr>
            <p:ph type="title"/>
          </p:nvPr>
        </p:nvSpPr>
        <p:spPr/>
        <p:txBody>
          <a:bodyPr/>
          <a:lstStyle/>
          <a:p>
            <a:r>
              <a:rPr lang="sk-SK" dirty="0" err="1"/>
              <a:t>processus</a:t>
            </a:r>
            <a:r>
              <a:rPr lang="sk-SK" dirty="0"/>
              <a:t> </a:t>
            </a:r>
            <a:r>
              <a:rPr lang="sk-SK" dirty="0" err="1"/>
              <a:t>articularis</a:t>
            </a:r>
            <a:r>
              <a:rPr lang="sk-SK" dirty="0"/>
              <a:t> </a:t>
            </a:r>
            <a:r>
              <a:rPr lang="sk-SK" dirty="0" err="1"/>
              <a:t>superior</a:t>
            </a:r>
            <a:endParaRPr lang="sk-SK" dirty="0"/>
          </a:p>
        </p:txBody>
      </p:sp>
      <p:sp>
        <p:nvSpPr>
          <p:cNvPr id="3" name="Zástupný objekt pre obsah 2">
            <a:extLst>
              <a:ext uri="{FF2B5EF4-FFF2-40B4-BE49-F238E27FC236}">
                <a16:creationId xmlns:a16="http://schemas.microsoft.com/office/drawing/2014/main" id="{3AD4CC78-F3E3-40B5-AB82-5DF905BCFF96}"/>
              </a:ext>
            </a:extLst>
          </p:cNvPr>
          <p:cNvSpPr>
            <a:spLocks noGrp="1"/>
          </p:cNvSpPr>
          <p:nvPr>
            <p:ph idx="1"/>
          </p:nvPr>
        </p:nvSpPr>
        <p:spPr/>
        <p:txBody>
          <a:bodyPr/>
          <a:lstStyle/>
          <a:p>
            <a:r>
              <a:rPr lang="sk-SK" dirty="0" err="1"/>
              <a:t>Processus</a:t>
            </a:r>
            <a:r>
              <a:rPr lang="sk-SK" dirty="0"/>
              <a:t> </a:t>
            </a:r>
            <a:r>
              <a:rPr lang="sk-SK" dirty="0" err="1"/>
              <a:t>articularis</a:t>
            </a:r>
            <a:r>
              <a:rPr lang="sk-SK" dirty="0"/>
              <a:t> </a:t>
            </a:r>
            <a:r>
              <a:rPr lang="sk-SK" dirty="0" err="1"/>
              <a:t>superioris</a:t>
            </a:r>
            <a:r>
              <a:rPr lang="sk-SK" dirty="0"/>
              <a:t> – </a:t>
            </a:r>
            <a:r>
              <a:rPr lang="sk-SK" dirty="0" err="1"/>
              <a:t>superior</a:t>
            </a:r>
            <a:r>
              <a:rPr lang="sk-SK" dirty="0"/>
              <a:t> </a:t>
            </a:r>
            <a:r>
              <a:rPr lang="sk-SK" dirty="0" err="1"/>
              <a:t>articular</a:t>
            </a:r>
            <a:r>
              <a:rPr lang="sk-SK" dirty="0"/>
              <a:t> </a:t>
            </a:r>
            <a:r>
              <a:rPr lang="sk-SK" dirty="0" err="1"/>
              <a:t>process</a:t>
            </a:r>
            <a:endParaRPr lang="sk-SK" dirty="0"/>
          </a:p>
          <a:p>
            <a:endParaRPr lang="sk-SK" dirty="0"/>
          </a:p>
        </p:txBody>
      </p:sp>
      <p:pic>
        <p:nvPicPr>
          <p:cNvPr id="5" name="Obrázok 4">
            <a:extLst>
              <a:ext uri="{FF2B5EF4-FFF2-40B4-BE49-F238E27FC236}">
                <a16:creationId xmlns:a16="http://schemas.microsoft.com/office/drawing/2014/main" id="{891E2DAB-9395-4C61-A520-39F959875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659" y="2694249"/>
            <a:ext cx="7177880" cy="3617651"/>
          </a:xfrm>
          <a:prstGeom prst="rect">
            <a:avLst/>
          </a:prstGeom>
        </p:spPr>
      </p:pic>
    </p:spTree>
    <p:extLst>
      <p:ext uri="{BB962C8B-B14F-4D97-AF65-F5344CB8AC3E}">
        <p14:creationId xmlns:p14="http://schemas.microsoft.com/office/powerpoint/2010/main" val="2680180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BFDC01-DC8D-4E60-9F22-67340373E907}"/>
              </a:ext>
            </a:extLst>
          </p:cNvPr>
          <p:cNvSpPr>
            <a:spLocks noGrp="1"/>
          </p:cNvSpPr>
          <p:nvPr>
            <p:ph type="title"/>
          </p:nvPr>
        </p:nvSpPr>
        <p:spPr/>
        <p:txBody>
          <a:bodyPr/>
          <a:lstStyle/>
          <a:p>
            <a:r>
              <a:rPr lang="sk-SK" dirty="0" err="1"/>
              <a:t>musculus</a:t>
            </a:r>
            <a:r>
              <a:rPr lang="sk-SK" dirty="0"/>
              <a:t> </a:t>
            </a:r>
            <a:r>
              <a:rPr lang="sk-SK" dirty="0" err="1"/>
              <a:t>tibialis</a:t>
            </a:r>
            <a:r>
              <a:rPr lang="sk-SK" dirty="0"/>
              <a:t> </a:t>
            </a:r>
            <a:r>
              <a:rPr lang="sk-SK" dirty="0" err="1"/>
              <a:t>posterior</a:t>
            </a:r>
            <a:endParaRPr lang="sk-SK" dirty="0"/>
          </a:p>
        </p:txBody>
      </p:sp>
      <p:sp>
        <p:nvSpPr>
          <p:cNvPr id="3" name="Zástupný objekt pre obsah 2">
            <a:extLst>
              <a:ext uri="{FF2B5EF4-FFF2-40B4-BE49-F238E27FC236}">
                <a16:creationId xmlns:a16="http://schemas.microsoft.com/office/drawing/2014/main" id="{BF235081-83FA-4D00-9E89-EC3900F9685B}"/>
              </a:ext>
            </a:extLst>
          </p:cNvPr>
          <p:cNvSpPr>
            <a:spLocks noGrp="1"/>
          </p:cNvSpPr>
          <p:nvPr>
            <p:ph idx="1"/>
          </p:nvPr>
        </p:nvSpPr>
        <p:spPr/>
        <p:txBody>
          <a:bodyPr/>
          <a:lstStyle/>
          <a:p>
            <a:r>
              <a:rPr lang="sk-SK" dirty="0" err="1"/>
              <a:t>Musculi</a:t>
            </a:r>
            <a:r>
              <a:rPr lang="sk-SK" dirty="0"/>
              <a:t> </a:t>
            </a:r>
            <a:r>
              <a:rPr lang="sk-SK" dirty="0" err="1"/>
              <a:t>tibialis</a:t>
            </a:r>
            <a:r>
              <a:rPr lang="sk-SK" dirty="0"/>
              <a:t> </a:t>
            </a:r>
            <a:r>
              <a:rPr lang="sk-SK" dirty="0" err="1"/>
              <a:t>posterioris</a:t>
            </a:r>
            <a:r>
              <a:rPr lang="sk-SK" dirty="0"/>
              <a:t> – </a:t>
            </a:r>
            <a:r>
              <a:rPr lang="sk-SK" dirty="0" err="1"/>
              <a:t>tibialis</a:t>
            </a:r>
            <a:r>
              <a:rPr lang="sk-SK" dirty="0"/>
              <a:t> </a:t>
            </a:r>
            <a:r>
              <a:rPr lang="sk-SK" dirty="0" err="1"/>
              <a:t>posterior</a:t>
            </a:r>
            <a:r>
              <a:rPr lang="sk-SK" dirty="0"/>
              <a:t> </a:t>
            </a:r>
            <a:r>
              <a:rPr lang="sk-SK" dirty="0" err="1"/>
              <a:t>muscle</a:t>
            </a:r>
            <a:endParaRPr lang="sk-SK" dirty="0"/>
          </a:p>
          <a:p>
            <a:endParaRPr lang="sk-SK" dirty="0"/>
          </a:p>
        </p:txBody>
      </p:sp>
      <p:pic>
        <p:nvPicPr>
          <p:cNvPr id="5" name="Obrázok 4">
            <a:extLst>
              <a:ext uri="{FF2B5EF4-FFF2-40B4-BE49-F238E27FC236}">
                <a16:creationId xmlns:a16="http://schemas.microsoft.com/office/drawing/2014/main" id="{E2F310CC-750E-4223-BB35-FA2C96FCE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635" y="2454701"/>
            <a:ext cx="4661452" cy="4090424"/>
          </a:xfrm>
          <a:prstGeom prst="rect">
            <a:avLst/>
          </a:prstGeom>
        </p:spPr>
      </p:pic>
    </p:spTree>
    <p:extLst>
      <p:ext uri="{BB962C8B-B14F-4D97-AF65-F5344CB8AC3E}">
        <p14:creationId xmlns:p14="http://schemas.microsoft.com/office/powerpoint/2010/main" val="1714058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F21D35-DD88-48E0-8F29-C145DCF2D117}"/>
              </a:ext>
            </a:extLst>
          </p:cNvPr>
          <p:cNvSpPr>
            <a:spLocks noGrp="1"/>
          </p:cNvSpPr>
          <p:nvPr>
            <p:ph type="title"/>
          </p:nvPr>
        </p:nvSpPr>
        <p:spPr/>
        <p:txBody>
          <a:bodyPr/>
          <a:lstStyle/>
          <a:p>
            <a:r>
              <a:rPr lang="sk-SK" dirty="0" err="1"/>
              <a:t>Regio</a:t>
            </a:r>
            <a:r>
              <a:rPr lang="sk-SK" dirty="0"/>
              <a:t> </a:t>
            </a:r>
            <a:r>
              <a:rPr lang="sk-SK" dirty="0" err="1"/>
              <a:t>cubitalis</a:t>
            </a:r>
            <a:r>
              <a:rPr lang="sk-SK" dirty="0"/>
              <a:t> </a:t>
            </a:r>
            <a:r>
              <a:rPr lang="sk-SK" dirty="0" err="1"/>
              <a:t>posterior</a:t>
            </a:r>
            <a:endParaRPr lang="sk-SK" dirty="0"/>
          </a:p>
        </p:txBody>
      </p:sp>
      <p:sp>
        <p:nvSpPr>
          <p:cNvPr id="3" name="Zástupný objekt pre obsah 2">
            <a:extLst>
              <a:ext uri="{FF2B5EF4-FFF2-40B4-BE49-F238E27FC236}">
                <a16:creationId xmlns:a16="http://schemas.microsoft.com/office/drawing/2014/main" id="{EC18D6D0-F674-4DB7-925C-FDF90218FB4C}"/>
              </a:ext>
            </a:extLst>
          </p:cNvPr>
          <p:cNvSpPr>
            <a:spLocks noGrp="1"/>
          </p:cNvSpPr>
          <p:nvPr>
            <p:ph idx="1"/>
          </p:nvPr>
        </p:nvSpPr>
        <p:spPr/>
        <p:txBody>
          <a:bodyPr/>
          <a:lstStyle/>
          <a:p>
            <a:r>
              <a:rPr lang="sk-SK" dirty="0" err="1"/>
              <a:t>Regionis</a:t>
            </a:r>
            <a:r>
              <a:rPr lang="sk-SK" dirty="0"/>
              <a:t> </a:t>
            </a:r>
            <a:r>
              <a:rPr lang="sk-SK" dirty="0" err="1"/>
              <a:t>cubitalis</a:t>
            </a:r>
            <a:r>
              <a:rPr lang="sk-SK" dirty="0"/>
              <a:t> </a:t>
            </a:r>
            <a:r>
              <a:rPr lang="sk-SK" dirty="0" err="1"/>
              <a:t>posterioris</a:t>
            </a:r>
            <a:r>
              <a:rPr lang="sk-SK" dirty="0"/>
              <a:t> – </a:t>
            </a:r>
            <a:r>
              <a:rPr lang="sk-SK" dirty="0" err="1"/>
              <a:t>posterior</a:t>
            </a:r>
            <a:r>
              <a:rPr lang="sk-SK" dirty="0"/>
              <a:t> </a:t>
            </a:r>
            <a:r>
              <a:rPr lang="sk-SK" dirty="0" err="1"/>
              <a:t>cubital</a:t>
            </a:r>
            <a:r>
              <a:rPr lang="sk-SK" dirty="0"/>
              <a:t> </a:t>
            </a:r>
            <a:r>
              <a:rPr lang="sk-SK" dirty="0" err="1"/>
              <a:t>region</a:t>
            </a:r>
            <a:endParaRPr lang="sk-SK" dirty="0"/>
          </a:p>
          <a:p>
            <a:endParaRPr lang="sk-SK" dirty="0"/>
          </a:p>
        </p:txBody>
      </p:sp>
      <p:pic>
        <p:nvPicPr>
          <p:cNvPr id="5" name="Obrázok 4">
            <a:extLst>
              <a:ext uri="{FF2B5EF4-FFF2-40B4-BE49-F238E27FC236}">
                <a16:creationId xmlns:a16="http://schemas.microsoft.com/office/drawing/2014/main" id="{D2A1D5AD-BBC0-4719-9C49-AD3B21245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289" y="2399407"/>
            <a:ext cx="4882519" cy="4233305"/>
          </a:xfrm>
          <a:prstGeom prst="rect">
            <a:avLst/>
          </a:prstGeom>
        </p:spPr>
      </p:pic>
    </p:spTree>
    <p:extLst>
      <p:ext uri="{BB962C8B-B14F-4D97-AF65-F5344CB8AC3E}">
        <p14:creationId xmlns:p14="http://schemas.microsoft.com/office/powerpoint/2010/main" val="824450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84C137-021D-4497-AE2F-D4AC43382622}"/>
              </a:ext>
            </a:extLst>
          </p:cNvPr>
          <p:cNvSpPr>
            <a:spLocks noGrp="1"/>
          </p:cNvSpPr>
          <p:nvPr>
            <p:ph type="title"/>
          </p:nvPr>
        </p:nvSpPr>
        <p:spPr/>
        <p:txBody>
          <a:bodyPr/>
          <a:lstStyle/>
          <a:p>
            <a:r>
              <a:rPr lang="pt-BR" dirty="0"/>
              <a:t>systema, atis n (nervosus,a, um)</a:t>
            </a:r>
            <a:endParaRPr lang="sk-SK" dirty="0"/>
          </a:p>
        </p:txBody>
      </p:sp>
      <p:sp>
        <p:nvSpPr>
          <p:cNvPr id="3" name="Zástupný objekt pre obsah 2">
            <a:extLst>
              <a:ext uri="{FF2B5EF4-FFF2-40B4-BE49-F238E27FC236}">
                <a16:creationId xmlns:a16="http://schemas.microsoft.com/office/drawing/2014/main" id="{EBEEAB58-D716-4E17-AE29-7CBE88C0BF6E}"/>
              </a:ext>
            </a:extLst>
          </p:cNvPr>
          <p:cNvSpPr>
            <a:spLocks noGrp="1"/>
          </p:cNvSpPr>
          <p:nvPr>
            <p:ph idx="1"/>
          </p:nvPr>
        </p:nvSpPr>
        <p:spPr/>
        <p:txBody>
          <a:bodyPr/>
          <a:lstStyle/>
          <a:p>
            <a:r>
              <a:rPr lang="sk-SK" dirty="0" err="1"/>
              <a:t>Systema</a:t>
            </a:r>
            <a:r>
              <a:rPr lang="sk-SK" dirty="0"/>
              <a:t> </a:t>
            </a:r>
            <a:r>
              <a:rPr lang="sk-SK" dirty="0" err="1"/>
              <a:t>nervosum</a:t>
            </a:r>
            <a:r>
              <a:rPr lang="sk-SK" dirty="0"/>
              <a:t> - </a:t>
            </a:r>
            <a:r>
              <a:rPr lang="en-US" dirty="0"/>
              <a:t>nervous system </a:t>
            </a:r>
            <a:r>
              <a:rPr lang="sk-SK" dirty="0"/>
              <a:t>- </a:t>
            </a:r>
            <a:r>
              <a:rPr lang="en-US" dirty="0"/>
              <a:t>the organ system that, along with the endocrine system, correlates the adjustments and reactions of an organism to internal and environmental conditions. </a:t>
            </a:r>
            <a:endParaRPr lang="sk-SK" dirty="0"/>
          </a:p>
        </p:txBody>
      </p:sp>
      <p:pic>
        <p:nvPicPr>
          <p:cNvPr id="5" name="Obrázok 4">
            <a:extLst>
              <a:ext uri="{FF2B5EF4-FFF2-40B4-BE49-F238E27FC236}">
                <a16:creationId xmlns:a16="http://schemas.microsoft.com/office/drawing/2014/main" id="{B0C011D9-8E5B-4092-BBA1-8EAC31652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3644" y="3145216"/>
            <a:ext cx="2271713" cy="3300309"/>
          </a:xfrm>
          <a:prstGeom prst="rect">
            <a:avLst/>
          </a:prstGeom>
        </p:spPr>
      </p:pic>
    </p:spTree>
    <p:extLst>
      <p:ext uri="{BB962C8B-B14F-4D97-AF65-F5344CB8AC3E}">
        <p14:creationId xmlns:p14="http://schemas.microsoft.com/office/powerpoint/2010/main" val="132638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573B83-D115-40C8-A52E-3DD130CAD2A6}"/>
              </a:ext>
            </a:extLst>
          </p:cNvPr>
          <p:cNvSpPr>
            <a:spLocks noGrp="1"/>
          </p:cNvSpPr>
          <p:nvPr>
            <p:ph type="title"/>
          </p:nvPr>
        </p:nvSpPr>
        <p:spPr/>
        <p:txBody>
          <a:bodyPr/>
          <a:lstStyle/>
          <a:p>
            <a:r>
              <a:rPr lang="pt-BR" dirty="0"/>
              <a:t>Septum</a:t>
            </a:r>
            <a:r>
              <a:rPr lang="sk-SK" dirty="0"/>
              <a:t> </a:t>
            </a:r>
            <a:r>
              <a:rPr lang="sk-SK" dirty="0" err="1"/>
              <a:t>nasi</a:t>
            </a:r>
            <a:r>
              <a:rPr lang="pt-BR" dirty="0"/>
              <a:t>, i n (osseus, a, um) </a:t>
            </a:r>
            <a:endParaRPr lang="sk-SK" dirty="0"/>
          </a:p>
        </p:txBody>
      </p:sp>
      <p:sp>
        <p:nvSpPr>
          <p:cNvPr id="3" name="Zástupný objekt pre obsah 2">
            <a:extLst>
              <a:ext uri="{FF2B5EF4-FFF2-40B4-BE49-F238E27FC236}">
                <a16:creationId xmlns:a16="http://schemas.microsoft.com/office/drawing/2014/main" id="{CA65F14C-BB39-4C36-AF45-8FB7CAACB4F3}"/>
              </a:ext>
            </a:extLst>
          </p:cNvPr>
          <p:cNvSpPr>
            <a:spLocks noGrp="1"/>
          </p:cNvSpPr>
          <p:nvPr>
            <p:ph idx="1"/>
          </p:nvPr>
        </p:nvSpPr>
        <p:spPr/>
        <p:txBody>
          <a:bodyPr/>
          <a:lstStyle/>
          <a:p>
            <a:r>
              <a:rPr lang="sk-SK" dirty="0" err="1"/>
              <a:t>Septum</a:t>
            </a:r>
            <a:r>
              <a:rPr lang="sk-SK" dirty="0"/>
              <a:t> </a:t>
            </a:r>
            <a:r>
              <a:rPr lang="sk-SK" dirty="0" err="1"/>
              <a:t>nasi</a:t>
            </a:r>
            <a:r>
              <a:rPr lang="sk-SK" dirty="0"/>
              <a:t> </a:t>
            </a:r>
            <a:r>
              <a:rPr lang="sk-SK" dirty="0" err="1"/>
              <a:t>osseum</a:t>
            </a:r>
            <a:r>
              <a:rPr lang="sk-SK" dirty="0"/>
              <a:t> – bony nasal </a:t>
            </a:r>
            <a:r>
              <a:rPr lang="sk-SK" dirty="0" err="1"/>
              <a:t>septum</a:t>
            </a:r>
            <a:r>
              <a:rPr lang="sk-SK" dirty="0"/>
              <a:t> - </a:t>
            </a:r>
            <a:r>
              <a:rPr lang="en-US" dirty="0"/>
              <a:t>the bones supporting the bony part of the nasal septum; these are the perpendicular plate of the ethmoid, the vomer, the sphenoidal rostrum, the crest of the nasal bones, the frontal spine, and the median crest formed by the apposition of the maxillary and palatine bones.</a:t>
            </a:r>
            <a:r>
              <a:rPr lang="sk-SK" dirty="0"/>
              <a:t> </a:t>
            </a:r>
          </a:p>
        </p:txBody>
      </p:sp>
      <p:pic>
        <p:nvPicPr>
          <p:cNvPr id="5" name="Obrázok 4">
            <a:extLst>
              <a:ext uri="{FF2B5EF4-FFF2-40B4-BE49-F238E27FC236}">
                <a16:creationId xmlns:a16="http://schemas.microsoft.com/office/drawing/2014/main" id="{9AFD218B-9731-432F-A2F7-84961FCA7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546" y="3787838"/>
            <a:ext cx="3392557" cy="2389125"/>
          </a:xfrm>
          <a:prstGeom prst="rect">
            <a:avLst/>
          </a:prstGeom>
        </p:spPr>
      </p:pic>
    </p:spTree>
    <p:extLst>
      <p:ext uri="{BB962C8B-B14F-4D97-AF65-F5344CB8AC3E}">
        <p14:creationId xmlns:p14="http://schemas.microsoft.com/office/powerpoint/2010/main" val="3037999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4779BC-0CEC-4931-B667-37CEAEDE9175}"/>
              </a:ext>
            </a:extLst>
          </p:cNvPr>
          <p:cNvSpPr>
            <a:spLocks noGrp="1"/>
          </p:cNvSpPr>
          <p:nvPr>
            <p:ph type="title"/>
          </p:nvPr>
        </p:nvSpPr>
        <p:spPr/>
        <p:txBody>
          <a:bodyPr/>
          <a:lstStyle/>
          <a:p>
            <a:r>
              <a:rPr lang="pt-BR" dirty="0"/>
              <a:t>columna, ae f (vertebralis,e)</a:t>
            </a:r>
            <a:endParaRPr lang="sk-SK" dirty="0"/>
          </a:p>
        </p:txBody>
      </p:sp>
      <p:sp>
        <p:nvSpPr>
          <p:cNvPr id="3" name="Zástupný objekt pre obsah 2">
            <a:extLst>
              <a:ext uri="{FF2B5EF4-FFF2-40B4-BE49-F238E27FC236}">
                <a16:creationId xmlns:a16="http://schemas.microsoft.com/office/drawing/2014/main" id="{E831A58D-4C53-4FD2-B0A0-02956F63E06C}"/>
              </a:ext>
            </a:extLst>
          </p:cNvPr>
          <p:cNvSpPr>
            <a:spLocks noGrp="1"/>
          </p:cNvSpPr>
          <p:nvPr>
            <p:ph idx="1"/>
          </p:nvPr>
        </p:nvSpPr>
        <p:spPr/>
        <p:txBody>
          <a:bodyPr/>
          <a:lstStyle/>
          <a:p>
            <a:r>
              <a:rPr lang="sk-SK" dirty="0" err="1"/>
              <a:t>Columna</a:t>
            </a:r>
            <a:r>
              <a:rPr lang="sk-SK" dirty="0"/>
              <a:t> </a:t>
            </a:r>
            <a:r>
              <a:rPr lang="sk-SK" dirty="0" err="1"/>
              <a:t>vertebralis</a:t>
            </a:r>
            <a:r>
              <a:rPr lang="sk-SK" dirty="0"/>
              <a:t> - </a:t>
            </a:r>
            <a:r>
              <a:rPr lang="sk-SK" dirty="0" err="1"/>
              <a:t>vertebral</a:t>
            </a:r>
            <a:r>
              <a:rPr lang="sk-SK" dirty="0"/>
              <a:t> </a:t>
            </a:r>
            <a:r>
              <a:rPr lang="sk-SK" dirty="0" err="1"/>
              <a:t>column</a:t>
            </a:r>
            <a:r>
              <a:rPr lang="sk-SK" dirty="0"/>
              <a:t> - </a:t>
            </a:r>
            <a:r>
              <a:rPr lang="sk-SK" dirty="0" err="1"/>
              <a:t>the</a:t>
            </a:r>
            <a:r>
              <a:rPr lang="sk-SK" dirty="0"/>
              <a:t> </a:t>
            </a:r>
            <a:r>
              <a:rPr lang="sk-SK" dirty="0" err="1"/>
              <a:t>series</a:t>
            </a:r>
            <a:r>
              <a:rPr lang="sk-SK" dirty="0"/>
              <a:t> of </a:t>
            </a:r>
            <a:r>
              <a:rPr lang="sk-SK" dirty="0" err="1"/>
              <a:t>vertebrae</a:t>
            </a:r>
            <a:r>
              <a:rPr lang="sk-SK" dirty="0"/>
              <a:t> </a:t>
            </a:r>
            <a:r>
              <a:rPr lang="sk-SK" dirty="0" err="1"/>
              <a:t>that</a:t>
            </a:r>
            <a:r>
              <a:rPr lang="sk-SK" dirty="0"/>
              <a:t> </a:t>
            </a:r>
            <a:r>
              <a:rPr lang="sk-SK" dirty="0" err="1"/>
              <a:t>extend</a:t>
            </a:r>
            <a:r>
              <a:rPr lang="sk-SK" dirty="0"/>
              <a:t> </a:t>
            </a:r>
            <a:r>
              <a:rPr lang="sk-SK" dirty="0" err="1"/>
              <a:t>from</a:t>
            </a:r>
            <a:r>
              <a:rPr lang="sk-SK" dirty="0"/>
              <a:t> </a:t>
            </a:r>
            <a:r>
              <a:rPr lang="sk-SK" dirty="0" err="1"/>
              <a:t>the</a:t>
            </a:r>
            <a:r>
              <a:rPr lang="sk-SK" dirty="0"/>
              <a:t> </a:t>
            </a:r>
            <a:r>
              <a:rPr lang="sk-SK" dirty="0" err="1"/>
              <a:t>cranium</a:t>
            </a:r>
            <a:r>
              <a:rPr lang="sk-SK" dirty="0"/>
              <a:t> to </a:t>
            </a:r>
            <a:r>
              <a:rPr lang="sk-SK" dirty="0" err="1"/>
              <a:t>the</a:t>
            </a:r>
            <a:r>
              <a:rPr lang="sk-SK" dirty="0"/>
              <a:t> </a:t>
            </a:r>
            <a:r>
              <a:rPr lang="sk-SK" dirty="0" err="1"/>
              <a:t>coccyx</a:t>
            </a:r>
            <a:r>
              <a:rPr lang="sk-SK" dirty="0"/>
              <a:t>, </a:t>
            </a:r>
            <a:r>
              <a:rPr lang="sk-SK" dirty="0" err="1"/>
              <a:t>providing</a:t>
            </a:r>
            <a:r>
              <a:rPr lang="sk-SK" dirty="0"/>
              <a:t> </a:t>
            </a:r>
            <a:r>
              <a:rPr lang="sk-SK" dirty="0" err="1"/>
              <a:t>support</a:t>
            </a:r>
            <a:r>
              <a:rPr lang="sk-SK" dirty="0"/>
              <a:t> and </a:t>
            </a:r>
            <a:r>
              <a:rPr lang="sk-SK" dirty="0" err="1"/>
              <a:t>forming</a:t>
            </a:r>
            <a:r>
              <a:rPr lang="sk-SK" dirty="0"/>
              <a:t> a </a:t>
            </a:r>
            <a:r>
              <a:rPr lang="sk-SK" dirty="0" err="1"/>
              <a:t>flexible</a:t>
            </a:r>
            <a:r>
              <a:rPr lang="sk-SK" dirty="0"/>
              <a:t> bony </a:t>
            </a:r>
            <a:r>
              <a:rPr lang="sk-SK" dirty="0" err="1"/>
              <a:t>case</a:t>
            </a:r>
            <a:r>
              <a:rPr lang="sk-SK" dirty="0"/>
              <a:t> </a:t>
            </a:r>
            <a:r>
              <a:rPr lang="sk-SK" dirty="0" err="1"/>
              <a:t>for</a:t>
            </a:r>
            <a:r>
              <a:rPr lang="sk-SK" dirty="0"/>
              <a:t> </a:t>
            </a:r>
            <a:r>
              <a:rPr lang="sk-SK" dirty="0" err="1"/>
              <a:t>the</a:t>
            </a:r>
            <a:r>
              <a:rPr lang="sk-SK" dirty="0"/>
              <a:t> </a:t>
            </a:r>
            <a:r>
              <a:rPr lang="sk-SK" dirty="0" err="1"/>
              <a:t>spinal</a:t>
            </a:r>
            <a:r>
              <a:rPr lang="sk-SK" dirty="0"/>
              <a:t> </a:t>
            </a:r>
            <a:r>
              <a:rPr lang="sk-SK" dirty="0" err="1"/>
              <a:t>cord</a:t>
            </a:r>
            <a:r>
              <a:rPr lang="sk-SK" dirty="0"/>
              <a:t>. </a:t>
            </a:r>
            <a:r>
              <a:rPr lang="sk-SK" dirty="0" err="1"/>
              <a:t>Synonyms</a:t>
            </a:r>
            <a:r>
              <a:rPr lang="sk-SK" dirty="0"/>
              <a:t>: </a:t>
            </a:r>
            <a:r>
              <a:rPr lang="sk-SK" dirty="0" err="1"/>
              <a:t>columna</a:t>
            </a:r>
            <a:r>
              <a:rPr lang="sk-SK" dirty="0"/>
              <a:t> </a:t>
            </a:r>
            <a:r>
              <a:rPr lang="sk-SK" dirty="0" err="1"/>
              <a:t>vertebralis</a:t>
            </a:r>
            <a:r>
              <a:rPr lang="sk-SK" dirty="0"/>
              <a:t>, </a:t>
            </a:r>
            <a:r>
              <a:rPr lang="sk-SK" dirty="0" err="1"/>
              <a:t>spine</a:t>
            </a:r>
            <a:r>
              <a:rPr lang="sk-SK" dirty="0"/>
              <a:t>, </a:t>
            </a:r>
            <a:r>
              <a:rPr lang="sk-SK" dirty="0" err="1"/>
              <a:t>backbone</a:t>
            </a:r>
            <a:r>
              <a:rPr lang="sk-SK" dirty="0"/>
              <a:t>, </a:t>
            </a:r>
            <a:r>
              <a:rPr lang="sk-SK" dirty="0" err="1"/>
              <a:t>dorsal</a:t>
            </a:r>
            <a:r>
              <a:rPr lang="sk-SK" dirty="0"/>
              <a:t> </a:t>
            </a:r>
            <a:r>
              <a:rPr lang="sk-SK" dirty="0" err="1"/>
              <a:t>spine</a:t>
            </a:r>
            <a:r>
              <a:rPr lang="sk-SK" dirty="0"/>
              <a:t>, </a:t>
            </a:r>
            <a:r>
              <a:rPr lang="sk-SK" dirty="0" err="1"/>
              <a:t>rachis</a:t>
            </a:r>
            <a:r>
              <a:rPr lang="sk-SK" dirty="0"/>
              <a:t>, </a:t>
            </a:r>
            <a:r>
              <a:rPr lang="sk-SK" dirty="0" err="1"/>
              <a:t>spina</a:t>
            </a:r>
            <a:r>
              <a:rPr lang="sk-SK" dirty="0"/>
              <a:t> </a:t>
            </a:r>
            <a:r>
              <a:rPr lang="sk-SK" dirty="0" err="1"/>
              <a:t>dorsalis</a:t>
            </a:r>
            <a:r>
              <a:rPr lang="sk-SK" dirty="0"/>
              <a:t>, </a:t>
            </a:r>
            <a:r>
              <a:rPr lang="sk-SK" dirty="0" err="1"/>
              <a:t>spinal</a:t>
            </a:r>
            <a:r>
              <a:rPr lang="sk-SK" dirty="0"/>
              <a:t> </a:t>
            </a:r>
            <a:r>
              <a:rPr lang="sk-SK" dirty="0" err="1"/>
              <a:t>column</a:t>
            </a:r>
            <a:r>
              <a:rPr lang="sk-SK" dirty="0"/>
              <a:t>, </a:t>
            </a:r>
            <a:r>
              <a:rPr lang="sk-SK" dirty="0" err="1"/>
              <a:t>vertebrarium</a:t>
            </a:r>
            <a:endParaRPr lang="sk-SK" dirty="0"/>
          </a:p>
        </p:txBody>
      </p:sp>
      <p:pic>
        <p:nvPicPr>
          <p:cNvPr id="5" name="Obrázok 4">
            <a:extLst>
              <a:ext uri="{FF2B5EF4-FFF2-40B4-BE49-F238E27FC236}">
                <a16:creationId xmlns:a16="http://schemas.microsoft.com/office/drawing/2014/main" id="{31C921EC-2540-44C3-835D-1CEFBFB925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131" y="3673752"/>
            <a:ext cx="3655667" cy="2741750"/>
          </a:xfrm>
          <a:prstGeom prst="rect">
            <a:avLst/>
          </a:prstGeom>
        </p:spPr>
      </p:pic>
    </p:spTree>
    <p:extLst>
      <p:ext uri="{BB962C8B-B14F-4D97-AF65-F5344CB8AC3E}">
        <p14:creationId xmlns:p14="http://schemas.microsoft.com/office/powerpoint/2010/main" val="214309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179EDA-5055-45F3-B715-EFC870516F82}"/>
              </a:ext>
            </a:extLst>
          </p:cNvPr>
          <p:cNvSpPr>
            <a:spLocks noGrp="1"/>
          </p:cNvSpPr>
          <p:nvPr>
            <p:ph type="title"/>
          </p:nvPr>
        </p:nvSpPr>
        <p:spPr/>
        <p:txBody>
          <a:bodyPr/>
          <a:lstStyle/>
          <a:p>
            <a:r>
              <a:rPr lang="pt-BR" dirty="0"/>
              <a:t>colon, i n (transversus, a, um) </a:t>
            </a:r>
            <a:endParaRPr lang="sk-SK" dirty="0"/>
          </a:p>
        </p:txBody>
      </p:sp>
      <p:sp>
        <p:nvSpPr>
          <p:cNvPr id="3" name="Zástupný objekt pre obsah 2">
            <a:extLst>
              <a:ext uri="{FF2B5EF4-FFF2-40B4-BE49-F238E27FC236}">
                <a16:creationId xmlns:a16="http://schemas.microsoft.com/office/drawing/2014/main" id="{A15A0FAB-0799-44F8-B8A2-0139B710858D}"/>
              </a:ext>
            </a:extLst>
          </p:cNvPr>
          <p:cNvSpPr>
            <a:spLocks noGrp="1"/>
          </p:cNvSpPr>
          <p:nvPr>
            <p:ph idx="1"/>
          </p:nvPr>
        </p:nvSpPr>
        <p:spPr/>
        <p:txBody>
          <a:bodyPr/>
          <a:lstStyle/>
          <a:p>
            <a:r>
              <a:rPr lang="sk-SK" dirty="0" err="1"/>
              <a:t>Colon</a:t>
            </a:r>
            <a:r>
              <a:rPr lang="sk-SK" dirty="0"/>
              <a:t> </a:t>
            </a:r>
            <a:r>
              <a:rPr lang="sk-SK" dirty="0" err="1"/>
              <a:t>transversum</a:t>
            </a:r>
            <a:r>
              <a:rPr lang="sk-SK" dirty="0"/>
              <a:t> - </a:t>
            </a:r>
            <a:r>
              <a:rPr lang="sk-SK" dirty="0" err="1"/>
              <a:t>transverse</a:t>
            </a:r>
            <a:r>
              <a:rPr lang="sk-SK" dirty="0"/>
              <a:t> </a:t>
            </a:r>
            <a:r>
              <a:rPr lang="sk-SK" dirty="0" err="1"/>
              <a:t>colon</a:t>
            </a:r>
            <a:r>
              <a:rPr lang="sk-SK" dirty="0"/>
              <a:t> - </a:t>
            </a:r>
            <a:r>
              <a:rPr lang="en-US" dirty="0"/>
              <a:t>The part of the colon that lies across the upper part of the abdominal cavity.</a:t>
            </a:r>
            <a:endParaRPr lang="sk-SK" dirty="0"/>
          </a:p>
        </p:txBody>
      </p:sp>
      <p:pic>
        <p:nvPicPr>
          <p:cNvPr id="5" name="Obrázok 4">
            <a:extLst>
              <a:ext uri="{FF2B5EF4-FFF2-40B4-BE49-F238E27FC236}">
                <a16:creationId xmlns:a16="http://schemas.microsoft.com/office/drawing/2014/main" id="{80AC5FBE-5959-4A45-85E3-780875259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313" y="2880277"/>
            <a:ext cx="4695825" cy="3562350"/>
          </a:xfrm>
          <a:prstGeom prst="rect">
            <a:avLst/>
          </a:prstGeom>
        </p:spPr>
      </p:pic>
    </p:spTree>
    <p:extLst>
      <p:ext uri="{BB962C8B-B14F-4D97-AF65-F5344CB8AC3E}">
        <p14:creationId xmlns:p14="http://schemas.microsoft.com/office/powerpoint/2010/main" val="140204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FE2E1-490B-4D19-B572-433252B3C9F8}"/>
              </a:ext>
            </a:extLst>
          </p:cNvPr>
          <p:cNvSpPr>
            <a:spLocks noGrp="1"/>
          </p:cNvSpPr>
          <p:nvPr>
            <p:ph type="title"/>
          </p:nvPr>
        </p:nvSpPr>
        <p:spPr/>
        <p:txBody>
          <a:bodyPr/>
          <a:lstStyle/>
          <a:p>
            <a:r>
              <a:rPr lang="pt-BR" dirty="0"/>
              <a:t>processus, us m (transversus, a, um)</a:t>
            </a:r>
            <a:r>
              <a:rPr lang="sk-SK" dirty="0"/>
              <a:t> </a:t>
            </a:r>
            <a:r>
              <a:rPr lang="sk-SK" dirty="0" err="1"/>
              <a:t>vertebrae</a:t>
            </a:r>
            <a:endParaRPr lang="sk-SK" dirty="0"/>
          </a:p>
        </p:txBody>
      </p:sp>
      <p:sp>
        <p:nvSpPr>
          <p:cNvPr id="3" name="Zástupný objekt pre obsah 2">
            <a:extLst>
              <a:ext uri="{FF2B5EF4-FFF2-40B4-BE49-F238E27FC236}">
                <a16:creationId xmlns:a16="http://schemas.microsoft.com/office/drawing/2014/main" id="{244ACD7A-F9B7-4295-A0BA-09A510332385}"/>
              </a:ext>
            </a:extLst>
          </p:cNvPr>
          <p:cNvSpPr>
            <a:spLocks noGrp="1"/>
          </p:cNvSpPr>
          <p:nvPr>
            <p:ph idx="1"/>
          </p:nvPr>
        </p:nvSpPr>
        <p:spPr/>
        <p:txBody>
          <a:bodyPr/>
          <a:lstStyle/>
          <a:p>
            <a:r>
              <a:rPr lang="sk-SK" dirty="0" err="1"/>
              <a:t>Processus</a:t>
            </a:r>
            <a:r>
              <a:rPr lang="sk-SK" dirty="0"/>
              <a:t> </a:t>
            </a:r>
            <a:r>
              <a:rPr lang="sk-SK" dirty="0" err="1"/>
              <a:t>transversus</a:t>
            </a:r>
            <a:r>
              <a:rPr lang="sk-SK" dirty="0"/>
              <a:t> </a:t>
            </a:r>
            <a:r>
              <a:rPr lang="sk-SK" dirty="0" err="1"/>
              <a:t>vertebrae</a:t>
            </a:r>
            <a:r>
              <a:rPr lang="sk-SK" dirty="0"/>
              <a:t> - </a:t>
            </a:r>
            <a:r>
              <a:rPr lang="sk-SK" dirty="0" err="1"/>
              <a:t>transverse</a:t>
            </a:r>
            <a:r>
              <a:rPr lang="sk-SK" dirty="0"/>
              <a:t> </a:t>
            </a:r>
            <a:r>
              <a:rPr lang="sk-SK" dirty="0" err="1"/>
              <a:t>process</a:t>
            </a:r>
            <a:r>
              <a:rPr lang="sk-SK" dirty="0"/>
              <a:t> of </a:t>
            </a:r>
            <a:r>
              <a:rPr lang="sk-SK" dirty="0" err="1"/>
              <a:t>vertebra</a:t>
            </a:r>
            <a:r>
              <a:rPr lang="sk-SK" dirty="0"/>
              <a:t> - </a:t>
            </a:r>
            <a:r>
              <a:rPr lang="en-US" dirty="0"/>
              <a:t>a bony protrusion on either side of the arch of a vertebra, from the junction of the lamina and pedicle, which functions as a lever for attached muscles.</a:t>
            </a:r>
            <a:endParaRPr lang="sk-SK" dirty="0"/>
          </a:p>
        </p:txBody>
      </p:sp>
      <p:pic>
        <p:nvPicPr>
          <p:cNvPr id="5" name="Obrázok 4">
            <a:extLst>
              <a:ext uri="{FF2B5EF4-FFF2-40B4-BE49-F238E27FC236}">
                <a16:creationId xmlns:a16="http://schemas.microsoft.com/office/drawing/2014/main" id="{EB0C4019-17C1-4E77-B2E1-2FFD25ED7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2499" y="3031227"/>
            <a:ext cx="6076950" cy="3419475"/>
          </a:xfrm>
          <a:prstGeom prst="rect">
            <a:avLst/>
          </a:prstGeom>
        </p:spPr>
      </p:pic>
    </p:spTree>
    <p:extLst>
      <p:ext uri="{BB962C8B-B14F-4D97-AF65-F5344CB8AC3E}">
        <p14:creationId xmlns:p14="http://schemas.microsoft.com/office/powerpoint/2010/main" val="118236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245033-90C7-4F94-8304-47AD685FF860}"/>
              </a:ext>
            </a:extLst>
          </p:cNvPr>
          <p:cNvSpPr>
            <a:spLocks noGrp="1"/>
          </p:cNvSpPr>
          <p:nvPr>
            <p:ph type="title"/>
          </p:nvPr>
        </p:nvSpPr>
        <p:spPr/>
        <p:txBody>
          <a:bodyPr/>
          <a:lstStyle/>
          <a:p>
            <a:r>
              <a:rPr lang="pt-BR" dirty="0"/>
              <a:t>arcus, us m (alveolaris, e) </a:t>
            </a:r>
            <a:endParaRPr lang="sk-SK" dirty="0"/>
          </a:p>
        </p:txBody>
      </p:sp>
      <p:sp>
        <p:nvSpPr>
          <p:cNvPr id="3" name="Zástupný objekt pre obsah 2">
            <a:extLst>
              <a:ext uri="{FF2B5EF4-FFF2-40B4-BE49-F238E27FC236}">
                <a16:creationId xmlns:a16="http://schemas.microsoft.com/office/drawing/2014/main" id="{20B9438B-A6C2-42D4-9A4C-B27B7FF3077D}"/>
              </a:ext>
            </a:extLst>
          </p:cNvPr>
          <p:cNvSpPr>
            <a:spLocks noGrp="1"/>
          </p:cNvSpPr>
          <p:nvPr>
            <p:ph idx="1"/>
          </p:nvPr>
        </p:nvSpPr>
        <p:spPr/>
        <p:txBody>
          <a:bodyPr/>
          <a:lstStyle/>
          <a:p>
            <a:r>
              <a:rPr lang="sk-SK" dirty="0" err="1"/>
              <a:t>Arcus</a:t>
            </a:r>
            <a:r>
              <a:rPr lang="sk-SK" dirty="0"/>
              <a:t> </a:t>
            </a:r>
            <a:r>
              <a:rPr lang="sk-SK" dirty="0" err="1"/>
              <a:t>alveolaris</a:t>
            </a:r>
            <a:r>
              <a:rPr lang="sk-SK" dirty="0"/>
              <a:t> – </a:t>
            </a:r>
            <a:r>
              <a:rPr lang="sk-SK" dirty="0" err="1"/>
              <a:t>alveolar</a:t>
            </a:r>
            <a:r>
              <a:rPr lang="sk-SK" dirty="0"/>
              <a:t> </a:t>
            </a:r>
            <a:r>
              <a:rPr lang="sk-SK" dirty="0" err="1"/>
              <a:t>arch</a:t>
            </a:r>
            <a:r>
              <a:rPr lang="sk-SK" dirty="0"/>
              <a:t> - </a:t>
            </a:r>
            <a:r>
              <a:rPr lang="en-US" dirty="0"/>
              <a:t>the part of the upper or lower jawbones in which the teeth are set</a:t>
            </a:r>
            <a:endParaRPr lang="sk-SK" dirty="0"/>
          </a:p>
          <a:p>
            <a:endParaRPr lang="sk-SK" dirty="0"/>
          </a:p>
        </p:txBody>
      </p:sp>
      <p:pic>
        <p:nvPicPr>
          <p:cNvPr id="5" name="Obrázok 4">
            <a:extLst>
              <a:ext uri="{FF2B5EF4-FFF2-40B4-BE49-F238E27FC236}">
                <a16:creationId xmlns:a16="http://schemas.microsoft.com/office/drawing/2014/main" id="{E9ECA9AA-9E19-4F2D-86BE-B03D6C5C3D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4183" y="2418107"/>
            <a:ext cx="3868530" cy="3758856"/>
          </a:xfrm>
          <a:prstGeom prst="rect">
            <a:avLst/>
          </a:prstGeom>
        </p:spPr>
      </p:pic>
    </p:spTree>
    <p:extLst>
      <p:ext uri="{BB962C8B-B14F-4D97-AF65-F5344CB8AC3E}">
        <p14:creationId xmlns:p14="http://schemas.microsoft.com/office/powerpoint/2010/main" val="233120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DB03C8-2089-4E17-9E7C-9294C18219EB}"/>
              </a:ext>
            </a:extLst>
          </p:cNvPr>
          <p:cNvSpPr>
            <a:spLocks noGrp="1"/>
          </p:cNvSpPr>
          <p:nvPr>
            <p:ph type="title"/>
          </p:nvPr>
        </p:nvSpPr>
        <p:spPr/>
        <p:txBody>
          <a:bodyPr/>
          <a:lstStyle/>
          <a:p>
            <a:r>
              <a:rPr lang="pt-BR" dirty="0"/>
              <a:t>os, ossis n (ethmoidalis,e)</a:t>
            </a:r>
            <a:endParaRPr lang="sk-SK" dirty="0"/>
          </a:p>
        </p:txBody>
      </p:sp>
      <p:sp>
        <p:nvSpPr>
          <p:cNvPr id="3" name="Zástupný objekt pre obsah 2">
            <a:extLst>
              <a:ext uri="{FF2B5EF4-FFF2-40B4-BE49-F238E27FC236}">
                <a16:creationId xmlns:a16="http://schemas.microsoft.com/office/drawing/2014/main" id="{ECBF248F-5A6F-48AF-8CA5-5D508EBA5ABF}"/>
              </a:ext>
            </a:extLst>
          </p:cNvPr>
          <p:cNvSpPr>
            <a:spLocks noGrp="1"/>
          </p:cNvSpPr>
          <p:nvPr>
            <p:ph idx="1"/>
          </p:nvPr>
        </p:nvSpPr>
        <p:spPr/>
        <p:txBody>
          <a:bodyPr/>
          <a:lstStyle/>
          <a:p>
            <a:r>
              <a:rPr lang="sk-SK" dirty="0"/>
              <a:t>Os </a:t>
            </a:r>
            <a:r>
              <a:rPr lang="sk-SK" dirty="0" err="1"/>
              <a:t>ethmoidale</a:t>
            </a:r>
            <a:r>
              <a:rPr lang="sk-SK" dirty="0"/>
              <a:t> - </a:t>
            </a:r>
            <a:r>
              <a:rPr lang="sk-SK" dirty="0" err="1"/>
              <a:t>ethmoid</a:t>
            </a:r>
            <a:r>
              <a:rPr lang="sk-SK" dirty="0"/>
              <a:t> bone - </a:t>
            </a:r>
            <a:r>
              <a:rPr lang="en-US" dirty="0"/>
              <a:t>an irregularly shaped bone lying between the orbital plates of the frontal bone and anterior to the sphenoid bone of the cranium</a:t>
            </a:r>
            <a:endParaRPr lang="sk-SK" dirty="0"/>
          </a:p>
        </p:txBody>
      </p:sp>
      <p:pic>
        <p:nvPicPr>
          <p:cNvPr id="5" name="Obrázok 4">
            <a:extLst>
              <a:ext uri="{FF2B5EF4-FFF2-40B4-BE49-F238E27FC236}">
                <a16:creationId xmlns:a16="http://schemas.microsoft.com/office/drawing/2014/main" id="{633FB255-20E0-453D-99E2-2368079BC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965" y="2743752"/>
            <a:ext cx="4757530" cy="3568148"/>
          </a:xfrm>
          <a:prstGeom prst="rect">
            <a:avLst/>
          </a:prstGeom>
        </p:spPr>
      </p:pic>
    </p:spTree>
    <p:extLst>
      <p:ext uri="{BB962C8B-B14F-4D97-AF65-F5344CB8AC3E}">
        <p14:creationId xmlns:p14="http://schemas.microsoft.com/office/powerpoint/2010/main" val="2311678850"/>
      </p:ext>
    </p:extLst>
  </p:cSld>
  <p:clrMapOvr>
    <a:masterClrMapping/>
  </p:clrMapOvr>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767</Words>
  <Application>Microsoft Office PowerPoint</Application>
  <PresentationFormat>Širokouhlá</PresentationFormat>
  <Paragraphs>55</Paragraphs>
  <Slides>27</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27</vt:i4>
      </vt:variant>
    </vt:vector>
  </HeadingPairs>
  <TitlesOfParts>
    <vt:vector size="31" baseType="lpstr">
      <vt:lpstr>Arial</vt:lpstr>
      <vt:lpstr>Calibri</vt:lpstr>
      <vt:lpstr>Calibri Light</vt:lpstr>
      <vt:lpstr>Motív balíka Office</vt:lpstr>
      <vt:lpstr>Exercise 2. – Week 1</vt:lpstr>
      <vt:lpstr>cornu, us n (coccygeus, a, um) </vt:lpstr>
      <vt:lpstr>systema, atis n (nervosus,a, um)</vt:lpstr>
      <vt:lpstr>Septum nasi, i n (osseus, a, um) </vt:lpstr>
      <vt:lpstr>columna, ae f (vertebralis,e)</vt:lpstr>
      <vt:lpstr>colon, i n (transversus, a, um) </vt:lpstr>
      <vt:lpstr>processus, us m (transversus, a, um) vertebrae</vt:lpstr>
      <vt:lpstr>arcus, us m (alveolaris, e) </vt:lpstr>
      <vt:lpstr>os, ossis n (ethmoidalis,e)</vt:lpstr>
      <vt:lpstr>folium, i n (viridis, e) </vt:lpstr>
      <vt:lpstr>facies, ei f (temporalis, e)</vt:lpstr>
      <vt:lpstr>cor, cordis n (pulmonalis, e) </vt:lpstr>
      <vt:lpstr>apertura, ae f (externus, a, um)</vt:lpstr>
      <vt:lpstr>tela, ae f (spongiosus, a, um) </vt:lpstr>
      <vt:lpstr>musculus, i m (glutaeus, a ,um) </vt:lpstr>
      <vt:lpstr>Prezentácia programu PowerPoint</vt:lpstr>
      <vt:lpstr>Exercise 3. – Week 1</vt:lpstr>
      <vt:lpstr>Spina nasalis anterior </vt:lpstr>
      <vt:lpstr>vena laryngea inferior</vt:lpstr>
      <vt:lpstr>fissura orbitalis superior</vt:lpstr>
      <vt:lpstr>sinus sagittalis superior</vt:lpstr>
      <vt:lpstr>linea temporalis superior</vt:lpstr>
      <vt:lpstr>musculus rectus superior</vt:lpstr>
      <vt:lpstr>musculus scalenus anterior</vt:lpstr>
      <vt:lpstr>processus articularis superior</vt:lpstr>
      <vt:lpstr>musculus tibialis posterior</vt:lpstr>
      <vt:lpstr>Regio cubitalis posterior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2. – Week 1</dc:title>
  <dc:creator>Andrea Salayová</dc:creator>
  <cp:lastModifiedBy>Andrea Salayová</cp:lastModifiedBy>
  <cp:revision>10</cp:revision>
  <dcterms:created xsi:type="dcterms:W3CDTF">2017-09-21T14:31:27Z</dcterms:created>
  <dcterms:modified xsi:type="dcterms:W3CDTF">2017-09-21T16:25:11Z</dcterms:modified>
</cp:coreProperties>
</file>