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59"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FA6C3-1537-4D68-8370-A38093EBF882}"/>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B596E50E-E80A-44D1-8C3E-3C1D9D9C7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CE9D62FC-8AF1-41EC-80E4-A2FBEE309C46}"/>
              </a:ext>
            </a:extLst>
          </p:cNvPr>
          <p:cNvSpPr>
            <a:spLocks noGrp="1"/>
          </p:cNvSpPr>
          <p:nvPr>
            <p:ph type="dt" sz="half" idx="10"/>
          </p:nvPr>
        </p:nvSpPr>
        <p:spPr/>
        <p:txBody>
          <a:bodyPr/>
          <a:lstStyle/>
          <a:p>
            <a:fld id="{A709AEA5-F122-4572-A296-7C376C0A445C}" type="datetimeFigureOut">
              <a:rPr lang="sk-SK" smtClean="0"/>
              <a:t>26.10.2017</a:t>
            </a:fld>
            <a:endParaRPr lang="sk-SK"/>
          </a:p>
        </p:txBody>
      </p:sp>
      <p:sp>
        <p:nvSpPr>
          <p:cNvPr id="5" name="Zástupný objekt pre pätu 4">
            <a:extLst>
              <a:ext uri="{FF2B5EF4-FFF2-40B4-BE49-F238E27FC236}">
                <a16:creationId xmlns:a16="http://schemas.microsoft.com/office/drawing/2014/main" id="{AD35B3D9-C848-43C1-AF94-8CC0D515A541}"/>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9029EEAD-1AA4-4C5C-9726-577847090307}"/>
              </a:ext>
            </a:extLst>
          </p:cNvPr>
          <p:cNvSpPr>
            <a:spLocks noGrp="1"/>
          </p:cNvSpPr>
          <p:nvPr>
            <p:ph type="sldNum" sz="quarter" idx="12"/>
          </p:nvPr>
        </p:nvSpPr>
        <p:spPr/>
        <p:txBody>
          <a:bodyPr/>
          <a:lstStyle/>
          <a:p>
            <a:fld id="{647A88FF-040E-44F7-864E-0288FAA5D89F}" type="slidenum">
              <a:rPr lang="sk-SK" smtClean="0"/>
              <a:t>‹#›</a:t>
            </a:fld>
            <a:endParaRPr lang="sk-SK"/>
          </a:p>
        </p:txBody>
      </p:sp>
    </p:spTree>
    <p:extLst>
      <p:ext uri="{BB962C8B-B14F-4D97-AF65-F5344CB8AC3E}">
        <p14:creationId xmlns:p14="http://schemas.microsoft.com/office/powerpoint/2010/main" val="14068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94C3EC-C28D-4691-A6E4-BB11814AEBE7}"/>
              </a:ext>
            </a:extLst>
          </p:cNvPr>
          <p:cNvSpPr>
            <a:spLocks noGrp="1"/>
          </p:cNvSpPr>
          <p:nvPr>
            <p:ph type="title"/>
          </p:nvPr>
        </p:nvSpPr>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D99A255D-815D-4A91-A46C-6A6896E809B7}"/>
              </a:ext>
            </a:extLst>
          </p:cNvPr>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54C163EB-3E6A-4B1D-A2EB-C03B1E860D46}"/>
              </a:ext>
            </a:extLst>
          </p:cNvPr>
          <p:cNvSpPr>
            <a:spLocks noGrp="1"/>
          </p:cNvSpPr>
          <p:nvPr>
            <p:ph type="dt" sz="half" idx="10"/>
          </p:nvPr>
        </p:nvSpPr>
        <p:spPr/>
        <p:txBody>
          <a:bodyPr/>
          <a:lstStyle/>
          <a:p>
            <a:fld id="{A709AEA5-F122-4572-A296-7C376C0A445C}" type="datetimeFigureOut">
              <a:rPr lang="sk-SK" smtClean="0"/>
              <a:t>26.10.2017</a:t>
            </a:fld>
            <a:endParaRPr lang="sk-SK"/>
          </a:p>
        </p:txBody>
      </p:sp>
      <p:sp>
        <p:nvSpPr>
          <p:cNvPr id="5" name="Zástupný objekt pre pätu 4">
            <a:extLst>
              <a:ext uri="{FF2B5EF4-FFF2-40B4-BE49-F238E27FC236}">
                <a16:creationId xmlns:a16="http://schemas.microsoft.com/office/drawing/2014/main" id="{CF18DAB2-3A58-4D75-9F44-9E8873404BF7}"/>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C6381F7A-DDD7-44CD-A1B6-078B0A92A16A}"/>
              </a:ext>
            </a:extLst>
          </p:cNvPr>
          <p:cNvSpPr>
            <a:spLocks noGrp="1"/>
          </p:cNvSpPr>
          <p:nvPr>
            <p:ph type="sldNum" sz="quarter" idx="12"/>
          </p:nvPr>
        </p:nvSpPr>
        <p:spPr/>
        <p:txBody>
          <a:bodyPr/>
          <a:lstStyle/>
          <a:p>
            <a:fld id="{647A88FF-040E-44F7-864E-0288FAA5D89F}" type="slidenum">
              <a:rPr lang="sk-SK" smtClean="0"/>
              <a:t>‹#›</a:t>
            </a:fld>
            <a:endParaRPr lang="sk-SK"/>
          </a:p>
        </p:txBody>
      </p:sp>
    </p:spTree>
    <p:extLst>
      <p:ext uri="{BB962C8B-B14F-4D97-AF65-F5344CB8AC3E}">
        <p14:creationId xmlns:p14="http://schemas.microsoft.com/office/powerpoint/2010/main" val="311576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D77678B9-FF94-48DC-8696-3C0F10D0EB03}"/>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7F6FC837-BFA4-49FC-9B91-A1134A79A86E}"/>
              </a:ext>
            </a:extLst>
          </p:cNvPr>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5DBCFA7A-4C6C-4243-AB83-0BAB6D4B885C}"/>
              </a:ext>
            </a:extLst>
          </p:cNvPr>
          <p:cNvSpPr>
            <a:spLocks noGrp="1"/>
          </p:cNvSpPr>
          <p:nvPr>
            <p:ph type="dt" sz="half" idx="10"/>
          </p:nvPr>
        </p:nvSpPr>
        <p:spPr/>
        <p:txBody>
          <a:bodyPr/>
          <a:lstStyle/>
          <a:p>
            <a:fld id="{A709AEA5-F122-4572-A296-7C376C0A445C}" type="datetimeFigureOut">
              <a:rPr lang="sk-SK" smtClean="0"/>
              <a:t>26.10.2017</a:t>
            </a:fld>
            <a:endParaRPr lang="sk-SK"/>
          </a:p>
        </p:txBody>
      </p:sp>
      <p:sp>
        <p:nvSpPr>
          <p:cNvPr id="5" name="Zástupný objekt pre pätu 4">
            <a:extLst>
              <a:ext uri="{FF2B5EF4-FFF2-40B4-BE49-F238E27FC236}">
                <a16:creationId xmlns:a16="http://schemas.microsoft.com/office/drawing/2014/main" id="{CE1B968B-8F0E-49F6-A6DF-E0710487F953}"/>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FE3814A0-B47A-4F8D-AAC8-3DF12EA05511}"/>
              </a:ext>
            </a:extLst>
          </p:cNvPr>
          <p:cNvSpPr>
            <a:spLocks noGrp="1"/>
          </p:cNvSpPr>
          <p:nvPr>
            <p:ph type="sldNum" sz="quarter" idx="12"/>
          </p:nvPr>
        </p:nvSpPr>
        <p:spPr/>
        <p:txBody>
          <a:bodyPr/>
          <a:lstStyle/>
          <a:p>
            <a:fld id="{647A88FF-040E-44F7-864E-0288FAA5D89F}" type="slidenum">
              <a:rPr lang="sk-SK" smtClean="0"/>
              <a:t>‹#›</a:t>
            </a:fld>
            <a:endParaRPr lang="sk-SK"/>
          </a:p>
        </p:txBody>
      </p:sp>
    </p:spTree>
    <p:extLst>
      <p:ext uri="{BB962C8B-B14F-4D97-AF65-F5344CB8AC3E}">
        <p14:creationId xmlns:p14="http://schemas.microsoft.com/office/powerpoint/2010/main" val="335735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D0C16-6C69-43A5-B711-12F9E7303883}"/>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C28C4874-94F7-4593-8768-869A5909B99F}"/>
              </a:ext>
            </a:extLst>
          </p:cNvPr>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28F5FB5E-79E9-4D71-9A89-6CEC4D4DD130}"/>
              </a:ext>
            </a:extLst>
          </p:cNvPr>
          <p:cNvSpPr>
            <a:spLocks noGrp="1"/>
          </p:cNvSpPr>
          <p:nvPr>
            <p:ph type="dt" sz="half" idx="10"/>
          </p:nvPr>
        </p:nvSpPr>
        <p:spPr/>
        <p:txBody>
          <a:bodyPr/>
          <a:lstStyle/>
          <a:p>
            <a:fld id="{A709AEA5-F122-4572-A296-7C376C0A445C}" type="datetimeFigureOut">
              <a:rPr lang="sk-SK" smtClean="0"/>
              <a:t>26.10.2017</a:t>
            </a:fld>
            <a:endParaRPr lang="sk-SK"/>
          </a:p>
        </p:txBody>
      </p:sp>
      <p:sp>
        <p:nvSpPr>
          <p:cNvPr id="5" name="Zástupný objekt pre pätu 4">
            <a:extLst>
              <a:ext uri="{FF2B5EF4-FFF2-40B4-BE49-F238E27FC236}">
                <a16:creationId xmlns:a16="http://schemas.microsoft.com/office/drawing/2014/main" id="{291724E0-D741-4402-9400-97C260D389CF}"/>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169F8202-744C-46FC-A096-2CB4DD9DF11A}"/>
              </a:ext>
            </a:extLst>
          </p:cNvPr>
          <p:cNvSpPr>
            <a:spLocks noGrp="1"/>
          </p:cNvSpPr>
          <p:nvPr>
            <p:ph type="sldNum" sz="quarter" idx="12"/>
          </p:nvPr>
        </p:nvSpPr>
        <p:spPr/>
        <p:txBody>
          <a:bodyPr/>
          <a:lstStyle/>
          <a:p>
            <a:fld id="{647A88FF-040E-44F7-864E-0288FAA5D89F}" type="slidenum">
              <a:rPr lang="sk-SK" smtClean="0"/>
              <a:t>‹#›</a:t>
            </a:fld>
            <a:endParaRPr lang="sk-SK"/>
          </a:p>
        </p:txBody>
      </p:sp>
    </p:spTree>
    <p:extLst>
      <p:ext uri="{BB962C8B-B14F-4D97-AF65-F5344CB8AC3E}">
        <p14:creationId xmlns:p14="http://schemas.microsoft.com/office/powerpoint/2010/main" val="2529706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05395A-2CB5-4C27-A85B-9186EF35593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objekt pre text 2">
            <a:extLst>
              <a:ext uri="{FF2B5EF4-FFF2-40B4-BE49-F238E27FC236}">
                <a16:creationId xmlns:a16="http://schemas.microsoft.com/office/drawing/2014/main" id="{DFFCE6FF-4E00-4B3A-B566-18BA5E2CE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a:extLst>
              <a:ext uri="{FF2B5EF4-FFF2-40B4-BE49-F238E27FC236}">
                <a16:creationId xmlns:a16="http://schemas.microsoft.com/office/drawing/2014/main" id="{44AFA625-6CE2-4F5F-BAC8-DD0F2C1F7768}"/>
              </a:ext>
            </a:extLst>
          </p:cNvPr>
          <p:cNvSpPr>
            <a:spLocks noGrp="1"/>
          </p:cNvSpPr>
          <p:nvPr>
            <p:ph type="dt" sz="half" idx="10"/>
          </p:nvPr>
        </p:nvSpPr>
        <p:spPr/>
        <p:txBody>
          <a:bodyPr/>
          <a:lstStyle/>
          <a:p>
            <a:fld id="{A709AEA5-F122-4572-A296-7C376C0A445C}" type="datetimeFigureOut">
              <a:rPr lang="sk-SK" smtClean="0"/>
              <a:t>26.10.2017</a:t>
            </a:fld>
            <a:endParaRPr lang="sk-SK"/>
          </a:p>
        </p:txBody>
      </p:sp>
      <p:sp>
        <p:nvSpPr>
          <p:cNvPr id="5" name="Zástupný objekt pre pätu 4">
            <a:extLst>
              <a:ext uri="{FF2B5EF4-FFF2-40B4-BE49-F238E27FC236}">
                <a16:creationId xmlns:a16="http://schemas.microsoft.com/office/drawing/2014/main" id="{814DFC44-C5B8-4029-985F-9CA9E57C8284}"/>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CF5DF12D-C634-4E33-896C-A9C6081BB633}"/>
              </a:ext>
            </a:extLst>
          </p:cNvPr>
          <p:cNvSpPr>
            <a:spLocks noGrp="1"/>
          </p:cNvSpPr>
          <p:nvPr>
            <p:ph type="sldNum" sz="quarter" idx="12"/>
          </p:nvPr>
        </p:nvSpPr>
        <p:spPr/>
        <p:txBody>
          <a:bodyPr/>
          <a:lstStyle/>
          <a:p>
            <a:fld id="{647A88FF-040E-44F7-864E-0288FAA5D89F}" type="slidenum">
              <a:rPr lang="sk-SK" smtClean="0"/>
              <a:t>‹#›</a:t>
            </a:fld>
            <a:endParaRPr lang="sk-SK"/>
          </a:p>
        </p:txBody>
      </p:sp>
    </p:spTree>
    <p:extLst>
      <p:ext uri="{BB962C8B-B14F-4D97-AF65-F5344CB8AC3E}">
        <p14:creationId xmlns:p14="http://schemas.microsoft.com/office/powerpoint/2010/main" val="342115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345CD3-3397-4CAD-8CF0-380EE24EE8CA}"/>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17155C73-455D-4B14-8FB8-F00A62FDFEE8}"/>
              </a:ext>
            </a:extLst>
          </p:cNvPr>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6D365187-0BBA-4936-845D-6952CB50D500}"/>
              </a:ext>
            </a:extLst>
          </p:cNvPr>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D01563C3-14EA-46DD-A554-C7989D341A37}"/>
              </a:ext>
            </a:extLst>
          </p:cNvPr>
          <p:cNvSpPr>
            <a:spLocks noGrp="1"/>
          </p:cNvSpPr>
          <p:nvPr>
            <p:ph type="dt" sz="half" idx="10"/>
          </p:nvPr>
        </p:nvSpPr>
        <p:spPr/>
        <p:txBody>
          <a:bodyPr/>
          <a:lstStyle/>
          <a:p>
            <a:fld id="{A709AEA5-F122-4572-A296-7C376C0A445C}" type="datetimeFigureOut">
              <a:rPr lang="sk-SK" smtClean="0"/>
              <a:t>26.10.2017</a:t>
            </a:fld>
            <a:endParaRPr lang="sk-SK"/>
          </a:p>
        </p:txBody>
      </p:sp>
      <p:sp>
        <p:nvSpPr>
          <p:cNvPr id="6" name="Zástupný objekt pre pätu 5">
            <a:extLst>
              <a:ext uri="{FF2B5EF4-FFF2-40B4-BE49-F238E27FC236}">
                <a16:creationId xmlns:a16="http://schemas.microsoft.com/office/drawing/2014/main" id="{AEA73753-011E-4A26-BD33-9B9EBA4FC09E}"/>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59626932-20F9-44F1-B677-8F074179D357}"/>
              </a:ext>
            </a:extLst>
          </p:cNvPr>
          <p:cNvSpPr>
            <a:spLocks noGrp="1"/>
          </p:cNvSpPr>
          <p:nvPr>
            <p:ph type="sldNum" sz="quarter" idx="12"/>
          </p:nvPr>
        </p:nvSpPr>
        <p:spPr/>
        <p:txBody>
          <a:bodyPr/>
          <a:lstStyle/>
          <a:p>
            <a:fld id="{647A88FF-040E-44F7-864E-0288FAA5D89F}" type="slidenum">
              <a:rPr lang="sk-SK" smtClean="0"/>
              <a:t>‹#›</a:t>
            </a:fld>
            <a:endParaRPr lang="sk-SK"/>
          </a:p>
        </p:txBody>
      </p:sp>
    </p:spTree>
    <p:extLst>
      <p:ext uri="{BB962C8B-B14F-4D97-AF65-F5344CB8AC3E}">
        <p14:creationId xmlns:p14="http://schemas.microsoft.com/office/powerpoint/2010/main" val="311266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A817E1-DDA3-4912-8A2D-36126A987BA2}"/>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9EB98A15-6822-43B4-82D0-B3F7BC3F2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874225B4-4F76-43DD-A365-8076128EED6C}"/>
              </a:ext>
            </a:extLst>
          </p:cNvPr>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2B9E205C-C4DD-415C-90CD-B085D5F311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FE400FBB-C700-4865-A7B6-C5593446742C}"/>
              </a:ext>
            </a:extLst>
          </p:cNvPr>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6C4DA8DE-22FA-46CB-A851-0BE607C9E4F1}"/>
              </a:ext>
            </a:extLst>
          </p:cNvPr>
          <p:cNvSpPr>
            <a:spLocks noGrp="1"/>
          </p:cNvSpPr>
          <p:nvPr>
            <p:ph type="dt" sz="half" idx="10"/>
          </p:nvPr>
        </p:nvSpPr>
        <p:spPr/>
        <p:txBody>
          <a:bodyPr/>
          <a:lstStyle/>
          <a:p>
            <a:fld id="{A709AEA5-F122-4572-A296-7C376C0A445C}" type="datetimeFigureOut">
              <a:rPr lang="sk-SK" smtClean="0"/>
              <a:t>26.10.2017</a:t>
            </a:fld>
            <a:endParaRPr lang="sk-SK"/>
          </a:p>
        </p:txBody>
      </p:sp>
      <p:sp>
        <p:nvSpPr>
          <p:cNvPr id="8" name="Zástupný objekt pre pätu 7">
            <a:extLst>
              <a:ext uri="{FF2B5EF4-FFF2-40B4-BE49-F238E27FC236}">
                <a16:creationId xmlns:a16="http://schemas.microsoft.com/office/drawing/2014/main" id="{C2FAA15D-9B60-4DF8-A4E7-2FA808E24697}"/>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92E7BF3C-4B3F-42F8-8765-C01BD71764BB}"/>
              </a:ext>
            </a:extLst>
          </p:cNvPr>
          <p:cNvSpPr>
            <a:spLocks noGrp="1"/>
          </p:cNvSpPr>
          <p:nvPr>
            <p:ph type="sldNum" sz="quarter" idx="12"/>
          </p:nvPr>
        </p:nvSpPr>
        <p:spPr/>
        <p:txBody>
          <a:bodyPr/>
          <a:lstStyle/>
          <a:p>
            <a:fld id="{647A88FF-040E-44F7-864E-0288FAA5D89F}" type="slidenum">
              <a:rPr lang="sk-SK" smtClean="0"/>
              <a:t>‹#›</a:t>
            </a:fld>
            <a:endParaRPr lang="sk-SK"/>
          </a:p>
        </p:txBody>
      </p:sp>
    </p:spTree>
    <p:extLst>
      <p:ext uri="{BB962C8B-B14F-4D97-AF65-F5344CB8AC3E}">
        <p14:creationId xmlns:p14="http://schemas.microsoft.com/office/powerpoint/2010/main" val="307537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CF5D05-D096-41D5-9261-2BCD6E2EB011}"/>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99D05265-F112-494F-A977-98FC1D0B5F82}"/>
              </a:ext>
            </a:extLst>
          </p:cNvPr>
          <p:cNvSpPr>
            <a:spLocks noGrp="1"/>
          </p:cNvSpPr>
          <p:nvPr>
            <p:ph type="dt" sz="half" idx="10"/>
          </p:nvPr>
        </p:nvSpPr>
        <p:spPr/>
        <p:txBody>
          <a:bodyPr/>
          <a:lstStyle/>
          <a:p>
            <a:fld id="{A709AEA5-F122-4572-A296-7C376C0A445C}" type="datetimeFigureOut">
              <a:rPr lang="sk-SK" smtClean="0"/>
              <a:t>26.10.2017</a:t>
            </a:fld>
            <a:endParaRPr lang="sk-SK"/>
          </a:p>
        </p:txBody>
      </p:sp>
      <p:sp>
        <p:nvSpPr>
          <p:cNvPr id="4" name="Zástupný objekt pre pätu 3">
            <a:extLst>
              <a:ext uri="{FF2B5EF4-FFF2-40B4-BE49-F238E27FC236}">
                <a16:creationId xmlns:a16="http://schemas.microsoft.com/office/drawing/2014/main" id="{0391E90C-278B-43FE-A04E-586339BC8942}"/>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D74C0CA5-316A-4061-8306-AF022428F7DC}"/>
              </a:ext>
            </a:extLst>
          </p:cNvPr>
          <p:cNvSpPr>
            <a:spLocks noGrp="1"/>
          </p:cNvSpPr>
          <p:nvPr>
            <p:ph type="sldNum" sz="quarter" idx="12"/>
          </p:nvPr>
        </p:nvSpPr>
        <p:spPr/>
        <p:txBody>
          <a:bodyPr/>
          <a:lstStyle/>
          <a:p>
            <a:fld id="{647A88FF-040E-44F7-864E-0288FAA5D89F}" type="slidenum">
              <a:rPr lang="sk-SK" smtClean="0"/>
              <a:t>‹#›</a:t>
            </a:fld>
            <a:endParaRPr lang="sk-SK"/>
          </a:p>
        </p:txBody>
      </p:sp>
    </p:spTree>
    <p:extLst>
      <p:ext uri="{BB962C8B-B14F-4D97-AF65-F5344CB8AC3E}">
        <p14:creationId xmlns:p14="http://schemas.microsoft.com/office/powerpoint/2010/main" val="13021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743E040F-244D-4B05-A8FD-C2A7B80F92C4}"/>
              </a:ext>
            </a:extLst>
          </p:cNvPr>
          <p:cNvSpPr>
            <a:spLocks noGrp="1"/>
          </p:cNvSpPr>
          <p:nvPr>
            <p:ph type="dt" sz="half" idx="10"/>
          </p:nvPr>
        </p:nvSpPr>
        <p:spPr/>
        <p:txBody>
          <a:bodyPr/>
          <a:lstStyle/>
          <a:p>
            <a:fld id="{A709AEA5-F122-4572-A296-7C376C0A445C}" type="datetimeFigureOut">
              <a:rPr lang="sk-SK" smtClean="0"/>
              <a:t>26.10.2017</a:t>
            </a:fld>
            <a:endParaRPr lang="sk-SK"/>
          </a:p>
        </p:txBody>
      </p:sp>
      <p:sp>
        <p:nvSpPr>
          <p:cNvPr id="3" name="Zástupný objekt pre pätu 2">
            <a:extLst>
              <a:ext uri="{FF2B5EF4-FFF2-40B4-BE49-F238E27FC236}">
                <a16:creationId xmlns:a16="http://schemas.microsoft.com/office/drawing/2014/main" id="{3EF74145-4FB3-445C-864A-189114F1D164}"/>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1ADCDE2F-0179-44A4-8683-A0C060B154F8}"/>
              </a:ext>
            </a:extLst>
          </p:cNvPr>
          <p:cNvSpPr>
            <a:spLocks noGrp="1"/>
          </p:cNvSpPr>
          <p:nvPr>
            <p:ph type="sldNum" sz="quarter" idx="12"/>
          </p:nvPr>
        </p:nvSpPr>
        <p:spPr/>
        <p:txBody>
          <a:bodyPr/>
          <a:lstStyle/>
          <a:p>
            <a:fld id="{647A88FF-040E-44F7-864E-0288FAA5D89F}" type="slidenum">
              <a:rPr lang="sk-SK" smtClean="0"/>
              <a:t>‹#›</a:t>
            </a:fld>
            <a:endParaRPr lang="sk-SK"/>
          </a:p>
        </p:txBody>
      </p:sp>
    </p:spTree>
    <p:extLst>
      <p:ext uri="{BB962C8B-B14F-4D97-AF65-F5344CB8AC3E}">
        <p14:creationId xmlns:p14="http://schemas.microsoft.com/office/powerpoint/2010/main" val="251578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D3B66D-B153-4CE9-8F28-4FB4A131CBE1}"/>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2A0D17AC-C871-46C3-9114-C544DF8AC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BD4C120B-82CE-4648-AB45-C9B0484A5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95C47F4D-F35C-4755-832A-1A7E83954DEA}"/>
              </a:ext>
            </a:extLst>
          </p:cNvPr>
          <p:cNvSpPr>
            <a:spLocks noGrp="1"/>
          </p:cNvSpPr>
          <p:nvPr>
            <p:ph type="dt" sz="half" idx="10"/>
          </p:nvPr>
        </p:nvSpPr>
        <p:spPr/>
        <p:txBody>
          <a:bodyPr/>
          <a:lstStyle/>
          <a:p>
            <a:fld id="{A709AEA5-F122-4572-A296-7C376C0A445C}" type="datetimeFigureOut">
              <a:rPr lang="sk-SK" smtClean="0"/>
              <a:t>26.10.2017</a:t>
            </a:fld>
            <a:endParaRPr lang="sk-SK"/>
          </a:p>
        </p:txBody>
      </p:sp>
      <p:sp>
        <p:nvSpPr>
          <p:cNvPr id="6" name="Zástupný objekt pre pätu 5">
            <a:extLst>
              <a:ext uri="{FF2B5EF4-FFF2-40B4-BE49-F238E27FC236}">
                <a16:creationId xmlns:a16="http://schemas.microsoft.com/office/drawing/2014/main" id="{231DA83D-D438-4F87-823D-47C54CE33602}"/>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3560EE57-78FD-4706-93EA-FB26DE4E5FE6}"/>
              </a:ext>
            </a:extLst>
          </p:cNvPr>
          <p:cNvSpPr>
            <a:spLocks noGrp="1"/>
          </p:cNvSpPr>
          <p:nvPr>
            <p:ph type="sldNum" sz="quarter" idx="12"/>
          </p:nvPr>
        </p:nvSpPr>
        <p:spPr/>
        <p:txBody>
          <a:bodyPr/>
          <a:lstStyle/>
          <a:p>
            <a:fld id="{647A88FF-040E-44F7-864E-0288FAA5D89F}" type="slidenum">
              <a:rPr lang="sk-SK" smtClean="0"/>
              <a:t>‹#›</a:t>
            </a:fld>
            <a:endParaRPr lang="sk-SK"/>
          </a:p>
        </p:txBody>
      </p:sp>
    </p:spTree>
    <p:extLst>
      <p:ext uri="{BB962C8B-B14F-4D97-AF65-F5344CB8AC3E}">
        <p14:creationId xmlns:p14="http://schemas.microsoft.com/office/powerpoint/2010/main" val="31226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A7CA2F-56A4-4D3A-99C6-233EC855CE9B}"/>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76C4C402-2D2A-4CCF-A250-C18DD0CCC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EA372B73-203E-4871-977D-100E522DE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57E8859C-4350-4179-830C-77EB784245FE}"/>
              </a:ext>
            </a:extLst>
          </p:cNvPr>
          <p:cNvSpPr>
            <a:spLocks noGrp="1"/>
          </p:cNvSpPr>
          <p:nvPr>
            <p:ph type="dt" sz="half" idx="10"/>
          </p:nvPr>
        </p:nvSpPr>
        <p:spPr/>
        <p:txBody>
          <a:bodyPr/>
          <a:lstStyle/>
          <a:p>
            <a:fld id="{A709AEA5-F122-4572-A296-7C376C0A445C}" type="datetimeFigureOut">
              <a:rPr lang="sk-SK" smtClean="0"/>
              <a:t>26.10.2017</a:t>
            </a:fld>
            <a:endParaRPr lang="sk-SK"/>
          </a:p>
        </p:txBody>
      </p:sp>
      <p:sp>
        <p:nvSpPr>
          <p:cNvPr id="6" name="Zástupný objekt pre pätu 5">
            <a:extLst>
              <a:ext uri="{FF2B5EF4-FFF2-40B4-BE49-F238E27FC236}">
                <a16:creationId xmlns:a16="http://schemas.microsoft.com/office/drawing/2014/main" id="{CBF9F6FB-7CA9-4440-A6C2-DE83F872BC6F}"/>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0C6F17C5-185B-48A9-8E19-565FE26E58F3}"/>
              </a:ext>
            </a:extLst>
          </p:cNvPr>
          <p:cNvSpPr>
            <a:spLocks noGrp="1"/>
          </p:cNvSpPr>
          <p:nvPr>
            <p:ph type="sldNum" sz="quarter" idx="12"/>
          </p:nvPr>
        </p:nvSpPr>
        <p:spPr/>
        <p:txBody>
          <a:bodyPr/>
          <a:lstStyle/>
          <a:p>
            <a:fld id="{647A88FF-040E-44F7-864E-0288FAA5D89F}" type="slidenum">
              <a:rPr lang="sk-SK" smtClean="0"/>
              <a:t>‹#›</a:t>
            </a:fld>
            <a:endParaRPr lang="sk-SK"/>
          </a:p>
        </p:txBody>
      </p:sp>
    </p:spTree>
    <p:extLst>
      <p:ext uri="{BB962C8B-B14F-4D97-AF65-F5344CB8AC3E}">
        <p14:creationId xmlns:p14="http://schemas.microsoft.com/office/powerpoint/2010/main" val="404851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75CC2AA-D184-436A-B7D4-76458015C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objekt pre text 2">
            <a:extLst>
              <a:ext uri="{FF2B5EF4-FFF2-40B4-BE49-F238E27FC236}">
                <a16:creationId xmlns:a16="http://schemas.microsoft.com/office/drawing/2014/main" id="{55001FB0-3630-4908-A620-7A9C2BD2C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3B3CD0DA-16B4-4CD4-BEED-BC1F6DD6F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9AEA5-F122-4572-A296-7C376C0A445C}" type="datetimeFigureOut">
              <a:rPr lang="sk-SK" smtClean="0"/>
              <a:t>26.10.2017</a:t>
            </a:fld>
            <a:endParaRPr lang="sk-SK"/>
          </a:p>
        </p:txBody>
      </p:sp>
      <p:sp>
        <p:nvSpPr>
          <p:cNvPr id="5" name="Zástupný objekt pre pätu 4">
            <a:extLst>
              <a:ext uri="{FF2B5EF4-FFF2-40B4-BE49-F238E27FC236}">
                <a16:creationId xmlns:a16="http://schemas.microsoft.com/office/drawing/2014/main" id="{C2293818-2D91-4275-AD6C-2C04875C5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5E7C2D18-3880-48DF-A801-22183346D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A88FF-040E-44F7-864E-0288FAA5D89F}" type="slidenum">
              <a:rPr lang="sk-SK" smtClean="0"/>
              <a:t>‹#›</a:t>
            </a:fld>
            <a:endParaRPr lang="sk-SK"/>
          </a:p>
        </p:txBody>
      </p:sp>
    </p:spTree>
    <p:extLst>
      <p:ext uri="{BB962C8B-B14F-4D97-AF65-F5344CB8AC3E}">
        <p14:creationId xmlns:p14="http://schemas.microsoft.com/office/powerpoint/2010/main" val="2834281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F66D9-75EA-49D0-98BE-AE2C9D2D175C}"/>
              </a:ext>
            </a:extLst>
          </p:cNvPr>
          <p:cNvSpPr>
            <a:spLocks noGrp="1"/>
          </p:cNvSpPr>
          <p:nvPr>
            <p:ph type="ctrTitle"/>
          </p:nvPr>
        </p:nvSpPr>
        <p:spPr/>
        <p:txBody>
          <a:bodyPr/>
          <a:lstStyle/>
          <a:p>
            <a:r>
              <a:rPr lang="sk-SK" dirty="0" err="1"/>
              <a:t>Tate</a:t>
            </a:r>
            <a:r>
              <a:rPr lang="sk-SK" dirty="0"/>
              <a:t> </a:t>
            </a:r>
            <a:r>
              <a:rPr lang="sk-SK" dirty="0" err="1"/>
              <a:t>Murders</a:t>
            </a:r>
            <a:r>
              <a:rPr lang="sk-SK" dirty="0"/>
              <a:t> </a:t>
            </a:r>
            <a:r>
              <a:rPr lang="sk-SK" dirty="0" err="1"/>
              <a:t>Victim´s</a:t>
            </a:r>
            <a:r>
              <a:rPr lang="sk-SK" dirty="0"/>
              <a:t> </a:t>
            </a:r>
            <a:r>
              <a:rPr lang="sk-SK" dirty="0" err="1"/>
              <a:t>Wounds</a:t>
            </a:r>
            <a:endParaRPr lang="sk-SK" dirty="0"/>
          </a:p>
        </p:txBody>
      </p:sp>
      <p:sp>
        <p:nvSpPr>
          <p:cNvPr id="3" name="Podnadpis 2">
            <a:extLst>
              <a:ext uri="{FF2B5EF4-FFF2-40B4-BE49-F238E27FC236}">
                <a16:creationId xmlns:a16="http://schemas.microsoft.com/office/drawing/2014/main" id="{C8D2F75E-3A19-485B-B1FE-4083E87579C0}"/>
              </a:ext>
            </a:extLst>
          </p:cNvPr>
          <p:cNvSpPr>
            <a:spLocks noGrp="1"/>
          </p:cNvSpPr>
          <p:nvPr>
            <p:ph type="subTitle" idx="1"/>
          </p:nvPr>
        </p:nvSpPr>
        <p:spPr/>
        <p:txBody>
          <a:bodyPr/>
          <a:lstStyle/>
          <a:p>
            <a:r>
              <a:rPr lang="sk-SK" dirty="0" err="1"/>
              <a:t>Case</a:t>
            </a:r>
            <a:r>
              <a:rPr lang="sk-SK" dirty="0"/>
              <a:t> Study</a:t>
            </a:r>
          </a:p>
        </p:txBody>
      </p:sp>
    </p:spTree>
    <p:extLst>
      <p:ext uri="{BB962C8B-B14F-4D97-AF65-F5344CB8AC3E}">
        <p14:creationId xmlns:p14="http://schemas.microsoft.com/office/powerpoint/2010/main" val="253579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10F49-E233-42C4-AAC9-CB7B395B0EE2}"/>
              </a:ext>
            </a:extLst>
          </p:cNvPr>
          <p:cNvSpPr>
            <a:spLocks noGrp="1"/>
          </p:cNvSpPr>
          <p:nvPr>
            <p:ph type="title"/>
          </p:nvPr>
        </p:nvSpPr>
        <p:spPr/>
        <p:txBody>
          <a:bodyPr/>
          <a:lstStyle/>
          <a:p>
            <a:r>
              <a:rPr lang="sk-SK" dirty="0" err="1"/>
              <a:t>Abigail</a:t>
            </a:r>
            <a:r>
              <a:rPr lang="sk-SK" dirty="0"/>
              <a:t> </a:t>
            </a:r>
            <a:r>
              <a:rPr lang="sk-SK" dirty="0" err="1"/>
              <a:t>Folger</a:t>
            </a:r>
            <a:r>
              <a:rPr lang="sk-SK" dirty="0"/>
              <a:t> </a:t>
            </a:r>
          </a:p>
        </p:txBody>
      </p:sp>
      <p:pic>
        <p:nvPicPr>
          <p:cNvPr id="5" name="Zástupný objekt pre obsah 4">
            <a:extLst>
              <a:ext uri="{FF2B5EF4-FFF2-40B4-BE49-F238E27FC236}">
                <a16:creationId xmlns:a16="http://schemas.microsoft.com/office/drawing/2014/main" id="{1CEE86ED-0DFF-444C-8E51-955AEB0574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653" y="1520825"/>
            <a:ext cx="2356286" cy="3117436"/>
          </a:xfrm>
        </p:spPr>
      </p:pic>
      <p:pic>
        <p:nvPicPr>
          <p:cNvPr id="7" name="Obrázok 6">
            <a:extLst>
              <a:ext uri="{FF2B5EF4-FFF2-40B4-BE49-F238E27FC236}">
                <a16:creationId xmlns:a16="http://schemas.microsoft.com/office/drawing/2014/main" id="{C8D4A022-14AB-420C-864D-D1365A7B9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655"/>
            <a:ext cx="5810250" cy="5819775"/>
          </a:xfrm>
          <a:prstGeom prst="rect">
            <a:avLst/>
          </a:prstGeom>
        </p:spPr>
      </p:pic>
      <p:pic>
        <p:nvPicPr>
          <p:cNvPr id="9" name="Obrázok 8">
            <a:extLst>
              <a:ext uri="{FF2B5EF4-FFF2-40B4-BE49-F238E27FC236}">
                <a16:creationId xmlns:a16="http://schemas.microsoft.com/office/drawing/2014/main" id="{80D4CF89-782B-4BBF-93AE-AADED1668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969" y="3508375"/>
            <a:ext cx="3333750" cy="2676525"/>
          </a:xfrm>
          <a:prstGeom prst="rect">
            <a:avLst/>
          </a:prstGeom>
        </p:spPr>
      </p:pic>
    </p:spTree>
    <p:extLst>
      <p:ext uri="{BB962C8B-B14F-4D97-AF65-F5344CB8AC3E}">
        <p14:creationId xmlns:p14="http://schemas.microsoft.com/office/powerpoint/2010/main" val="108413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EFD3AC-D2AB-4BA0-B148-DEDAFA856703}"/>
              </a:ext>
            </a:extLst>
          </p:cNvPr>
          <p:cNvSpPr>
            <a:spLocks noGrp="1"/>
          </p:cNvSpPr>
          <p:nvPr>
            <p:ph type="title"/>
          </p:nvPr>
        </p:nvSpPr>
        <p:spPr>
          <a:xfrm>
            <a:off x="838200" y="365126"/>
            <a:ext cx="10515600" cy="138458"/>
          </a:xfrm>
        </p:spPr>
        <p:txBody>
          <a:bodyPr>
            <a:normAutofit fontScale="90000"/>
          </a:bodyPr>
          <a:lstStyle/>
          <a:p>
            <a:endParaRPr lang="sk-SK" dirty="0"/>
          </a:p>
        </p:txBody>
      </p:sp>
      <p:sp>
        <p:nvSpPr>
          <p:cNvPr id="3" name="Zástupný objekt pre obsah 2">
            <a:extLst>
              <a:ext uri="{FF2B5EF4-FFF2-40B4-BE49-F238E27FC236}">
                <a16:creationId xmlns:a16="http://schemas.microsoft.com/office/drawing/2014/main" id="{D8F8F4AB-62A3-4295-97E3-99CC2392D1D5}"/>
              </a:ext>
            </a:extLst>
          </p:cNvPr>
          <p:cNvSpPr>
            <a:spLocks noGrp="1"/>
          </p:cNvSpPr>
          <p:nvPr>
            <p:ph idx="1"/>
          </p:nvPr>
        </p:nvSpPr>
        <p:spPr>
          <a:xfrm>
            <a:off x="838200" y="715617"/>
            <a:ext cx="10515600" cy="5461346"/>
          </a:xfrm>
        </p:spPr>
        <p:txBody>
          <a:bodyPr/>
          <a:lstStyle/>
          <a:p>
            <a:pPr algn="just"/>
            <a:r>
              <a:rPr lang="sk-SK" dirty="0" err="1">
                <a:effectLst/>
              </a:rPr>
              <a:t>Abigail</a:t>
            </a:r>
            <a:r>
              <a:rPr lang="sk-SK" dirty="0">
                <a:effectLst/>
              </a:rPr>
              <a:t> </a:t>
            </a:r>
            <a:r>
              <a:rPr lang="sk-SK" dirty="0" err="1">
                <a:effectLst/>
              </a:rPr>
              <a:t>Folger</a:t>
            </a:r>
            <a:r>
              <a:rPr lang="sk-SK" dirty="0">
                <a:effectLst/>
              </a:rPr>
              <a:t> </a:t>
            </a:r>
            <a:r>
              <a:rPr lang="sk-SK" dirty="0" err="1">
                <a:effectLst/>
              </a:rPr>
              <a:t>was</a:t>
            </a:r>
            <a:r>
              <a:rPr lang="sk-SK" dirty="0">
                <a:effectLst/>
              </a:rPr>
              <a:t> </a:t>
            </a:r>
            <a:r>
              <a:rPr lang="sk-SK" dirty="0" err="1">
                <a:effectLst/>
              </a:rPr>
              <a:t>the</a:t>
            </a:r>
            <a:r>
              <a:rPr lang="sk-SK" dirty="0">
                <a:effectLst/>
              </a:rPr>
              <a:t> </a:t>
            </a:r>
            <a:r>
              <a:rPr lang="sk-SK" dirty="0" err="1">
                <a:effectLst/>
              </a:rPr>
              <a:t>next</a:t>
            </a:r>
            <a:r>
              <a:rPr lang="sk-SK" dirty="0">
                <a:effectLst/>
              </a:rPr>
              <a:t> </a:t>
            </a:r>
            <a:r>
              <a:rPr lang="sk-SK" dirty="0" err="1">
                <a:effectLst/>
              </a:rPr>
              <a:t>victim</a:t>
            </a:r>
            <a:r>
              <a:rPr lang="sk-SK" dirty="0">
                <a:effectLst/>
              </a:rPr>
              <a:t> </a:t>
            </a:r>
            <a:r>
              <a:rPr lang="sk-SK" dirty="0" err="1">
                <a:effectLst/>
              </a:rPr>
              <a:t>observed</a:t>
            </a:r>
            <a:r>
              <a:rPr lang="sk-SK" dirty="0">
                <a:effectLst/>
              </a:rPr>
              <a:t> </a:t>
            </a:r>
            <a:r>
              <a:rPr lang="sk-SK" dirty="0" err="1">
                <a:effectLst/>
              </a:rPr>
              <a:t>lying</a:t>
            </a:r>
            <a:r>
              <a:rPr lang="sk-SK" dirty="0">
                <a:effectLst/>
              </a:rPr>
              <a:t> in </a:t>
            </a:r>
            <a:r>
              <a:rPr lang="sk-SK" dirty="0" err="1">
                <a:effectLst/>
              </a:rPr>
              <a:t>the</a:t>
            </a:r>
            <a:r>
              <a:rPr lang="sk-SK" dirty="0">
                <a:effectLst/>
              </a:rPr>
              <a:t> front yard in front of </a:t>
            </a:r>
            <a:r>
              <a:rPr lang="sk-SK" dirty="0" err="1">
                <a:effectLst/>
              </a:rPr>
              <a:t>the</a:t>
            </a:r>
            <a:r>
              <a:rPr lang="sk-SK" dirty="0">
                <a:effectLst/>
              </a:rPr>
              <a:t> </a:t>
            </a:r>
            <a:r>
              <a:rPr lang="sk-SK" dirty="0" err="1">
                <a:effectLst/>
              </a:rPr>
              <a:t>Polanski</a:t>
            </a:r>
            <a:r>
              <a:rPr lang="sk-SK" dirty="0">
                <a:effectLst/>
              </a:rPr>
              <a:t> </a:t>
            </a:r>
            <a:r>
              <a:rPr lang="sk-SK" dirty="0" err="1">
                <a:effectLst/>
              </a:rPr>
              <a:t>home</a:t>
            </a:r>
            <a:r>
              <a:rPr lang="sk-SK" dirty="0">
                <a:effectLst/>
              </a:rPr>
              <a:t>. </a:t>
            </a:r>
            <a:r>
              <a:rPr lang="sk-SK" dirty="0" err="1">
                <a:effectLst/>
              </a:rPr>
              <a:t>She</a:t>
            </a:r>
            <a:r>
              <a:rPr lang="sk-SK" dirty="0">
                <a:effectLst/>
              </a:rPr>
              <a:t> </a:t>
            </a:r>
            <a:r>
              <a:rPr lang="sk-SK" dirty="0" err="1">
                <a:effectLst/>
              </a:rPr>
              <a:t>was</a:t>
            </a:r>
            <a:r>
              <a:rPr lang="sk-SK" dirty="0">
                <a:effectLst/>
              </a:rPr>
              <a:t> </a:t>
            </a:r>
            <a:r>
              <a:rPr lang="sk-SK" dirty="0" err="1">
                <a:effectLst/>
              </a:rPr>
              <a:t>lying</a:t>
            </a:r>
            <a:r>
              <a:rPr lang="sk-SK" dirty="0">
                <a:effectLst/>
              </a:rPr>
              <a:t> in </a:t>
            </a:r>
            <a:r>
              <a:rPr lang="sk-SK" dirty="0" err="1">
                <a:effectLst/>
              </a:rPr>
              <a:t>an</a:t>
            </a:r>
            <a:r>
              <a:rPr lang="sk-SK" dirty="0">
                <a:effectLst/>
              </a:rPr>
              <a:t> </a:t>
            </a:r>
            <a:r>
              <a:rPr lang="sk-SK" dirty="0" err="1">
                <a:effectLst/>
              </a:rPr>
              <a:t>east</a:t>
            </a:r>
            <a:r>
              <a:rPr lang="sk-SK" dirty="0">
                <a:effectLst/>
              </a:rPr>
              <a:t>/</a:t>
            </a:r>
            <a:r>
              <a:rPr lang="sk-SK" dirty="0" err="1">
                <a:effectLst/>
              </a:rPr>
              <a:t>west</a:t>
            </a:r>
            <a:r>
              <a:rPr lang="sk-SK" dirty="0">
                <a:effectLst/>
              </a:rPr>
              <a:t> </a:t>
            </a:r>
            <a:r>
              <a:rPr lang="sk-SK" dirty="0" err="1">
                <a:effectLst/>
              </a:rPr>
              <a:t>direction</a:t>
            </a:r>
            <a:r>
              <a:rPr lang="sk-SK" dirty="0">
                <a:effectLst/>
              </a:rPr>
              <a:t> in a </a:t>
            </a:r>
            <a:r>
              <a:rPr lang="sk-SK" dirty="0" err="1">
                <a:effectLst/>
              </a:rPr>
              <a:t>supine</a:t>
            </a:r>
            <a:r>
              <a:rPr lang="sk-SK" dirty="0">
                <a:effectLst/>
              </a:rPr>
              <a:t> </a:t>
            </a:r>
            <a:r>
              <a:rPr lang="sk-SK" dirty="0" err="1">
                <a:effectLst/>
              </a:rPr>
              <a:t>position</a:t>
            </a:r>
            <a:r>
              <a:rPr lang="sk-SK" dirty="0">
                <a:effectLst/>
              </a:rPr>
              <a:t>. </a:t>
            </a:r>
            <a:r>
              <a:rPr lang="sk-SK" dirty="0" err="1">
                <a:effectLst/>
              </a:rPr>
              <a:t>Her</a:t>
            </a:r>
            <a:r>
              <a:rPr lang="sk-SK" dirty="0">
                <a:effectLst/>
              </a:rPr>
              <a:t> </a:t>
            </a:r>
            <a:r>
              <a:rPr lang="sk-SK" dirty="0" err="1">
                <a:effectLst/>
              </a:rPr>
              <a:t>head</a:t>
            </a:r>
            <a:r>
              <a:rPr lang="sk-SK" dirty="0">
                <a:effectLst/>
              </a:rPr>
              <a:t> </a:t>
            </a:r>
            <a:r>
              <a:rPr lang="sk-SK" dirty="0" err="1">
                <a:effectLst/>
              </a:rPr>
              <a:t>was</a:t>
            </a:r>
            <a:r>
              <a:rPr lang="sk-SK" dirty="0">
                <a:effectLst/>
              </a:rPr>
              <a:t> to </a:t>
            </a:r>
            <a:r>
              <a:rPr lang="sk-SK" dirty="0" err="1">
                <a:effectLst/>
              </a:rPr>
              <a:t>the</a:t>
            </a:r>
            <a:r>
              <a:rPr lang="sk-SK" dirty="0">
                <a:effectLst/>
              </a:rPr>
              <a:t> </a:t>
            </a:r>
            <a:r>
              <a:rPr lang="sk-SK" dirty="0" err="1">
                <a:effectLst/>
              </a:rPr>
              <a:t>east</a:t>
            </a:r>
            <a:r>
              <a:rPr lang="sk-SK" dirty="0">
                <a:effectLst/>
              </a:rPr>
              <a:t> and </a:t>
            </a:r>
            <a:r>
              <a:rPr lang="sk-SK" dirty="0" err="1">
                <a:effectLst/>
              </a:rPr>
              <a:t>feet</a:t>
            </a:r>
            <a:r>
              <a:rPr lang="sk-SK" dirty="0">
                <a:effectLst/>
              </a:rPr>
              <a:t> to </a:t>
            </a:r>
            <a:r>
              <a:rPr lang="sk-SK" dirty="0" err="1">
                <a:effectLst/>
              </a:rPr>
              <a:t>the</a:t>
            </a:r>
            <a:r>
              <a:rPr lang="sk-SK" dirty="0">
                <a:effectLst/>
              </a:rPr>
              <a:t> </a:t>
            </a:r>
            <a:r>
              <a:rPr lang="sk-SK" dirty="0" err="1">
                <a:effectLst/>
              </a:rPr>
              <a:t>west</a:t>
            </a:r>
            <a:r>
              <a:rPr lang="sk-SK" dirty="0">
                <a:effectLst/>
              </a:rPr>
              <a:t>. </a:t>
            </a:r>
            <a:r>
              <a:rPr lang="sk-SK" dirty="0" err="1">
                <a:effectLst/>
              </a:rPr>
              <a:t>She</a:t>
            </a:r>
            <a:r>
              <a:rPr lang="sk-SK" dirty="0">
                <a:effectLst/>
              </a:rPr>
              <a:t> </a:t>
            </a:r>
            <a:r>
              <a:rPr lang="sk-SK" dirty="0" err="1">
                <a:effectLst/>
              </a:rPr>
              <a:t>was</a:t>
            </a:r>
            <a:r>
              <a:rPr lang="sk-SK" dirty="0">
                <a:effectLst/>
              </a:rPr>
              <a:t> </a:t>
            </a:r>
            <a:r>
              <a:rPr lang="sk-SK" dirty="0" err="1">
                <a:effectLst/>
              </a:rPr>
              <a:t>attired</a:t>
            </a:r>
            <a:r>
              <a:rPr lang="sk-SK" dirty="0">
                <a:effectLst/>
              </a:rPr>
              <a:t> in a </a:t>
            </a:r>
            <a:r>
              <a:rPr lang="sk-SK" dirty="0" err="1">
                <a:effectLst/>
              </a:rPr>
              <a:t>white</a:t>
            </a:r>
            <a:r>
              <a:rPr lang="sk-SK" dirty="0">
                <a:effectLst/>
              </a:rPr>
              <a:t>, </a:t>
            </a:r>
            <a:r>
              <a:rPr lang="sk-SK" dirty="0" err="1">
                <a:effectLst/>
              </a:rPr>
              <a:t>full-length</a:t>
            </a:r>
            <a:r>
              <a:rPr lang="sk-SK" dirty="0">
                <a:effectLst/>
              </a:rPr>
              <a:t> </a:t>
            </a:r>
            <a:r>
              <a:rPr lang="sk-SK" dirty="0" err="1">
                <a:effectLst/>
              </a:rPr>
              <a:t>nightgown</a:t>
            </a:r>
            <a:r>
              <a:rPr lang="sk-SK" dirty="0">
                <a:effectLst/>
              </a:rPr>
              <a:t> </a:t>
            </a:r>
            <a:r>
              <a:rPr lang="sk-SK" dirty="0" err="1">
                <a:effectLst/>
              </a:rPr>
              <a:t>which</a:t>
            </a:r>
            <a:r>
              <a:rPr lang="sk-SK" dirty="0">
                <a:effectLst/>
              </a:rPr>
              <a:t> </a:t>
            </a:r>
            <a:r>
              <a:rPr lang="sk-SK" dirty="0" err="1">
                <a:effectLst/>
              </a:rPr>
              <a:t>was</a:t>
            </a:r>
            <a:r>
              <a:rPr lang="sk-SK" dirty="0">
                <a:effectLst/>
              </a:rPr>
              <a:t> </a:t>
            </a:r>
            <a:r>
              <a:rPr lang="sk-SK" dirty="0" err="1">
                <a:effectLst/>
              </a:rPr>
              <a:t>completely</a:t>
            </a:r>
            <a:r>
              <a:rPr lang="sk-SK" dirty="0">
                <a:effectLst/>
              </a:rPr>
              <a:t> </a:t>
            </a:r>
            <a:r>
              <a:rPr lang="sk-SK" dirty="0" err="1">
                <a:effectLst/>
              </a:rPr>
              <a:t>drenched</a:t>
            </a:r>
            <a:r>
              <a:rPr lang="sk-SK" dirty="0">
                <a:effectLst/>
              </a:rPr>
              <a:t> in </a:t>
            </a:r>
            <a:r>
              <a:rPr lang="sk-SK" dirty="0" err="1">
                <a:effectLst/>
              </a:rPr>
              <a:t>blood</a:t>
            </a:r>
            <a:r>
              <a:rPr lang="sk-SK" dirty="0">
                <a:effectLst/>
              </a:rPr>
              <a:t> </a:t>
            </a:r>
            <a:r>
              <a:rPr lang="sk-SK" b="1" dirty="0" err="1">
                <a:solidFill>
                  <a:srgbClr val="FF0000"/>
                </a:solidFill>
                <a:effectLst/>
              </a:rPr>
              <a:t>from</a:t>
            </a:r>
            <a:r>
              <a:rPr lang="sk-SK" b="1" dirty="0">
                <a:solidFill>
                  <a:srgbClr val="FF0000"/>
                </a:solidFill>
                <a:effectLst/>
              </a:rPr>
              <a:t> </a:t>
            </a:r>
            <a:r>
              <a:rPr lang="sk-SK" b="1" dirty="0" err="1">
                <a:solidFill>
                  <a:srgbClr val="FF0000"/>
                </a:solidFill>
                <a:effectLst/>
              </a:rPr>
              <a:t>the</a:t>
            </a:r>
            <a:r>
              <a:rPr lang="sk-SK" b="1" dirty="0">
                <a:solidFill>
                  <a:srgbClr val="FF0000"/>
                </a:solidFill>
                <a:effectLst/>
              </a:rPr>
              <a:t> </a:t>
            </a:r>
            <a:r>
              <a:rPr lang="sk-SK" b="1" dirty="0" err="1">
                <a:solidFill>
                  <a:srgbClr val="FF0000"/>
                </a:solidFill>
                <a:effectLst/>
              </a:rPr>
              <a:t>breast</a:t>
            </a:r>
            <a:r>
              <a:rPr lang="sk-SK" b="1" dirty="0">
                <a:solidFill>
                  <a:srgbClr val="FF0000"/>
                </a:solidFill>
                <a:effectLst/>
              </a:rPr>
              <a:t> </a:t>
            </a:r>
            <a:r>
              <a:rPr lang="sk-SK" b="1" dirty="0" err="1">
                <a:solidFill>
                  <a:srgbClr val="FF0000"/>
                </a:solidFill>
                <a:effectLst/>
              </a:rPr>
              <a:t>area</a:t>
            </a:r>
            <a:r>
              <a:rPr lang="sk-SK" b="1" dirty="0">
                <a:solidFill>
                  <a:srgbClr val="FF0000"/>
                </a:solidFill>
                <a:effectLst/>
              </a:rPr>
              <a:t> </a:t>
            </a:r>
            <a:r>
              <a:rPr lang="sk-SK" dirty="0" err="1">
                <a:effectLst/>
              </a:rPr>
              <a:t>downward</a:t>
            </a:r>
            <a:r>
              <a:rPr lang="sk-SK" dirty="0">
                <a:effectLst/>
              </a:rPr>
              <a:t>. </a:t>
            </a:r>
            <a:r>
              <a:rPr lang="sk-SK" b="1" dirty="0" err="1">
                <a:solidFill>
                  <a:srgbClr val="FF0000"/>
                </a:solidFill>
                <a:effectLst/>
              </a:rPr>
              <a:t>Numerous</a:t>
            </a:r>
            <a:r>
              <a:rPr lang="sk-SK" b="1" dirty="0">
                <a:solidFill>
                  <a:srgbClr val="FF0000"/>
                </a:solidFill>
                <a:effectLst/>
              </a:rPr>
              <a:t> </a:t>
            </a:r>
            <a:r>
              <a:rPr lang="sk-SK" b="1" dirty="0" err="1">
                <a:solidFill>
                  <a:srgbClr val="FF0000"/>
                </a:solidFill>
                <a:effectLst/>
              </a:rPr>
              <a:t>stab</a:t>
            </a:r>
            <a:r>
              <a:rPr lang="sk-SK" b="1" dirty="0">
                <a:solidFill>
                  <a:srgbClr val="FF0000"/>
                </a:solidFill>
                <a:effectLst/>
              </a:rPr>
              <a:t> </a:t>
            </a:r>
            <a:r>
              <a:rPr lang="sk-SK" b="1" dirty="0" err="1">
                <a:solidFill>
                  <a:srgbClr val="FF0000"/>
                </a:solidFill>
                <a:effectLst/>
              </a:rPr>
              <a:t>wounds</a:t>
            </a:r>
            <a:r>
              <a:rPr lang="sk-SK" b="1" dirty="0">
                <a:solidFill>
                  <a:srgbClr val="FF0000"/>
                </a:solidFill>
                <a:effectLst/>
              </a:rPr>
              <a:t> </a:t>
            </a:r>
            <a:r>
              <a:rPr lang="sk-SK" b="1" dirty="0" err="1">
                <a:solidFill>
                  <a:srgbClr val="FF0000"/>
                </a:solidFill>
                <a:effectLst/>
              </a:rPr>
              <a:t>were</a:t>
            </a:r>
            <a:r>
              <a:rPr lang="sk-SK" b="1" dirty="0">
                <a:solidFill>
                  <a:srgbClr val="FF0000"/>
                </a:solidFill>
                <a:effectLst/>
              </a:rPr>
              <a:t> </a:t>
            </a:r>
            <a:r>
              <a:rPr lang="sk-SK" b="1" dirty="0" err="1">
                <a:solidFill>
                  <a:srgbClr val="FF0000"/>
                </a:solidFill>
                <a:effectLst/>
              </a:rPr>
              <a:t>noted</a:t>
            </a:r>
            <a:r>
              <a:rPr lang="sk-SK" b="1" dirty="0">
                <a:solidFill>
                  <a:srgbClr val="FF0000"/>
                </a:solidFill>
                <a:effectLst/>
              </a:rPr>
              <a:t> in </a:t>
            </a:r>
            <a:r>
              <a:rPr lang="sk-SK" b="1" dirty="0" err="1">
                <a:solidFill>
                  <a:srgbClr val="FF0000"/>
                </a:solidFill>
                <a:effectLst/>
              </a:rPr>
              <a:t>the</a:t>
            </a:r>
            <a:r>
              <a:rPr lang="sk-SK" b="1" dirty="0">
                <a:solidFill>
                  <a:srgbClr val="FF0000"/>
                </a:solidFill>
                <a:effectLst/>
              </a:rPr>
              <a:t> </a:t>
            </a:r>
            <a:r>
              <a:rPr lang="sk-SK" b="1" dirty="0" err="1">
                <a:solidFill>
                  <a:srgbClr val="FF0000"/>
                </a:solidFill>
                <a:effectLst/>
              </a:rPr>
              <a:t>upper</a:t>
            </a:r>
            <a:r>
              <a:rPr lang="sk-SK" b="1" dirty="0">
                <a:solidFill>
                  <a:srgbClr val="FF0000"/>
                </a:solidFill>
                <a:effectLst/>
              </a:rPr>
              <a:t> </a:t>
            </a:r>
            <a:r>
              <a:rPr lang="sk-SK" b="1" dirty="0" err="1">
                <a:solidFill>
                  <a:srgbClr val="FF0000"/>
                </a:solidFill>
                <a:effectLst/>
              </a:rPr>
              <a:t>anterior</a:t>
            </a:r>
            <a:r>
              <a:rPr lang="sk-SK" b="1" dirty="0">
                <a:solidFill>
                  <a:srgbClr val="FF0000"/>
                </a:solidFill>
                <a:effectLst/>
              </a:rPr>
              <a:t> </a:t>
            </a:r>
            <a:r>
              <a:rPr lang="sk-SK" b="1" dirty="0" err="1">
                <a:solidFill>
                  <a:srgbClr val="FF0000"/>
                </a:solidFill>
                <a:effectLst/>
              </a:rPr>
              <a:t>torso</a:t>
            </a:r>
            <a:r>
              <a:rPr lang="sk-SK" dirty="0">
                <a:effectLst/>
              </a:rPr>
              <a:t> of </a:t>
            </a:r>
            <a:r>
              <a:rPr lang="sk-SK" dirty="0" err="1">
                <a:effectLst/>
              </a:rPr>
              <a:t>Folger</a:t>
            </a:r>
            <a:r>
              <a:rPr lang="sk-SK" dirty="0">
                <a:effectLst/>
              </a:rPr>
              <a:t>. </a:t>
            </a:r>
            <a:r>
              <a:rPr lang="sk-SK" dirty="0" err="1">
                <a:effectLst/>
              </a:rPr>
              <a:t>She</a:t>
            </a:r>
            <a:r>
              <a:rPr lang="sk-SK" dirty="0">
                <a:effectLst/>
              </a:rPr>
              <a:t> </a:t>
            </a:r>
            <a:r>
              <a:rPr lang="sk-SK" dirty="0" err="1">
                <a:effectLst/>
              </a:rPr>
              <a:t>also</a:t>
            </a:r>
            <a:r>
              <a:rPr lang="sk-SK" dirty="0">
                <a:effectLst/>
              </a:rPr>
              <a:t> had </a:t>
            </a:r>
            <a:r>
              <a:rPr lang="sk-SK" b="1" dirty="0" err="1">
                <a:solidFill>
                  <a:srgbClr val="FF0000"/>
                </a:solidFill>
                <a:effectLst/>
              </a:rPr>
              <a:t>several</a:t>
            </a:r>
            <a:r>
              <a:rPr lang="sk-SK" b="1" dirty="0">
                <a:solidFill>
                  <a:srgbClr val="FF0000"/>
                </a:solidFill>
                <a:effectLst/>
              </a:rPr>
              <a:t> severe </a:t>
            </a:r>
            <a:r>
              <a:rPr lang="sk-SK" b="1" dirty="0" err="1">
                <a:solidFill>
                  <a:srgbClr val="FF0000"/>
                </a:solidFill>
                <a:effectLst/>
              </a:rPr>
              <a:t>lacerations</a:t>
            </a:r>
            <a:r>
              <a:rPr lang="sk-SK" b="1" dirty="0">
                <a:solidFill>
                  <a:srgbClr val="FF0000"/>
                </a:solidFill>
                <a:effectLst/>
              </a:rPr>
              <a:t> to </a:t>
            </a:r>
            <a:r>
              <a:rPr lang="sk-SK" b="1" dirty="0" err="1">
                <a:solidFill>
                  <a:srgbClr val="FF0000"/>
                </a:solidFill>
                <a:effectLst/>
              </a:rPr>
              <a:t>the</a:t>
            </a:r>
            <a:r>
              <a:rPr lang="sk-SK" b="1" dirty="0">
                <a:solidFill>
                  <a:srgbClr val="FF0000"/>
                </a:solidFill>
                <a:effectLst/>
              </a:rPr>
              <a:t> </a:t>
            </a:r>
            <a:r>
              <a:rPr lang="sk-SK" b="1" dirty="0" err="1">
                <a:solidFill>
                  <a:srgbClr val="FF0000"/>
                </a:solidFill>
                <a:effectLst/>
              </a:rPr>
              <a:t>left</a:t>
            </a:r>
            <a:r>
              <a:rPr lang="sk-SK" b="1" dirty="0">
                <a:solidFill>
                  <a:srgbClr val="FF0000"/>
                </a:solidFill>
                <a:effectLst/>
              </a:rPr>
              <a:t> </a:t>
            </a:r>
            <a:r>
              <a:rPr lang="sk-SK" b="1" dirty="0" err="1">
                <a:solidFill>
                  <a:srgbClr val="FF0000"/>
                </a:solidFill>
                <a:effectLst/>
              </a:rPr>
              <a:t>side</a:t>
            </a:r>
            <a:r>
              <a:rPr lang="sk-SK" b="1" dirty="0">
                <a:solidFill>
                  <a:srgbClr val="FF0000"/>
                </a:solidFill>
                <a:effectLst/>
              </a:rPr>
              <a:t> of </a:t>
            </a:r>
            <a:r>
              <a:rPr lang="sk-SK" b="1" dirty="0" err="1">
                <a:solidFill>
                  <a:srgbClr val="FF0000"/>
                </a:solidFill>
                <a:effectLst/>
              </a:rPr>
              <a:t>her</a:t>
            </a:r>
            <a:r>
              <a:rPr lang="sk-SK" b="1" dirty="0">
                <a:solidFill>
                  <a:srgbClr val="FF0000"/>
                </a:solidFill>
                <a:effectLst/>
              </a:rPr>
              <a:t> </a:t>
            </a:r>
            <a:r>
              <a:rPr lang="sk-SK" b="1" dirty="0" err="1">
                <a:solidFill>
                  <a:srgbClr val="FF0000"/>
                </a:solidFill>
                <a:effectLst/>
              </a:rPr>
              <a:t>face</a:t>
            </a:r>
            <a:r>
              <a:rPr lang="sk-SK" dirty="0">
                <a:solidFill>
                  <a:srgbClr val="FF0000"/>
                </a:solidFill>
                <a:effectLst/>
              </a:rPr>
              <a:t>. </a:t>
            </a:r>
            <a:r>
              <a:rPr lang="sk-SK" b="1" dirty="0" err="1">
                <a:solidFill>
                  <a:srgbClr val="FF0000"/>
                </a:solidFill>
                <a:effectLst/>
              </a:rPr>
              <a:t>Defense</a:t>
            </a:r>
            <a:r>
              <a:rPr lang="sk-SK" b="1" dirty="0">
                <a:solidFill>
                  <a:srgbClr val="FF0000"/>
                </a:solidFill>
                <a:effectLst/>
              </a:rPr>
              <a:t> </a:t>
            </a:r>
            <a:r>
              <a:rPr lang="sk-SK" b="1" dirty="0" err="1">
                <a:solidFill>
                  <a:srgbClr val="FF0000"/>
                </a:solidFill>
                <a:effectLst/>
              </a:rPr>
              <a:t>wounds</a:t>
            </a:r>
            <a:r>
              <a:rPr lang="sk-SK" b="1" dirty="0">
                <a:solidFill>
                  <a:srgbClr val="FF0000"/>
                </a:solidFill>
                <a:effectLst/>
              </a:rPr>
              <a:t> </a:t>
            </a:r>
            <a:r>
              <a:rPr lang="sk-SK" b="1" dirty="0" err="1">
                <a:solidFill>
                  <a:srgbClr val="FF0000"/>
                </a:solidFill>
                <a:effectLst/>
              </a:rPr>
              <a:t>were</a:t>
            </a:r>
            <a:r>
              <a:rPr lang="sk-SK" b="1" dirty="0">
                <a:solidFill>
                  <a:srgbClr val="FF0000"/>
                </a:solidFill>
                <a:effectLst/>
              </a:rPr>
              <a:t> </a:t>
            </a:r>
            <a:r>
              <a:rPr lang="sk-SK" b="1" dirty="0" err="1">
                <a:solidFill>
                  <a:srgbClr val="FF0000"/>
                </a:solidFill>
                <a:effectLst/>
              </a:rPr>
              <a:t>noted</a:t>
            </a:r>
            <a:r>
              <a:rPr lang="sk-SK" b="1" dirty="0">
                <a:solidFill>
                  <a:srgbClr val="FF0000"/>
                </a:solidFill>
                <a:effectLst/>
              </a:rPr>
              <a:t> on </a:t>
            </a:r>
            <a:r>
              <a:rPr lang="sk-SK" b="1" dirty="0" err="1">
                <a:solidFill>
                  <a:srgbClr val="FF0000"/>
                </a:solidFill>
                <a:effectLst/>
              </a:rPr>
              <a:t>both</a:t>
            </a:r>
            <a:r>
              <a:rPr lang="sk-SK" b="1" dirty="0">
                <a:solidFill>
                  <a:srgbClr val="FF0000"/>
                </a:solidFill>
                <a:effectLst/>
              </a:rPr>
              <a:t> </a:t>
            </a:r>
            <a:r>
              <a:rPr lang="sk-SK" b="1" dirty="0" err="1">
                <a:solidFill>
                  <a:srgbClr val="FF0000"/>
                </a:solidFill>
                <a:effectLst/>
              </a:rPr>
              <a:t>her</a:t>
            </a:r>
            <a:r>
              <a:rPr lang="sk-SK" b="1" dirty="0">
                <a:solidFill>
                  <a:srgbClr val="FF0000"/>
                </a:solidFill>
                <a:effectLst/>
              </a:rPr>
              <a:t> </a:t>
            </a:r>
            <a:r>
              <a:rPr lang="sk-SK" b="1" dirty="0" err="1">
                <a:solidFill>
                  <a:srgbClr val="FF0000"/>
                </a:solidFill>
                <a:effectLst/>
              </a:rPr>
              <a:t>right</a:t>
            </a:r>
            <a:r>
              <a:rPr lang="sk-SK" b="1" dirty="0">
                <a:solidFill>
                  <a:srgbClr val="FF0000"/>
                </a:solidFill>
                <a:effectLst/>
              </a:rPr>
              <a:t> and </a:t>
            </a:r>
            <a:r>
              <a:rPr lang="sk-SK" b="1" dirty="0" err="1">
                <a:solidFill>
                  <a:srgbClr val="FF0000"/>
                </a:solidFill>
                <a:effectLst/>
              </a:rPr>
              <a:t>left</a:t>
            </a:r>
            <a:r>
              <a:rPr lang="sk-SK" b="1" dirty="0">
                <a:solidFill>
                  <a:srgbClr val="FF0000"/>
                </a:solidFill>
                <a:effectLst/>
              </a:rPr>
              <a:t> </a:t>
            </a:r>
            <a:r>
              <a:rPr lang="sk-SK" b="1" dirty="0" err="1">
                <a:solidFill>
                  <a:srgbClr val="FF0000"/>
                </a:solidFill>
                <a:effectLst/>
              </a:rPr>
              <a:t>hands</a:t>
            </a:r>
            <a:r>
              <a:rPr lang="sk-SK" dirty="0">
                <a:effectLst/>
              </a:rPr>
              <a:t>. </a:t>
            </a:r>
            <a:r>
              <a:rPr lang="sk-SK" dirty="0" err="1">
                <a:effectLst/>
              </a:rPr>
              <a:t>Rigor</a:t>
            </a:r>
            <a:r>
              <a:rPr lang="sk-SK" dirty="0">
                <a:effectLst/>
              </a:rPr>
              <a:t> </a:t>
            </a:r>
            <a:r>
              <a:rPr lang="sk-SK" dirty="0" err="1">
                <a:effectLst/>
              </a:rPr>
              <a:t>mortis</a:t>
            </a:r>
            <a:r>
              <a:rPr lang="sk-SK" dirty="0">
                <a:effectLst/>
              </a:rPr>
              <a:t> in </a:t>
            </a:r>
            <a:r>
              <a:rPr lang="sk-SK" dirty="0" err="1">
                <a:effectLst/>
              </a:rPr>
              <a:t>an</a:t>
            </a:r>
            <a:r>
              <a:rPr lang="sk-SK" dirty="0">
                <a:effectLst/>
              </a:rPr>
              <a:t> </a:t>
            </a:r>
            <a:r>
              <a:rPr lang="sk-SK" dirty="0" err="1">
                <a:effectLst/>
              </a:rPr>
              <a:t>extreme</a:t>
            </a:r>
            <a:r>
              <a:rPr lang="sk-SK" dirty="0">
                <a:effectLst/>
              </a:rPr>
              <a:t> </a:t>
            </a:r>
            <a:r>
              <a:rPr lang="sk-SK" dirty="0" err="1">
                <a:effectLst/>
              </a:rPr>
              <a:t>degree</a:t>
            </a:r>
            <a:r>
              <a:rPr lang="sk-SK" dirty="0">
                <a:effectLst/>
              </a:rPr>
              <a:t> </a:t>
            </a:r>
            <a:r>
              <a:rPr lang="sk-SK" dirty="0" err="1">
                <a:effectLst/>
              </a:rPr>
              <a:t>was</a:t>
            </a:r>
            <a:r>
              <a:rPr lang="sk-SK" dirty="0">
                <a:effectLst/>
              </a:rPr>
              <a:t> </a:t>
            </a:r>
            <a:r>
              <a:rPr lang="sk-SK" dirty="0" err="1">
                <a:effectLst/>
              </a:rPr>
              <a:t>noted</a:t>
            </a:r>
            <a:r>
              <a:rPr lang="sk-SK" dirty="0">
                <a:effectLst/>
              </a:rPr>
              <a:t> </a:t>
            </a:r>
            <a:r>
              <a:rPr lang="sk-SK" dirty="0" err="1">
                <a:effectLst/>
              </a:rPr>
              <a:t>throughout</a:t>
            </a:r>
            <a:r>
              <a:rPr lang="sk-SK" dirty="0">
                <a:effectLst/>
              </a:rPr>
              <a:t> </a:t>
            </a:r>
            <a:r>
              <a:rPr lang="sk-SK" dirty="0" err="1">
                <a:effectLst/>
              </a:rPr>
              <a:t>the</a:t>
            </a:r>
            <a:r>
              <a:rPr lang="sk-SK" dirty="0">
                <a:effectLst/>
              </a:rPr>
              <a:t> </a:t>
            </a:r>
            <a:r>
              <a:rPr lang="sk-SK" dirty="0" err="1">
                <a:effectLst/>
              </a:rPr>
              <a:t>entire</a:t>
            </a:r>
            <a:r>
              <a:rPr lang="sk-SK" dirty="0">
                <a:effectLst/>
              </a:rPr>
              <a:t> body. Post-</a:t>
            </a:r>
            <a:r>
              <a:rPr lang="sk-SK" dirty="0" err="1">
                <a:effectLst/>
              </a:rPr>
              <a:t>mortem</a:t>
            </a:r>
            <a:r>
              <a:rPr lang="sk-SK" dirty="0">
                <a:effectLst/>
              </a:rPr>
              <a:t> </a:t>
            </a:r>
            <a:r>
              <a:rPr lang="sk-SK" dirty="0" err="1">
                <a:effectLst/>
              </a:rPr>
              <a:t>lividity</a:t>
            </a:r>
            <a:r>
              <a:rPr lang="sk-SK" dirty="0">
                <a:effectLst/>
              </a:rPr>
              <a:t> </a:t>
            </a:r>
            <a:r>
              <a:rPr lang="sk-SK" dirty="0" err="1">
                <a:effectLst/>
              </a:rPr>
              <a:t>was</a:t>
            </a:r>
            <a:r>
              <a:rPr lang="sk-SK" dirty="0">
                <a:effectLst/>
              </a:rPr>
              <a:t> </a:t>
            </a:r>
            <a:r>
              <a:rPr lang="sk-SK" dirty="0" err="1">
                <a:effectLst/>
              </a:rPr>
              <a:t>noted</a:t>
            </a:r>
            <a:r>
              <a:rPr lang="sk-SK" dirty="0">
                <a:effectLst/>
              </a:rPr>
              <a:t> on </a:t>
            </a:r>
            <a:r>
              <a:rPr lang="sk-SK" dirty="0" err="1">
                <a:effectLst/>
              </a:rPr>
              <a:t>the</a:t>
            </a:r>
            <a:r>
              <a:rPr lang="sk-SK" dirty="0">
                <a:effectLst/>
              </a:rPr>
              <a:t> </a:t>
            </a:r>
            <a:r>
              <a:rPr lang="sk-SK" dirty="0" err="1">
                <a:effectLst/>
              </a:rPr>
              <a:t>posterior</a:t>
            </a:r>
            <a:r>
              <a:rPr lang="sk-SK" dirty="0">
                <a:effectLst/>
              </a:rPr>
              <a:t> of </a:t>
            </a:r>
            <a:r>
              <a:rPr lang="sk-SK" dirty="0" err="1">
                <a:effectLst/>
              </a:rPr>
              <a:t>the</a:t>
            </a:r>
            <a:r>
              <a:rPr lang="sk-SK" dirty="0">
                <a:effectLst/>
              </a:rPr>
              <a:t> </a:t>
            </a:r>
            <a:r>
              <a:rPr lang="sk-SK" dirty="0" err="1">
                <a:effectLst/>
              </a:rPr>
              <a:t>deceased</a:t>
            </a:r>
            <a:r>
              <a:rPr lang="sk-SK" dirty="0">
                <a:effectLst/>
              </a:rPr>
              <a:t> </a:t>
            </a:r>
            <a:r>
              <a:rPr lang="sk-SK" dirty="0" err="1">
                <a:effectLst/>
              </a:rPr>
              <a:t>consistent</a:t>
            </a:r>
            <a:r>
              <a:rPr lang="sk-SK" dirty="0">
                <a:effectLst/>
              </a:rPr>
              <a:t> </a:t>
            </a:r>
            <a:r>
              <a:rPr lang="sk-SK" dirty="0" err="1">
                <a:effectLst/>
              </a:rPr>
              <a:t>with</a:t>
            </a:r>
            <a:r>
              <a:rPr lang="sk-SK" dirty="0">
                <a:effectLst/>
              </a:rPr>
              <a:t> </a:t>
            </a:r>
            <a:r>
              <a:rPr lang="sk-SK" dirty="0" err="1">
                <a:effectLst/>
              </a:rPr>
              <a:t>the</a:t>
            </a:r>
            <a:r>
              <a:rPr lang="sk-SK" dirty="0">
                <a:effectLst/>
              </a:rPr>
              <a:t> </a:t>
            </a:r>
            <a:r>
              <a:rPr lang="sk-SK" dirty="0" err="1">
                <a:effectLst/>
              </a:rPr>
              <a:t>position</a:t>
            </a:r>
            <a:r>
              <a:rPr lang="sk-SK" dirty="0">
                <a:effectLst/>
              </a:rPr>
              <a:t> in </a:t>
            </a:r>
            <a:r>
              <a:rPr lang="sk-SK" dirty="0" err="1">
                <a:effectLst/>
              </a:rPr>
              <a:t>which</a:t>
            </a:r>
            <a:r>
              <a:rPr lang="sk-SK" dirty="0">
                <a:effectLst/>
              </a:rPr>
              <a:t> </a:t>
            </a:r>
            <a:r>
              <a:rPr lang="sk-SK" dirty="0" err="1">
                <a:effectLst/>
              </a:rPr>
              <a:t>she</a:t>
            </a:r>
            <a:r>
              <a:rPr lang="sk-SK" dirty="0">
                <a:effectLst/>
              </a:rPr>
              <a:t> </a:t>
            </a:r>
            <a:r>
              <a:rPr lang="sk-SK" dirty="0" err="1">
                <a:effectLst/>
              </a:rPr>
              <a:t>was</a:t>
            </a:r>
            <a:r>
              <a:rPr lang="sk-SK" dirty="0">
                <a:effectLst/>
              </a:rPr>
              <a:t> </a:t>
            </a:r>
            <a:r>
              <a:rPr lang="sk-SK" dirty="0" err="1">
                <a:effectLst/>
              </a:rPr>
              <a:t>found</a:t>
            </a:r>
            <a:r>
              <a:rPr lang="sk-SK" dirty="0">
                <a:effectLst/>
              </a:rPr>
              <a:t>.</a:t>
            </a:r>
          </a:p>
          <a:p>
            <a:endParaRPr lang="sk-SK" dirty="0"/>
          </a:p>
        </p:txBody>
      </p:sp>
    </p:spTree>
    <p:extLst>
      <p:ext uri="{BB962C8B-B14F-4D97-AF65-F5344CB8AC3E}">
        <p14:creationId xmlns:p14="http://schemas.microsoft.com/office/powerpoint/2010/main" val="70363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CD04F6-21BA-4E23-89F8-BABAE0EF0442}"/>
              </a:ext>
            </a:extLst>
          </p:cNvPr>
          <p:cNvSpPr>
            <a:spLocks noGrp="1"/>
          </p:cNvSpPr>
          <p:nvPr>
            <p:ph type="title"/>
          </p:nvPr>
        </p:nvSpPr>
        <p:spPr/>
        <p:txBody>
          <a:bodyPr/>
          <a:lstStyle/>
          <a:p>
            <a:r>
              <a:rPr lang="sk-SK" dirty="0" err="1"/>
              <a:t>Sharon</a:t>
            </a:r>
            <a:r>
              <a:rPr lang="sk-SK" dirty="0"/>
              <a:t> </a:t>
            </a:r>
            <a:r>
              <a:rPr lang="sk-SK" dirty="0" err="1"/>
              <a:t>Tate</a:t>
            </a:r>
            <a:endParaRPr lang="sk-SK" dirty="0"/>
          </a:p>
        </p:txBody>
      </p:sp>
      <p:pic>
        <p:nvPicPr>
          <p:cNvPr id="5" name="Zástupný objekt pre obsah 4">
            <a:extLst>
              <a:ext uri="{FF2B5EF4-FFF2-40B4-BE49-F238E27FC236}">
                <a16:creationId xmlns:a16="http://schemas.microsoft.com/office/drawing/2014/main" id="{3D812858-5673-4901-A197-273FC1224D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487" y="1690688"/>
            <a:ext cx="5876235" cy="3305382"/>
          </a:xfrm>
        </p:spPr>
      </p:pic>
      <p:pic>
        <p:nvPicPr>
          <p:cNvPr id="7" name="Obrázok 6">
            <a:extLst>
              <a:ext uri="{FF2B5EF4-FFF2-40B4-BE49-F238E27FC236}">
                <a16:creationId xmlns:a16="http://schemas.microsoft.com/office/drawing/2014/main" id="{92ACAD2F-7684-4517-AE32-55E434C7B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833" y="1380504"/>
            <a:ext cx="4173967" cy="3925750"/>
          </a:xfrm>
          <a:prstGeom prst="rect">
            <a:avLst/>
          </a:prstGeom>
        </p:spPr>
      </p:pic>
    </p:spTree>
    <p:extLst>
      <p:ext uri="{BB962C8B-B14F-4D97-AF65-F5344CB8AC3E}">
        <p14:creationId xmlns:p14="http://schemas.microsoft.com/office/powerpoint/2010/main" val="24171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C8E55-2681-45A4-8867-E9BBF88BC9C6}"/>
              </a:ext>
            </a:extLst>
          </p:cNvPr>
          <p:cNvSpPr>
            <a:spLocks noGrp="1"/>
          </p:cNvSpPr>
          <p:nvPr>
            <p:ph type="title"/>
          </p:nvPr>
        </p:nvSpPr>
        <p:spPr>
          <a:xfrm>
            <a:off x="838200" y="365126"/>
            <a:ext cx="10515600" cy="164962"/>
          </a:xfrm>
        </p:spPr>
        <p:txBody>
          <a:bodyPr>
            <a:normAutofit fontScale="90000"/>
          </a:bodyPr>
          <a:lstStyle/>
          <a:p>
            <a:endParaRPr lang="sk-SK" dirty="0"/>
          </a:p>
        </p:txBody>
      </p:sp>
      <p:sp>
        <p:nvSpPr>
          <p:cNvPr id="3" name="Zástupný objekt pre obsah 2">
            <a:extLst>
              <a:ext uri="{FF2B5EF4-FFF2-40B4-BE49-F238E27FC236}">
                <a16:creationId xmlns:a16="http://schemas.microsoft.com/office/drawing/2014/main" id="{5660B8AD-4A5C-439B-BE2D-EA791F9BB636}"/>
              </a:ext>
            </a:extLst>
          </p:cNvPr>
          <p:cNvSpPr>
            <a:spLocks noGrp="1"/>
          </p:cNvSpPr>
          <p:nvPr>
            <p:ph idx="1"/>
          </p:nvPr>
        </p:nvSpPr>
        <p:spPr>
          <a:xfrm>
            <a:off x="838200" y="636104"/>
            <a:ext cx="10515600" cy="5540859"/>
          </a:xfrm>
        </p:spPr>
        <p:txBody>
          <a:bodyPr>
            <a:normAutofit fontScale="85000" lnSpcReduction="20000"/>
          </a:bodyPr>
          <a:lstStyle/>
          <a:p>
            <a:pPr algn="just"/>
            <a:r>
              <a:rPr lang="en-US" dirty="0"/>
              <a:t>The next victim found was Sharon Polanski. She was inside the living room of the Polanski home, lying on her left side directly in front of a sofa which faces the fireplace. Her head was to the south and her legs, which were tucked up towards her body in a fetal position, were to the north. </a:t>
            </a:r>
            <a:r>
              <a:rPr lang="en-US" b="1" dirty="0">
                <a:solidFill>
                  <a:srgbClr val="FF0000"/>
                </a:solidFill>
              </a:rPr>
              <a:t>Numerous stab wounds were noted about her breasts, a wound in the upper abdominal region and one stab wound in the right leg.</a:t>
            </a:r>
            <a:r>
              <a:rPr lang="en-US" dirty="0"/>
              <a:t> She was obviously several months </a:t>
            </a:r>
            <a:r>
              <a:rPr lang="en-US" b="1" dirty="0">
                <a:solidFill>
                  <a:srgbClr val="FF0000"/>
                </a:solidFill>
              </a:rPr>
              <a:t>pregnant</a:t>
            </a:r>
            <a:r>
              <a:rPr lang="en-US" dirty="0"/>
              <a:t>. There was dried blood smeared over the entire body. It appeared to investigating officers that someone had handled the victim, as in moving her from one location to another and the blood </a:t>
            </a:r>
            <a:r>
              <a:rPr lang="en-US" b="1" dirty="0">
                <a:solidFill>
                  <a:srgbClr val="FF0000"/>
                </a:solidFill>
              </a:rPr>
              <a:t>from the stab wounds </a:t>
            </a:r>
            <a:r>
              <a:rPr lang="en-US" dirty="0"/>
              <a:t>had been smeared over other parts of the body. A nylon rope, approximately 3/4 inches in diameter, was wrapped around Polanski's neck two turns. The two ends of the rope then went in a southerly direction, running parallel with Polanski's body. One end of this rope was wrapped around Sebring's neck, the remainder of this rope going underneath Sebring, parallel with the body. The remaining end which came from Sharon Polanski's body went up and over a ceiling beam, the loose end hanging on the other side of the </a:t>
            </a:r>
            <a:r>
              <a:rPr lang="en-US" dirty="0" err="1"/>
              <a:t>beam,touching</a:t>
            </a:r>
            <a:r>
              <a:rPr lang="en-US" dirty="0"/>
              <a:t> the floor. Polanski was attired in a bikini-type nightgown consisting of bra and pants. They were multi-colored and blood drenched. There was an extreme degree of rigor mortis evident in all parts of the body. Post-mortem lividity was noted </a:t>
            </a:r>
            <a:r>
              <a:rPr lang="en-US" b="1" dirty="0">
                <a:solidFill>
                  <a:srgbClr val="FF0000"/>
                </a:solidFill>
              </a:rPr>
              <a:t>in the posterior portion of the body </a:t>
            </a:r>
            <a:r>
              <a:rPr lang="en-US" dirty="0"/>
              <a:t>consistent with the position in which the body was found .</a:t>
            </a:r>
          </a:p>
          <a:p>
            <a:endParaRPr lang="sk-SK" dirty="0"/>
          </a:p>
        </p:txBody>
      </p:sp>
    </p:spTree>
    <p:extLst>
      <p:ext uri="{BB962C8B-B14F-4D97-AF65-F5344CB8AC3E}">
        <p14:creationId xmlns:p14="http://schemas.microsoft.com/office/powerpoint/2010/main" val="267787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8AACFD-E612-43B0-AFF9-0F18095592D6}"/>
              </a:ext>
            </a:extLst>
          </p:cNvPr>
          <p:cNvSpPr>
            <a:spLocks noGrp="1"/>
          </p:cNvSpPr>
          <p:nvPr>
            <p:ph type="title"/>
          </p:nvPr>
        </p:nvSpPr>
        <p:spPr/>
        <p:txBody>
          <a:bodyPr/>
          <a:lstStyle/>
          <a:p>
            <a:r>
              <a:rPr lang="sk-SK" dirty="0" err="1"/>
              <a:t>Jay</a:t>
            </a:r>
            <a:r>
              <a:rPr lang="sk-SK" dirty="0"/>
              <a:t> </a:t>
            </a:r>
            <a:r>
              <a:rPr lang="sk-SK" dirty="0" err="1"/>
              <a:t>Sebring</a:t>
            </a:r>
            <a:endParaRPr lang="sk-SK" dirty="0"/>
          </a:p>
        </p:txBody>
      </p:sp>
      <p:pic>
        <p:nvPicPr>
          <p:cNvPr id="5" name="Zástupný objekt pre obsah 4">
            <a:extLst>
              <a:ext uri="{FF2B5EF4-FFF2-40B4-BE49-F238E27FC236}">
                <a16:creationId xmlns:a16="http://schemas.microsoft.com/office/drawing/2014/main" id="{E84F64A3-FBF8-4D94-8427-37503831D7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643" y="1799121"/>
            <a:ext cx="3359706" cy="4351338"/>
          </a:xfrm>
        </p:spPr>
      </p:pic>
      <p:pic>
        <p:nvPicPr>
          <p:cNvPr id="7" name="Obrázok 6">
            <a:extLst>
              <a:ext uri="{FF2B5EF4-FFF2-40B4-BE49-F238E27FC236}">
                <a16:creationId xmlns:a16="http://schemas.microsoft.com/office/drawing/2014/main" id="{D4C6C05F-EEDF-4AED-9B32-8C9788AC0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142" y="2083904"/>
            <a:ext cx="6594303" cy="3349487"/>
          </a:xfrm>
          <a:prstGeom prst="rect">
            <a:avLst/>
          </a:prstGeom>
        </p:spPr>
      </p:pic>
    </p:spTree>
    <p:extLst>
      <p:ext uri="{BB962C8B-B14F-4D97-AF65-F5344CB8AC3E}">
        <p14:creationId xmlns:p14="http://schemas.microsoft.com/office/powerpoint/2010/main" val="151488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209C27-F0BC-4F49-A6C9-445BB7BD985A}"/>
              </a:ext>
            </a:extLst>
          </p:cNvPr>
          <p:cNvSpPr>
            <a:spLocks noGrp="1"/>
          </p:cNvSpPr>
          <p:nvPr>
            <p:ph type="title"/>
          </p:nvPr>
        </p:nvSpPr>
        <p:spPr>
          <a:xfrm flipV="1">
            <a:off x="838200" y="278296"/>
            <a:ext cx="10515600" cy="86829"/>
          </a:xfrm>
        </p:spPr>
        <p:txBody>
          <a:bodyPr>
            <a:normAutofit fontScale="90000"/>
          </a:bodyPr>
          <a:lstStyle/>
          <a:p>
            <a:endParaRPr lang="sk-SK" dirty="0"/>
          </a:p>
        </p:txBody>
      </p:sp>
      <p:sp>
        <p:nvSpPr>
          <p:cNvPr id="3" name="Zástupný objekt pre obsah 2">
            <a:extLst>
              <a:ext uri="{FF2B5EF4-FFF2-40B4-BE49-F238E27FC236}">
                <a16:creationId xmlns:a16="http://schemas.microsoft.com/office/drawing/2014/main" id="{D21A00C5-110E-4861-8306-BF9E068625C4}"/>
              </a:ext>
            </a:extLst>
          </p:cNvPr>
          <p:cNvSpPr>
            <a:spLocks noGrp="1"/>
          </p:cNvSpPr>
          <p:nvPr>
            <p:ph idx="1"/>
          </p:nvPr>
        </p:nvSpPr>
        <p:spPr>
          <a:xfrm>
            <a:off x="838200" y="609600"/>
            <a:ext cx="10515600" cy="5567363"/>
          </a:xfrm>
        </p:spPr>
        <p:txBody>
          <a:bodyPr>
            <a:normAutofit fontScale="92500"/>
          </a:bodyPr>
          <a:lstStyle/>
          <a:p>
            <a:pPr algn="just"/>
            <a:r>
              <a:rPr lang="en-US" dirty="0"/>
              <a:t>The fifth victim, Jay Sebring, was also located in the living room area of the Polanski home. Approximately 4 feet separated him from Sharon Polanski. He was on his right side in an east/west direction. His head was to the east and his lower upper torso was to the west. His legs went out at an angle perpendicular to the body, the feet in a northerly direction. A light colored towel, blood drenched, covered his head and face in a manner similar to that of a hood. The </a:t>
            </a:r>
            <a:r>
              <a:rPr lang="en-US" dirty="0" err="1"/>
              <a:t>abovedescribed</a:t>
            </a:r>
            <a:r>
              <a:rPr lang="en-US" dirty="0"/>
              <a:t> rope which was wound around Polanski's neck was also wrapped around Sebring. The one end of the rope which came from Polanski was wrapped around Sebring's neck 1 1/2 times. The loose end went underneath the body, running parallel with the upper torso and continuing toward the fire hearth in a westerly direction. </a:t>
            </a:r>
            <a:r>
              <a:rPr lang="en-US" b="1" dirty="0">
                <a:solidFill>
                  <a:srgbClr val="FF0000"/>
                </a:solidFill>
              </a:rPr>
              <a:t>Stab wounds were noted on Sebring's body and a large abrasion appeared on the left side of his face at the bridge of the nose. His left eye was bruised and swollen.</a:t>
            </a:r>
            <a:r>
              <a:rPr lang="en-US" dirty="0"/>
              <a:t> His clothing was blood drenched and consisted of a blue shirt, white pants with black vertical stripes and black high-top</a:t>
            </a:r>
            <a:r>
              <a:rPr lang="sk-SK" dirty="0"/>
              <a:t> </a:t>
            </a:r>
            <a:r>
              <a:rPr lang="en-US" dirty="0"/>
              <a:t>boots.</a:t>
            </a:r>
          </a:p>
          <a:p>
            <a:endParaRPr lang="sk-SK" dirty="0"/>
          </a:p>
        </p:txBody>
      </p:sp>
    </p:spTree>
    <p:extLst>
      <p:ext uri="{BB962C8B-B14F-4D97-AF65-F5344CB8AC3E}">
        <p14:creationId xmlns:p14="http://schemas.microsoft.com/office/powerpoint/2010/main" val="2883764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5D73F2-1BAD-4C31-A8F6-6DE8CBF76556}"/>
              </a:ext>
            </a:extLst>
          </p:cNvPr>
          <p:cNvSpPr>
            <a:spLocks noGrp="1"/>
          </p:cNvSpPr>
          <p:nvPr>
            <p:ph type="title"/>
          </p:nvPr>
        </p:nvSpPr>
        <p:spPr/>
        <p:txBody>
          <a:bodyPr/>
          <a:lstStyle/>
          <a:p>
            <a:r>
              <a:rPr lang="sk-SK" dirty="0" err="1"/>
              <a:t>Want</a:t>
            </a:r>
            <a:r>
              <a:rPr lang="sk-SK" dirty="0"/>
              <a:t> to </a:t>
            </a:r>
            <a:r>
              <a:rPr lang="sk-SK" dirty="0" err="1"/>
              <a:t>know</a:t>
            </a:r>
            <a:r>
              <a:rPr lang="sk-SK" dirty="0"/>
              <a:t> more?</a:t>
            </a:r>
          </a:p>
        </p:txBody>
      </p:sp>
      <p:pic>
        <p:nvPicPr>
          <p:cNvPr id="5" name="Zástupný objekt pre obsah 4">
            <a:extLst>
              <a:ext uri="{FF2B5EF4-FFF2-40B4-BE49-F238E27FC236}">
                <a16:creationId xmlns:a16="http://schemas.microsoft.com/office/drawing/2014/main" id="{C9C993B1-F370-437D-98CF-CD59F0E71C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3563" y="1690688"/>
            <a:ext cx="2642195" cy="4351338"/>
          </a:xfrm>
        </p:spPr>
      </p:pic>
      <p:pic>
        <p:nvPicPr>
          <p:cNvPr id="7" name="Obrázok 6">
            <a:extLst>
              <a:ext uri="{FF2B5EF4-FFF2-40B4-BE49-F238E27FC236}">
                <a16:creationId xmlns:a16="http://schemas.microsoft.com/office/drawing/2014/main" id="{23CABA6F-B210-4230-BA60-71F893E61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913" y="1553818"/>
            <a:ext cx="7768299" cy="4078357"/>
          </a:xfrm>
          <a:prstGeom prst="rect">
            <a:avLst/>
          </a:prstGeom>
        </p:spPr>
      </p:pic>
    </p:spTree>
    <p:extLst>
      <p:ext uri="{BB962C8B-B14F-4D97-AF65-F5344CB8AC3E}">
        <p14:creationId xmlns:p14="http://schemas.microsoft.com/office/powerpoint/2010/main" val="214462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41C005-F9D9-44C7-8147-2DF130698F13}"/>
              </a:ext>
            </a:extLst>
          </p:cNvPr>
          <p:cNvSpPr>
            <a:spLocks noGrp="1"/>
          </p:cNvSpPr>
          <p:nvPr>
            <p:ph type="title"/>
          </p:nvPr>
        </p:nvSpPr>
        <p:spPr/>
        <p:txBody>
          <a:bodyPr/>
          <a:lstStyle/>
          <a:p>
            <a:r>
              <a:rPr lang="sk-SK" dirty="0"/>
              <a:t>Charles </a:t>
            </a:r>
            <a:r>
              <a:rPr lang="sk-SK" dirty="0" err="1"/>
              <a:t>Manson</a:t>
            </a:r>
            <a:r>
              <a:rPr lang="sk-SK" dirty="0"/>
              <a:t> – </a:t>
            </a:r>
            <a:r>
              <a:rPr lang="sk-SK" dirty="0" err="1"/>
              <a:t>Manson</a:t>
            </a:r>
            <a:r>
              <a:rPr lang="sk-SK" dirty="0"/>
              <a:t> </a:t>
            </a:r>
            <a:r>
              <a:rPr lang="sk-SK" dirty="0" err="1"/>
              <a:t>Family</a:t>
            </a:r>
            <a:endParaRPr lang="sk-SK" dirty="0"/>
          </a:p>
        </p:txBody>
      </p:sp>
      <p:pic>
        <p:nvPicPr>
          <p:cNvPr id="5" name="Zástupný objekt pre obsah 4">
            <a:extLst>
              <a:ext uri="{FF2B5EF4-FFF2-40B4-BE49-F238E27FC236}">
                <a16:creationId xmlns:a16="http://schemas.microsoft.com/office/drawing/2014/main" id="{3FCD1879-AB96-4535-AC79-E7C577BD97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885" y="1690687"/>
            <a:ext cx="3011976" cy="3888477"/>
          </a:xfrm>
        </p:spPr>
      </p:pic>
      <p:pic>
        <p:nvPicPr>
          <p:cNvPr id="7" name="Obrázok 6">
            <a:extLst>
              <a:ext uri="{FF2B5EF4-FFF2-40B4-BE49-F238E27FC236}">
                <a16:creationId xmlns:a16="http://schemas.microsoft.com/office/drawing/2014/main" id="{F3A273E9-FFD7-4F4B-8AEF-4734996BB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445" y="1497496"/>
            <a:ext cx="4589109" cy="4783015"/>
          </a:xfrm>
          <a:prstGeom prst="rect">
            <a:avLst/>
          </a:prstGeom>
        </p:spPr>
      </p:pic>
      <p:pic>
        <p:nvPicPr>
          <p:cNvPr id="9" name="Obrázok 8">
            <a:extLst>
              <a:ext uri="{FF2B5EF4-FFF2-40B4-BE49-F238E27FC236}">
                <a16:creationId xmlns:a16="http://schemas.microsoft.com/office/drawing/2014/main" id="{97F60CA6-C142-45D5-90D8-365603228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1270" y="1472594"/>
            <a:ext cx="3459729" cy="4324661"/>
          </a:xfrm>
          <a:prstGeom prst="rect">
            <a:avLst/>
          </a:prstGeom>
        </p:spPr>
      </p:pic>
    </p:spTree>
    <p:extLst>
      <p:ext uri="{BB962C8B-B14F-4D97-AF65-F5344CB8AC3E}">
        <p14:creationId xmlns:p14="http://schemas.microsoft.com/office/powerpoint/2010/main" val="289638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0672F4-67A6-4784-B5C9-5530A03544C6}"/>
              </a:ext>
            </a:extLst>
          </p:cNvPr>
          <p:cNvSpPr>
            <a:spLocks noGrp="1"/>
          </p:cNvSpPr>
          <p:nvPr>
            <p:ph type="title"/>
          </p:nvPr>
        </p:nvSpPr>
        <p:spPr/>
        <p:txBody>
          <a:bodyPr/>
          <a:lstStyle/>
          <a:p>
            <a:r>
              <a:rPr lang="sk-SK" dirty="0" err="1"/>
              <a:t>Tate</a:t>
            </a:r>
            <a:r>
              <a:rPr lang="sk-SK" dirty="0"/>
              <a:t> </a:t>
            </a:r>
            <a:r>
              <a:rPr lang="sk-SK" dirty="0" err="1"/>
              <a:t>Murders</a:t>
            </a:r>
            <a:endParaRPr lang="sk-SK" dirty="0"/>
          </a:p>
        </p:txBody>
      </p:sp>
      <p:pic>
        <p:nvPicPr>
          <p:cNvPr id="5" name="Zástupný objekt pre obsah 4">
            <a:extLst>
              <a:ext uri="{FF2B5EF4-FFF2-40B4-BE49-F238E27FC236}">
                <a16:creationId xmlns:a16="http://schemas.microsoft.com/office/drawing/2014/main" id="{27EA69BF-0564-4337-99C9-428CEB297E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6327" y="1852129"/>
            <a:ext cx="3616841" cy="4351338"/>
          </a:xfrm>
        </p:spPr>
      </p:pic>
      <p:pic>
        <p:nvPicPr>
          <p:cNvPr id="7" name="Obrázok 6">
            <a:extLst>
              <a:ext uri="{FF2B5EF4-FFF2-40B4-BE49-F238E27FC236}">
                <a16:creationId xmlns:a16="http://schemas.microsoft.com/office/drawing/2014/main" id="{2B3111E6-3BF9-4CAB-A3B5-CEE2CD7F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752" y="1950554"/>
            <a:ext cx="6787369" cy="3814141"/>
          </a:xfrm>
          <a:prstGeom prst="rect">
            <a:avLst/>
          </a:prstGeom>
        </p:spPr>
      </p:pic>
    </p:spTree>
    <p:extLst>
      <p:ext uri="{BB962C8B-B14F-4D97-AF65-F5344CB8AC3E}">
        <p14:creationId xmlns:p14="http://schemas.microsoft.com/office/powerpoint/2010/main" val="125678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6FBD59-A81D-48C1-9530-FF6C46C6F8D3}"/>
              </a:ext>
            </a:extLst>
          </p:cNvPr>
          <p:cNvSpPr>
            <a:spLocks noGrp="1"/>
          </p:cNvSpPr>
          <p:nvPr>
            <p:ph type="title"/>
          </p:nvPr>
        </p:nvSpPr>
        <p:spPr>
          <a:xfrm>
            <a:off x="838200" y="365125"/>
            <a:ext cx="10515600" cy="217971"/>
          </a:xfrm>
        </p:spPr>
        <p:txBody>
          <a:bodyPr>
            <a:normAutofit fontScale="90000"/>
          </a:bodyPr>
          <a:lstStyle/>
          <a:p>
            <a:endParaRPr lang="sk-SK" dirty="0"/>
          </a:p>
        </p:txBody>
      </p:sp>
      <p:sp>
        <p:nvSpPr>
          <p:cNvPr id="3" name="Zástupný objekt pre obsah 2">
            <a:extLst>
              <a:ext uri="{FF2B5EF4-FFF2-40B4-BE49-F238E27FC236}">
                <a16:creationId xmlns:a16="http://schemas.microsoft.com/office/drawing/2014/main" id="{B0C36847-FD6B-4CDC-9C60-ECF58D1979FD}"/>
              </a:ext>
            </a:extLst>
          </p:cNvPr>
          <p:cNvSpPr>
            <a:spLocks noGrp="1"/>
          </p:cNvSpPr>
          <p:nvPr>
            <p:ph idx="1"/>
          </p:nvPr>
        </p:nvSpPr>
        <p:spPr>
          <a:xfrm>
            <a:off x="838200" y="1179443"/>
            <a:ext cx="10515600" cy="4997520"/>
          </a:xfrm>
        </p:spPr>
        <p:txBody>
          <a:bodyPr>
            <a:normAutofit fontScale="92500" lnSpcReduction="10000"/>
          </a:bodyPr>
          <a:lstStyle/>
          <a:p>
            <a:r>
              <a:rPr lang="sk-SK" dirty="0"/>
              <a:t>TATE FIRST HOMICIDE INVESTIGATION PROGRESS REPORT</a:t>
            </a:r>
          </a:p>
          <a:p>
            <a:r>
              <a:rPr lang="sk-SK" dirty="0"/>
              <a:t>DR 69-059 593</a:t>
            </a:r>
          </a:p>
          <a:p>
            <a:r>
              <a:rPr lang="sk-SK" dirty="0"/>
              <a:t>DECEASED : FOLGER, </a:t>
            </a:r>
            <a:r>
              <a:rPr lang="sk-SK" dirty="0" err="1"/>
              <a:t>Abigail</a:t>
            </a:r>
            <a:r>
              <a:rPr lang="sk-SK" dirty="0"/>
              <a:t> Anne, CC N o . 69-8794</a:t>
            </a:r>
          </a:p>
          <a:p>
            <a:r>
              <a:rPr lang="sk-SK" dirty="0"/>
              <a:t>FRYKOWSKI, </a:t>
            </a:r>
            <a:r>
              <a:rPr lang="sk-SK" dirty="0" err="1"/>
              <a:t>Wojiciech</a:t>
            </a:r>
            <a:r>
              <a:rPr lang="sk-SK" dirty="0"/>
              <a:t>, CC N o . 69-8793</a:t>
            </a:r>
          </a:p>
          <a:p>
            <a:r>
              <a:rPr lang="sk-SK" dirty="0"/>
              <a:t>PARENT, </a:t>
            </a:r>
            <a:r>
              <a:rPr lang="sk-SK" dirty="0" err="1"/>
              <a:t>Steven</a:t>
            </a:r>
            <a:r>
              <a:rPr lang="sk-SK" dirty="0"/>
              <a:t> </a:t>
            </a:r>
            <a:r>
              <a:rPr lang="sk-SK" dirty="0" err="1"/>
              <a:t>Earl</a:t>
            </a:r>
            <a:r>
              <a:rPr lang="sk-SK" dirty="0"/>
              <a:t> , CC N o . 69-8792</a:t>
            </a:r>
          </a:p>
          <a:p>
            <a:r>
              <a:rPr lang="sk-SK" dirty="0"/>
              <a:t>POLANSKI, </a:t>
            </a:r>
            <a:r>
              <a:rPr lang="sk-SK" dirty="0" err="1"/>
              <a:t>Sharon</a:t>
            </a:r>
            <a:r>
              <a:rPr lang="sk-SK" dirty="0"/>
              <a:t> </a:t>
            </a:r>
            <a:r>
              <a:rPr lang="sk-SK" dirty="0" err="1"/>
              <a:t>Marie</a:t>
            </a:r>
            <a:r>
              <a:rPr lang="sk-SK" dirty="0"/>
              <a:t>, CC No. 69-8796</a:t>
            </a:r>
          </a:p>
          <a:p>
            <a:r>
              <a:rPr lang="sk-SK" dirty="0"/>
              <a:t>SEBRING, Thomas John CC N o , 69-8795</a:t>
            </a:r>
          </a:p>
          <a:p>
            <a:r>
              <a:rPr lang="sk-SK" dirty="0"/>
              <a:t>DATE AND TIME OCCURRED: August 9 , 1969, 2400-0415 </a:t>
            </a:r>
            <a:r>
              <a:rPr lang="sk-SK" dirty="0" err="1"/>
              <a:t>hours</a:t>
            </a:r>
            <a:endParaRPr lang="sk-SK" dirty="0"/>
          </a:p>
          <a:p>
            <a:r>
              <a:rPr lang="sk-SK" dirty="0"/>
              <a:t>LOCATION OF OCCURRENCE : 10050 </a:t>
            </a:r>
            <a:r>
              <a:rPr lang="sk-SK" dirty="0" err="1"/>
              <a:t>Cielo</a:t>
            </a:r>
            <a:r>
              <a:rPr lang="sk-SK" dirty="0"/>
              <a:t> </a:t>
            </a:r>
            <a:r>
              <a:rPr lang="sk-SK" dirty="0" err="1"/>
              <a:t>Drive</a:t>
            </a:r>
            <a:endParaRPr lang="sk-SK" dirty="0"/>
          </a:p>
          <a:p>
            <a:r>
              <a:rPr lang="sk-SK" dirty="0"/>
              <a:t>DIVISION OF OCCURRENCE: West Los Angeles </a:t>
            </a:r>
            <a:r>
              <a:rPr lang="sk-SK" dirty="0" err="1"/>
              <a:t>Division</a:t>
            </a:r>
            <a:endParaRPr lang="sk-SK" dirty="0"/>
          </a:p>
          <a:p>
            <a:r>
              <a:rPr lang="sk-SK" dirty="0"/>
              <a:t>TO: </a:t>
            </a:r>
            <a:r>
              <a:rPr lang="sk-SK" dirty="0" err="1"/>
              <a:t>Lt</a:t>
            </a:r>
            <a:r>
              <a:rPr lang="sk-SK" dirty="0"/>
              <a:t> . R. J. </a:t>
            </a:r>
            <a:r>
              <a:rPr lang="sk-SK" dirty="0" err="1"/>
              <a:t>Helder</a:t>
            </a:r>
            <a:r>
              <a:rPr lang="sk-SK" dirty="0"/>
              <a:t>, </a:t>
            </a:r>
            <a:r>
              <a:rPr lang="sk-SK" dirty="0" err="1"/>
              <a:t>Supervisor</a:t>
            </a:r>
            <a:r>
              <a:rPr lang="sk-SK" dirty="0"/>
              <a:t> of </a:t>
            </a:r>
            <a:r>
              <a:rPr lang="sk-SK" dirty="0" err="1"/>
              <a:t>Investigations</a:t>
            </a:r>
            <a:r>
              <a:rPr lang="sk-SK" dirty="0"/>
              <a:t>, </a:t>
            </a:r>
            <a:r>
              <a:rPr lang="sk-SK" dirty="0" err="1"/>
              <a:t>Robbery-Homicide</a:t>
            </a:r>
            <a:endParaRPr lang="sk-SK" dirty="0"/>
          </a:p>
          <a:p>
            <a:endParaRPr lang="sk-SK" dirty="0"/>
          </a:p>
        </p:txBody>
      </p:sp>
    </p:spTree>
    <p:extLst>
      <p:ext uri="{BB962C8B-B14F-4D97-AF65-F5344CB8AC3E}">
        <p14:creationId xmlns:p14="http://schemas.microsoft.com/office/powerpoint/2010/main" val="314044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88B897-828D-4DCB-9DD0-492935E6F4D9}"/>
              </a:ext>
            </a:extLst>
          </p:cNvPr>
          <p:cNvSpPr>
            <a:spLocks noGrp="1"/>
          </p:cNvSpPr>
          <p:nvPr>
            <p:ph type="title"/>
          </p:nvPr>
        </p:nvSpPr>
        <p:spPr/>
        <p:txBody>
          <a:bodyPr/>
          <a:lstStyle/>
          <a:p>
            <a:r>
              <a:rPr lang="sk-SK" dirty="0" err="1"/>
              <a:t>Victims</a:t>
            </a:r>
            <a:endParaRPr lang="sk-SK" dirty="0"/>
          </a:p>
        </p:txBody>
      </p:sp>
      <p:pic>
        <p:nvPicPr>
          <p:cNvPr id="5" name="Zástupný objekt pre obsah 4">
            <a:extLst>
              <a:ext uri="{FF2B5EF4-FFF2-40B4-BE49-F238E27FC236}">
                <a16:creationId xmlns:a16="http://schemas.microsoft.com/office/drawing/2014/main" id="{86EEE9C8-85EA-414A-ABF0-A4B7753DF4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7103" y="1936646"/>
            <a:ext cx="8537794" cy="4172606"/>
          </a:xfrm>
        </p:spPr>
      </p:pic>
    </p:spTree>
    <p:extLst>
      <p:ext uri="{BB962C8B-B14F-4D97-AF65-F5344CB8AC3E}">
        <p14:creationId xmlns:p14="http://schemas.microsoft.com/office/powerpoint/2010/main" val="137529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964F10-7A62-44F3-8A16-43019A024CF9}"/>
              </a:ext>
            </a:extLst>
          </p:cNvPr>
          <p:cNvSpPr>
            <a:spLocks noGrp="1"/>
          </p:cNvSpPr>
          <p:nvPr>
            <p:ph type="title"/>
          </p:nvPr>
        </p:nvSpPr>
        <p:spPr/>
        <p:txBody>
          <a:bodyPr/>
          <a:lstStyle/>
          <a:p>
            <a:r>
              <a:rPr lang="sk-SK" dirty="0" err="1"/>
              <a:t>Steven</a:t>
            </a:r>
            <a:r>
              <a:rPr lang="sk-SK" dirty="0"/>
              <a:t> </a:t>
            </a:r>
            <a:r>
              <a:rPr lang="sk-SK" dirty="0" err="1"/>
              <a:t>Parent</a:t>
            </a:r>
            <a:endParaRPr lang="sk-SK" dirty="0"/>
          </a:p>
        </p:txBody>
      </p:sp>
      <p:pic>
        <p:nvPicPr>
          <p:cNvPr id="5" name="Zástupný objekt pre obsah 4">
            <a:extLst>
              <a:ext uri="{FF2B5EF4-FFF2-40B4-BE49-F238E27FC236}">
                <a16:creationId xmlns:a16="http://schemas.microsoft.com/office/drawing/2014/main" id="{0CFAFEE3-DD77-43E7-86AE-22FBA1AA71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5500" y="805207"/>
            <a:ext cx="5410796" cy="5247143"/>
          </a:xfrm>
        </p:spPr>
      </p:pic>
      <p:pic>
        <p:nvPicPr>
          <p:cNvPr id="7" name="Obrázok 6">
            <a:extLst>
              <a:ext uri="{FF2B5EF4-FFF2-40B4-BE49-F238E27FC236}">
                <a16:creationId xmlns:a16="http://schemas.microsoft.com/office/drawing/2014/main" id="{6A2DC52C-0307-4678-91B3-A21B0D4F4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224" y="1690688"/>
            <a:ext cx="3201228" cy="4563453"/>
          </a:xfrm>
          <a:prstGeom prst="rect">
            <a:avLst/>
          </a:prstGeom>
        </p:spPr>
      </p:pic>
    </p:spTree>
    <p:extLst>
      <p:ext uri="{BB962C8B-B14F-4D97-AF65-F5344CB8AC3E}">
        <p14:creationId xmlns:p14="http://schemas.microsoft.com/office/powerpoint/2010/main" val="57462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407C82-BCA2-4269-B278-D5E7E8384F6C}"/>
              </a:ext>
            </a:extLst>
          </p:cNvPr>
          <p:cNvSpPr>
            <a:spLocks noGrp="1"/>
          </p:cNvSpPr>
          <p:nvPr>
            <p:ph type="title"/>
          </p:nvPr>
        </p:nvSpPr>
        <p:spPr>
          <a:xfrm>
            <a:off x="838200" y="365126"/>
            <a:ext cx="10515600" cy="164962"/>
          </a:xfrm>
        </p:spPr>
        <p:txBody>
          <a:bodyPr>
            <a:normAutofit fontScale="90000"/>
          </a:bodyPr>
          <a:lstStyle/>
          <a:p>
            <a:endParaRPr lang="sk-SK" dirty="0"/>
          </a:p>
        </p:txBody>
      </p:sp>
      <p:sp>
        <p:nvSpPr>
          <p:cNvPr id="3" name="Zástupný objekt pre obsah 2">
            <a:extLst>
              <a:ext uri="{FF2B5EF4-FFF2-40B4-BE49-F238E27FC236}">
                <a16:creationId xmlns:a16="http://schemas.microsoft.com/office/drawing/2014/main" id="{C6DA375C-491A-45F8-901E-41692CD7223D}"/>
              </a:ext>
            </a:extLst>
          </p:cNvPr>
          <p:cNvSpPr>
            <a:spLocks noGrp="1"/>
          </p:cNvSpPr>
          <p:nvPr>
            <p:ph idx="1"/>
          </p:nvPr>
        </p:nvSpPr>
        <p:spPr>
          <a:xfrm>
            <a:off x="838200" y="728870"/>
            <a:ext cx="10515600" cy="5448093"/>
          </a:xfrm>
        </p:spPr>
        <p:txBody>
          <a:bodyPr>
            <a:normAutofit lnSpcReduction="10000"/>
          </a:bodyPr>
          <a:lstStyle/>
          <a:p>
            <a:pPr algn="just"/>
            <a:r>
              <a:rPr lang="en-US" dirty="0"/>
              <a:t>Parent was wearing a red, white and blue plaid shirt, blue denim pants, white socks and black shoes. Parent's </a:t>
            </a:r>
            <a:r>
              <a:rPr lang="en-US" b="1" dirty="0">
                <a:solidFill>
                  <a:srgbClr val="FF0000"/>
                </a:solidFill>
              </a:rPr>
              <a:t>left wrist</a:t>
            </a:r>
            <a:r>
              <a:rPr lang="en-US" dirty="0"/>
              <a:t> was bare; however, a wrist watch, later identified as his, was found in the left rear passenger seat. The band was severed. Parent had a </a:t>
            </a:r>
            <a:r>
              <a:rPr lang="en-US" b="1" dirty="0">
                <a:solidFill>
                  <a:srgbClr val="FF0000"/>
                </a:solidFill>
              </a:rPr>
              <a:t>laceration</a:t>
            </a:r>
            <a:r>
              <a:rPr lang="en-US" dirty="0"/>
              <a:t>, indicative of a </a:t>
            </a:r>
            <a:r>
              <a:rPr lang="en-US" b="1" dirty="0">
                <a:solidFill>
                  <a:srgbClr val="FF0000"/>
                </a:solidFill>
              </a:rPr>
              <a:t>defense wound, on the palm of his left hand between the little and ring fingers</a:t>
            </a:r>
            <a:r>
              <a:rPr lang="en-US" dirty="0"/>
              <a:t>. The wound runs vertical with his arm and the band on the wrist watch was undoubtedly severed when Parent received this wound. This was the only laceration that was apparent on Parent's body. It appeared that Parent had been </a:t>
            </a:r>
            <a:r>
              <a:rPr lang="en-US" b="1" dirty="0">
                <a:solidFill>
                  <a:srgbClr val="FF0000"/>
                </a:solidFill>
              </a:rPr>
              <a:t>shot</a:t>
            </a:r>
            <a:r>
              <a:rPr lang="sk-SK" b="1" dirty="0">
                <a:solidFill>
                  <a:srgbClr val="FF0000"/>
                </a:solidFill>
              </a:rPr>
              <a:t> (=</a:t>
            </a:r>
            <a:r>
              <a:rPr lang="sk-SK" b="1" dirty="0" err="1">
                <a:solidFill>
                  <a:srgbClr val="FF0000"/>
                </a:solidFill>
              </a:rPr>
              <a:t>shot</a:t>
            </a:r>
            <a:r>
              <a:rPr lang="sk-SK" b="1" dirty="0">
                <a:solidFill>
                  <a:srgbClr val="FF0000"/>
                </a:solidFill>
              </a:rPr>
              <a:t> </a:t>
            </a:r>
            <a:r>
              <a:rPr lang="sk-SK" b="1" dirty="0" err="1">
                <a:solidFill>
                  <a:srgbClr val="FF0000"/>
                </a:solidFill>
              </a:rPr>
              <a:t>wound</a:t>
            </a:r>
            <a:r>
              <a:rPr lang="sk-SK" b="1" dirty="0">
                <a:solidFill>
                  <a:srgbClr val="FF0000"/>
                </a:solidFill>
              </a:rPr>
              <a:t>)</a:t>
            </a:r>
            <a:r>
              <a:rPr lang="en-US" b="1" dirty="0">
                <a:solidFill>
                  <a:srgbClr val="FF0000"/>
                </a:solidFill>
              </a:rPr>
              <a:t> in the face, left</a:t>
            </a:r>
            <a:r>
              <a:rPr lang="sk-SK" b="1" dirty="0">
                <a:solidFill>
                  <a:srgbClr val="FF0000"/>
                </a:solidFill>
              </a:rPr>
              <a:t> </a:t>
            </a:r>
            <a:r>
              <a:rPr lang="en-US" b="1" dirty="0">
                <a:solidFill>
                  <a:srgbClr val="FF0000"/>
                </a:solidFill>
              </a:rPr>
              <a:t>arm and chest</a:t>
            </a:r>
            <a:r>
              <a:rPr lang="en-US" dirty="0"/>
              <a:t>.  At that time an extreme degree of rigor mortis was evident throughout all parts of the body. Post-mortem lividity was evident </a:t>
            </a:r>
            <a:r>
              <a:rPr lang="en-US" b="1" dirty="0">
                <a:solidFill>
                  <a:srgbClr val="FF0000"/>
                </a:solidFill>
              </a:rPr>
              <a:t>in the buttocks area of Parent's body</a:t>
            </a:r>
            <a:r>
              <a:rPr lang="en-US" dirty="0"/>
              <a:t>,</a:t>
            </a:r>
            <a:r>
              <a:rPr lang="en-US" b="1" dirty="0">
                <a:solidFill>
                  <a:srgbClr val="FF0000"/>
                </a:solidFill>
              </a:rPr>
              <a:t> the back of his neck and the calves of his legs</a:t>
            </a:r>
            <a:r>
              <a:rPr lang="en-US" dirty="0"/>
              <a:t>, which is consistent with the position that the body was discovered in .</a:t>
            </a:r>
          </a:p>
          <a:p>
            <a:endParaRPr lang="sk-SK" dirty="0"/>
          </a:p>
        </p:txBody>
      </p:sp>
    </p:spTree>
    <p:extLst>
      <p:ext uri="{BB962C8B-B14F-4D97-AF65-F5344CB8AC3E}">
        <p14:creationId xmlns:p14="http://schemas.microsoft.com/office/powerpoint/2010/main" val="181751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47CB78-5E03-466E-949B-7F468BF29726}"/>
              </a:ext>
            </a:extLst>
          </p:cNvPr>
          <p:cNvSpPr>
            <a:spLocks noGrp="1"/>
          </p:cNvSpPr>
          <p:nvPr>
            <p:ph type="title"/>
          </p:nvPr>
        </p:nvSpPr>
        <p:spPr/>
        <p:txBody>
          <a:bodyPr/>
          <a:lstStyle/>
          <a:p>
            <a:r>
              <a:rPr lang="sk-SK" dirty="0" err="1"/>
              <a:t>Wojiciech</a:t>
            </a:r>
            <a:r>
              <a:rPr lang="sk-SK" dirty="0"/>
              <a:t> </a:t>
            </a:r>
            <a:r>
              <a:rPr lang="sk-SK" dirty="0" err="1"/>
              <a:t>Frykowski</a:t>
            </a:r>
            <a:endParaRPr lang="sk-SK" dirty="0"/>
          </a:p>
        </p:txBody>
      </p:sp>
      <p:pic>
        <p:nvPicPr>
          <p:cNvPr id="5" name="Zástupný objekt pre obsah 4">
            <a:extLst>
              <a:ext uri="{FF2B5EF4-FFF2-40B4-BE49-F238E27FC236}">
                <a16:creationId xmlns:a16="http://schemas.microsoft.com/office/drawing/2014/main" id="{D0D9BD2F-EABF-45AE-B5C8-0E7781B3F5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269" y="1407639"/>
            <a:ext cx="3457783" cy="2719758"/>
          </a:xfrm>
        </p:spPr>
      </p:pic>
      <p:pic>
        <p:nvPicPr>
          <p:cNvPr id="7" name="Obrázok 6">
            <a:extLst>
              <a:ext uri="{FF2B5EF4-FFF2-40B4-BE49-F238E27FC236}">
                <a16:creationId xmlns:a16="http://schemas.microsoft.com/office/drawing/2014/main" id="{0C131CAB-0458-48B5-8AB0-735DD222F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710" y="1540243"/>
            <a:ext cx="4750490" cy="4655953"/>
          </a:xfrm>
          <a:prstGeom prst="rect">
            <a:avLst/>
          </a:prstGeom>
        </p:spPr>
      </p:pic>
      <p:pic>
        <p:nvPicPr>
          <p:cNvPr id="9" name="Obrázok 8">
            <a:extLst>
              <a:ext uri="{FF2B5EF4-FFF2-40B4-BE49-F238E27FC236}">
                <a16:creationId xmlns:a16="http://schemas.microsoft.com/office/drawing/2014/main" id="{CC4CEBB0-0B51-49F8-AB66-13BFDBEBA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302" y="4348346"/>
            <a:ext cx="3333750" cy="1847850"/>
          </a:xfrm>
          <a:prstGeom prst="rect">
            <a:avLst/>
          </a:prstGeom>
        </p:spPr>
      </p:pic>
    </p:spTree>
    <p:extLst>
      <p:ext uri="{BB962C8B-B14F-4D97-AF65-F5344CB8AC3E}">
        <p14:creationId xmlns:p14="http://schemas.microsoft.com/office/powerpoint/2010/main" val="21933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130033-60D5-4CF3-ABCA-CD957614F623}"/>
              </a:ext>
            </a:extLst>
          </p:cNvPr>
          <p:cNvSpPr>
            <a:spLocks noGrp="1"/>
          </p:cNvSpPr>
          <p:nvPr>
            <p:ph type="title"/>
          </p:nvPr>
        </p:nvSpPr>
        <p:spPr>
          <a:xfrm>
            <a:off x="838200" y="365125"/>
            <a:ext cx="10515600" cy="111953"/>
          </a:xfrm>
        </p:spPr>
        <p:txBody>
          <a:bodyPr>
            <a:normAutofit fontScale="90000"/>
          </a:bodyPr>
          <a:lstStyle/>
          <a:p>
            <a:endParaRPr lang="sk-SK" dirty="0"/>
          </a:p>
        </p:txBody>
      </p:sp>
      <p:sp>
        <p:nvSpPr>
          <p:cNvPr id="3" name="Zástupný objekt pre obsah 2">
            <a:extLst>
              <a:ext uri="{FF2B5EF4-FFF2-40B4-BE49-F238E27FC236}">
                <a16:creationId xmlns:a16="http://schemas.microsoft.com/office/drawing/2014/main" id="{D8ABFFE4-0C7A-48FF-BE89-A3C0C526419E}"/>
              </a:ext>
            </a:extLst>
          </p:cNvPr>
          <p:cNvSpPr>
            <a:spLocks noGrp="1"/>
          </p:cNvSpPr>
          <p:nvPr>
            <p:ph idx="1"/>
          </p:nvPr>
        </p:nvSpPr>
        <p:spPr>
          <a:xfrm>
            <a:off x="838200" y="596348"/>
            <a:ext cx="10515600" cy="5580615"/>
          </a:xfrm>
        </p:spPr>
        <p:txBody>
          <a:bodyPr>
            <a:normAutofit/>
          </a:bodyPr>
          <a:lstStyle/>
          <a:p>
            <a:pPr algn="just"/>
            <a:r>
              <a:rPr lang="en-US" dirty="0"/>
              <a:t>He was lying on his right side, his head resting on his right arm,</a:t>
            </a:r>
            <a:r>
              <a:rPr lang="en-US" b="1" dirty="0">
                <a:solidFill>
                  <a:srgbClr val="FF0000"/>
                </a:solidFill>
              </a:rPr>
              <a:t> his forearm and right hand running parallel with his body (=near the body)</a:t>
            </a:r>
            <a:r>
              <a:rPr lang="en-US" dirty="0"/>
              <a:t>. His left arm was at his side, with the left forearm running perpendicular with the ground and his left hand clutched the grass where he was lying. His body was in a north/south direction, the head to the southwest and the lower body to the northeast. </a:t>
            </a:r>
            <a:r>
              <a:rPr lang="en-US" dirty="0" err="1"/>
              <a:t>Frykowski</a:t>
            </a:r>
            <a:r>
              <a:rPr lang="en-US" dirty="0"/>
              <a:t> was attired in a purple shirt, multi-colored pants and brown high-top shoes and socks. Both his shirt and pants were drenched in blood. </a:t>
            </a:r>
            <a:r>
              <a:rPr lang="en-US" b="1" dirty="0">
                <a:solidFill>
                  <a:srgbClr val="FF0000"/>
                </a:solidFill>
              </a:rPr>
              <a:t>Numerous stab wounds were noted about his body with most of them on his left side. He also had stab wounds on his back and defense wounds to his right hand. </a:t>
            </a:r>
            <a:r>
              <a:rPr lang="en-US" dirty="0"/>
              <a:t>Rigor mortis was evident in an extreme degree throughout all parts of the body. Post-mortem lividity was noted all along the right side of the victim, which is consistent with the position that he was found in.</a:t>
            </a:r>
            <a:endParaRPr lang="sk-SK" dirty="0"/>
          </a:p>
        </p:txBody>
      </p:sp>
    </p:spTree>
    <p:extLst>
      <p:ext uri="{BB962C8B-B14F-4D97-AF65-F5344CB8AC3E}">
        <p14:creationId xmlns:p14="http://schemas.microsoft.com/office/powerpoint/2010/main" val="3942200069"/>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1151</Words>
  <Application>Microsoft Office PowerPoint</Application>
  <PresentationFormat>Širokouhlá</PresentationFormat>
  <Paragraphs>27</Paragraphs>
  <Slides>16</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16</vt:i4>
      </vt:variant>
    </vt:vector>
  </HeadingPairs>
  <TitlesOfParts>
    <vt:vector size="20" baseType="lpstr">
      <vt:lpstr>Arial</vt:lpstr>
      <vt:lpstr>Calibri</vt:lpstr>
      <vt:lpstr>Calibri Light</vt:lpstr>
      <vt:lpstr>Motív balíka Office</vt:lpstr>
      <vt:lpstr>Tate Murders Victim´s Wounds</vt:lpstr>
      <vt:lpstr>Charles Manson – Manson Family</vt:lpstr>
      <vt:lpstr>Tate Murders</vt:lpstr>
      <vt:lpstr>Prezentácia programu PowerPoint</vt:lpstr>
      <vt:lpstr>Victims</vt:lpstr>
      <vt:lpstr>Steven Parent</vt:lpstr>
      <vt:lpstr>Prezentácia programu PowerPoint</vt:lpstr>
      <vt:lpstr>Wojiciech Frykowski</vt:lpstr>
      <vt:lpstr>Prezentácia programu PowerPoint</vt:lpstr>
      <vt:lpstr>Abigail Folger </vt:lpstr>
      <vt:lpstr>Prezentácia programu PowerPoint</vt:lpstr>
      <vt:lpstr>Sharon Tate</vt:lpstr>
      <vt:lpstr>Prezentácia programu PowerPoint</vt:lpstr>
      <vt:lpstr>Jay Sebring</vt:lpstr>
      <vt:lpstr>Prezentácia programu PowerPoint</vt:lpstr>
      <vt:lpstr>Want to know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Tate Murders Victim´s Wounds</dc:title>
  <dc:creator>Andrea Salayová</dc:creator>
  <cp:lastModifiedBy>Andrea Salayová</cp:lastModifiedBy>
  <cp:revision>8</cp:revision>
  <dcterms:created xsi:type="dcterms:W3CDTF">2017-10-26T13:56:21Z</dcterms:created>
  <dcterms:modified xsi:type="dcterms:W3CDTF">2017-10-26T23:17:29Z</dcterms:modified>
</cp:coreProperties>
</file>