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93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00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1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74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44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09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47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59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53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80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5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3D41-569D-40FB-A30A-E87DAC53DD00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3694-3B98-42E3-BEE5-CC1CE9DFE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69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869160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2700" i="1" dirty="0" err="1" smtClean="0"/>
              <a:t>Enterococcus</a:t>
            </a:r>
            <a:r>
              <a:rPr lang="cs-CZ" sz="2700" i="1" dirty="0" smtClean="0"/>
              <a:t> </a:t>
            </a:r>
            <a:r>
              <a:rPr lang="cs-CZ" sz="2700" dirty="0" err="1"/>
              <a:t>sp</a:t>
            </a:r>
            <a:r>
              <a:rPr lang="cs-CZ" sz="2700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 descr="C:\Users\heroldova\Desktop\Atlas_mikroskopie11-12-2016\DSCN1944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0" b="1381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Gram-positive </a:t>
            </a:r>
            <a:r>
              <a:rPr lang="cs-CZ" sz="1800" dirty="0" err="1" smtClean="0"/>
              <a:t>cocci</a:t>
            </a:r>
            <a:endParaRPr lang="cs-CZ" sz="1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64177" y="6211669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1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 Enterococcus sp.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3</cp:revision>
  <dcterms:created xsi:type="dcterms:W3CDTF">2016-12-11T20:39:44Z</dcterms:created>
  <dcterms:modified xsi:type="dcterms:W3CDTF">2016-12-26T23:49:41Z</dcterms:modified>
</cp:coreProperties>
</file>