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Gram-negative </a:t>
            </a:r>
            <a:r>
              <a:rPr lang="cs-CZ" sz="2800" smtClean="0"/>
              <a:t>rods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7" name="Obrázek 16" descr="C:\Users\Petra\Desktop\projekt foto\Mikroskopie\pseudomonas aeruginosa gnt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5754486" cy="4314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Gram-negative rods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143</cp:revision>
  <dcterms:created xsi:type="dcterms:W3CDTF">2016-12-11T08:14:53Z</dcterms:created>
  <dcterms:modified xsi:type="dcterms:W3CDTF">2016-12-26T23:51:39Z</dcterms:modified>
</cp:coreProperties>
</file>