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i="1" dirty="0" err="1" smtClean="0"/>
              <a:t>Helicobacter</a:t>
            </a:r>
            <a:r>
              <a:rPr lang="cs-CZ" sz="2800" i="1" dirty="0" smtClean="0"/>
              <a:t> </a:t>
            </a:r>
            <a:r>
              <a:rPr lang="cs-CZ" sz="2800" i="1" dirty="0" err="1"/>
              <a:t>pylori</a:t>
            </a:r>
            <a:endParaRPr lang="cs-CZ" sz="28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27" name="Obrázek 26" descr="C:\Users\Petra\Desktop\projekt foto\Helicobacter pylori\helicobacter pylori gntz 2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20" t="33271" r="30541"/>
          <a:stretch/>
        </p:blipFill>
        <p:spPr bwMode="auto">
          <a:xfrm rot="5400000">
            <a:off x="3101377" y="437663"/>
            <a:ext cx="2846108" cy="45596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1259632" y="3140968"/>
            <a:ext cx="360040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>
            <a:off x="6444208" y="2204864"/>
            <a:ext cx="1584176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Helicobacter pylori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heroldova</cp:lastModifiedBy>
  <cp:revision>147</cp:revision>
  <dcterms:created xsi:type="dcterms:W3CDTF">2016-12-11T08:14:53Z</dcterms:created>
  <dcterms:modified xsi:type="dcterms:W3CDTF">2016-12-27T00:01:50Z</dcterms:modified>
</cp:coreProperties>
</file>