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4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493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395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0821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76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21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520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495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27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442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812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953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6FFB1-4223-444D-A97C-AF50CD6C2313}" type="datetimeFigureOut">
              <a:rPr lang="cs-CZ" smtClean="0"/>
              <a:t>28. 12. 2016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59E31-1659-4278-9F1B-E4FE5D0C86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0837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331640" y="5310534"/>
            <a:ext cx="7200800" cy="566738"/>
          </a:xfrm>
        </p:spPr>
        <p:txBody>
          <a:bodyPr>
            <a:normAutofit/>
          </a:bodyPr>
          <a:lstStyle/>
          <a:p>
            <a:r>
              <a:rPr lang="cs-CZ" sz="2800" i="1" smtClean="0"/>
              <a:t>Mycobacterium</a:t>
            </a:r>
            <a:r>
              <a:rPr lang="cs-CZ" sz="2800" i="1" dirty="0" smtClean="0"/>
              <a:t> </a:t>
            </a:r>
            <a:r>
              <a:rPr lang="cs-CZ" sz="2800" i="1" dirty="0" err="1" smtClean="0"/>
              <a:t>turberculosis</a:t>
            </a:r>
            <a:endParaRPr lang="cs-CZ" sz="2800" i="1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1331640" y="5864498"/>
            <a:ext cx="7200800" cy="804862"/>
          </a:xfrm>
        </p:spPr>
        <p:txBody>
          <a:bodyPr>
            <a:normAutofit/>
          </a:bodyPr>
          <a:lstStyle/>
          <a:p>
            <a:r>
              <a:rPr lang="cs-CZ" sz="2000" dirty="0" err="1"/>
              <a:t>Ziehl-Neelsen</a:t>
            </a:r>
            <a:r>
              <a:rPr lang="cs-CZ" sz="2000" dirty="0"/>
              <a:t> </a:t>
            </a:r>
            <a:r>
              <a:rPr lang="cs-CZ" sz="2000" smtClean="0"/>
              <a:t>stain</a:t>
            </a:r>
            <a:endParaRPr lang="cs-CZ" sz="2000" b="1" dirty="0" smtClean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/>
      </p:sp>
      <p:pic>
        <p:nvPicPr>
          <p:cNvPr id="1026" name="Picture 2" descr="C:\Users\Petra\Desktop\projekt foto\Mycobacterium sp\mycobacterium tuberculosis ziehl (2)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84" t="25107" r="32936" b="23098"/>
          <a:stretch/>
        </p:blipFill>
        <p:spPr bwMode="auto">
          <a:xfrm>
            <a:off x="2750873" y="1052736"/>
            <a:ext cx="3693335" cy="33615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63504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4</Words>
  <Application>Microsoft Office PowerPoint</Application>
  <PresentationFormat>Předvádění na obrazovce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Mycobacterium turberculosis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Arcanobacterium haemolyticum</dc:title>
  <dc:creator>Petra</dc:creator>
  <cp:lastModifiedBy>heroldova</cp:lastModifiedBy>
  <cp:revision>136</cp:revision>
  <dcterms:created xsi:type="dcterms:W3CDTF">2016-12-11T08:14:53Z</dcterms:created>
  <dcterms:modified xsi:type="dcterms:W3CDTF">2016-12-28T09:48:11Z</dcterms:modified>
</cp:coreProperties>
</file>