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5B30-C693-427E-88A8-9090E5492FEE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E9B6A-A00F-4615-B7BF-7B5AB6646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40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5B30-C693-427E-88A8-9090E5492FEE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E9B6A-A00F-4615-B7BF-7B5AB6646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614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5B30-C693-427E-88A8-9090E5492FEE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E9B6A-A00F-4615-B7BF-7B5AB6646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013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5B30-C693-427E-88A8-9090E5492FEE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E9B6A-A00F-4615-B7BF-7B5AB6646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231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5B30-C693-427E-88A8-9090E5492FEE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E9B6A-A00F-4615-B7BF-7B5AB6646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404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5B30-C693-427E-88A8-9090E5492FEE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E9B6A-A00F-4615-B7BF-7B5AB6646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842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5B30-C693-427E-88A8-9090E5492FEE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E9B6A-A00F-4615-B7BF-7B5AB6646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7672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5B30-C693-427E-88A8-9090E5492FEE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E9B6A-A00F-4615-B7BF-7B5AB6646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991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5B30-C693-427E-88A8-9090E5492FEE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E9B6A-A00F-4615-B7BF-7B5AB6646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957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5B30-C693-427E-88A8-9090E5492FEE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E9B6A-A00F-4615-B7BF-7B5AB6646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49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5B30-C693-427E-88A8-9090E5492FEE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E9B6A-A00F-4615-B7BF-7B5AB6646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566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05B30-C693-427E-88A8-9090E5492FEE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E9B6A-A00F-4615-B7BF-7B5AB6646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022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Staphylococcus</a:t>
            </a:r>
            <a:r>
              <a:rPr lang="cs-CZ" dirty="0" smtClean="0"/>
              <a:t> </a:t>
            </a:r>
            <a:r>
              <a:rPr lang="cs-CZ" dirty="0" err="1" smtClean="0"/>
              <a:t>sp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Gram-positive </a:t>
            </a:r>
            <a:r>
              <a:rPr lang="cs-CZ" dirty="0" err="1" smtClean="0"/>
              <a:t>cocci</a:t>
            </a:r>
            <a:r>
              <a:rPr lang="cs-CZ" dirty="0" smtClean="0"/>
              <a:t> in </a:t>
            </a:r>
            <a:r>
              <a:rPr lang="cs-CZ" dirty="0" err="1" smtClean="0"/>
              <a:t>grape-like</a:t>
            </a:r>
            <a:r>
              <a:rPr lang="cs-CZ" dirty="0" smtClean="0"/>
              <a:t> </a:t>
            </a:r>
            <a:r>
              <a:rPr lang="cs-CZ" dirty="0" err="1" smtClean="0"/>
              <a:t>clusters</a:t>
            </a:r>
            <a:endParaRPr lang="cs-CZ" dirty="0"/>
          </a:p>
        </p:txBody>
      </p:sp>
      <p:pic>
        <p:nvPicPr>
          <p:cNvPr id="1026" name="Picture 2" descr="H:\Monika-práce\atlas\petře\mikroskopie\DSCN1823GPKO2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28" b="11928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21080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Staphylococcus sp.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G+ koky ve shlucích – Staphylococcus sp.</dc:title>
  <dc:creator>heroldova</dc:creator>
  <cp:lastModifiedBy>heroldova</cp:lastModifiedBy>
  <cp:revision>2</cp:revision>
  <dcterms:created xsi:type="dcterms:W3CDTF">2016-12-19T21:23:29Z</dcterms:created>
  <dcterms:modified xsi:type="dcterms:W3CDTF">2016-12-28T09:50:28Z</dcterms:modified>
</cp:coreProperties>
</file>