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02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99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27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1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46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5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97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88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35543-E23D-4A43-83C1-916DB25724A7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9367-7153-4A3D-BFCC-D271D523A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Treponema </a:t>
            </a:r>
            <a:r>
              <a:rPr lang="cs-CZ" i="1" dirty="0" err="1" smtClean="0"/>
              <a:t>pallidum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err="1" smtClean="0"/>
              <a:t>Immunofluorescence</a:t>
            </a:r>
            <a:endParaRPr lang="cs-CZ" dirty="0"/>
          </a:p>
        </p:txBody>
      </p:sp>
      <p:pic>
        <p:nvPicPr>
          <p:cNvPr id="1026" name="Picture 2" descr="H:\Monika-práce\atlas\petře\mikroskopie\DSCN1898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5" b="148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928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Treponema pallidum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Treponema pallidum</dc:title>
  <dc:creator>heroldova</dc:creator>
  <cp:lastModifiedBy>heroldova</cp:lastModifiedBy>
  <cp:revision>3</cp:revision>
  <dcterms:created xsi:type="dcterms:W3CDTF">2016-12-19T21:27:38Z</dcterms:created>
  <dcterms:modified xsi:type="dcterms:W3CDTF">2016-12-28T09:51:17Z</dcterms:modified>
</cp:coreProperties>
</file>