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27. 12. 2016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Sputum</a:t>
            </a:r>
            <a:endParaRPr lang="cs-CZ" sz="28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403648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i="1" dirty="0" err="1"/>
              <a:t>Streptococcus</a:t>
            </a:r>
            <a:r>
              <a:rPr lang="cs-CZ" sz="2000" i="1" dirty="0"/>
              <a:t> </a:t>
            </a:r>
            <a:r>
              <a:rPr lang="cs-CZ" sz="2000" i="1" dirty="0" err="1"/>
              <a:t>pneumoniae</a:t>
            </a:r>
            <a:endParaRPr lang="cs-CZ" sz="2000" dirty="0"/>
          </a:p>
          <a:p>
            <a:endParaRPr lang="cs-CZ" sz="2000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7" name="Obrázek 6" descr="C:\Users\Petra\Desktop\projekt foto\streptococcus pneumoniae diplokoky leu sputu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72" y="836712"/>
            <a:ext cx="48768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3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Sputum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heroldova</cp:lastModifiedBy>
  <cp:revision>133</cp:revision>
  <dcterms:created xsi:type="dcterms:W3CDTF">2016-12-11T08:14:53Z</dcterms:created>
  <dcterms:modified xsi:type="dcterms:W3CDTF">2016-12-27T01:32:29Z</dcterms:modified>
</cp:coreProperties>
</file>