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3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63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19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7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7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23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06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49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0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56D64-3AF7-46FE-9B9E-7B6C4F63485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C4F9-5B0C-4700-BD2A-318EB4DD0B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65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err="1" smtClean="0"/>
              <a:t>Vaginal</a:t>
            </a:r>
            <a:r>
              <a:rPr lang="cs-CZ" sz="2700" dirty="0" smtClean="0"/>
              <a:t> </a:t>
            </a:r>
            <a:r>
              <a:rPr lang="cs-CZ" sz="2700" dirty="0" err="1" smtClean="0"/>
              <a:t>swab</a:t>
            </a:r>
            <a:endParaRPr lang="cs-CZ" dirty="0"/>
          </a:p>
        </p:txBody>
      </p:sp>
      <p:pic>
        <p:nvPicPr>
          <p:cNvPr id="1026" name="Picture 2" descr="F:\DCIM\108NIKON\DSCN193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5" r="125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i="1" dirty="0" err="1" smtClean="0"/>
              <a:t>Lactobacillus</a:t>
            </a:r>
            <a:r>
              <a:rPr lang="cs-CZ" sz="1800" dirty="0" smtClean="0"/>
              <a:t> </a:t>
            </a:r>
            <a:r>
              <a:rPr lang="cs-CZ" sz="1800" dirty="0" err="1" smtClean="0"/>
              <a:t>sp</a:t>
            </a:r>
            <a:r>
              <a:rPr lang="cs-CZ" sz="1800" dirty="0" smtClean="0"/>
              <a:t>. and </a:t>
            </a:r>
            <a:r>
              <a:rPr lang="en-GB" sz="1800" dirty="0"/>
              <a:t>epithelial cells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90619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  Vaginal swab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4</cp:revision>
  <dcterms:created xsi:type="dcterms:W3CDTF">2016-12-11T20:23:52Z</dcterms:created>
  <dcterms:modified xsi:type="dcterms:W3CDTF">2016-12-28T10:02:07Z</dcterms:modified>
</cp:coreProperties>
</file>