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/>
              <a:t>Susceptibility to </a:t>
            </a:r>
            <a:r>
              <a:rPr lang="cs-CZ" sz="2800" dirty="0" err="1"/>
              <a:t>antibiotics</a:t>
            </a:r>
            <a:endParaRPr lang="cs-CZ" sz="28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smtClean="0"/>
              <a:t>E-test</a:t>
            </a:r>
            <a:endParaRPr lang="cs-CZ" sz="2000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37" name="Obrázek 36" descr="C:\Users\Petra\Desktop\projekt foto\Pseudomonas sp\pseudomonas aeruginosa E-tes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2656"/>
            <a:ext cx="4912823" cy="48629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Susceptibility to antibiotics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156</cp:revision>
  <dcterms:created xsi:type="dcterms:W3CDTF">2016-12-11T08:14:53Z</dcterms:created>
  <dcterms:modified xsi:type="dcterms:W3CDTF">2016-12-22T16:54:29Z</dcterms:modified>
</cp:coreProperties>
</file>