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Vancomycin</a:t>
            </a:r>
            <a:r>
              <a:rPr lang="cs-CZ" sz="2800" dirty="0" smtClean="0"/>
              <a:t> </a:t>
            </a:r>
            <a:r>
              <a:rPr lang="cs-CZ" sz="2800" dirty="0" err="1" smtClean="0"/>
              <a:t>resistant</a:t>
            </a:r>
            <a:r>
              <a:rPr lang="cs-CZ" sz="2800" dirty="0" smtClean="0"/>
              <a:t> </a:t>
            </a:r>
            <a:r>
              <a:rPr lang="cs-CZ" sz="2800" dirty="0" err="1" smtClean="0"/>
              <a:t>enterococci</a:t>
            </a:r>
            <a:r>
              <a:rPr lang="cs-CZ" sz="2800" dirty="0" smtClean="0"/>
              <a:t> (VRE)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err="1"/>
              <a:t>Chromogenic</a:t>
            </a:r>
            <a:r>
              <a:rPr lang="cs-CZ" sz="2000" dirty="0"/>
              <a:t> Agar, </a:t>
            </a:r>
            <a:r>
              <a:rPr lang="cs-CZ" sz="2000" dirty="0" err="1"/>
              <a:t>where</a:t>
            </a:r>
            <a:r>
              <a:rPr lang="cs-CZ" sz="2000" dirty="0"/>
              <a:t> </a:t>
            </a:r>
            <a:r>
              <a:rPr lang="cs-CZ" sz="2000" dirty="0" smtClean="0"/>
              <a:t>VRE </a:t>
            </a:r>
            <a:r>
              <a:rPr lang="cs-CZ" sz="2000" dirty="0" err="1"/>
              <a:t>growths</a:t>
            </a:r>
            <a:r>
              <a:rPr lang="cs-CZ" sz="2000" dirty="0"/>
              <a:t> as </a:t>
            </a:r>
            <a:r>
              <a:rPr lang="cs-CZ" sz="2000" dirty="0" err="1" smtClean="0"/>
              <a:t>brown</a:t>
            </a:r>
            <a:r>
              <a:rPr lang="cs-CZ" sz="2000" dirty="0" smtClean="0"/>
              <a:t> </a:t>
            </a:r>
            <a:r>
              <a:rPr lang="cs-CZ" sz="2000" dirty="0" err="1"/>
              <a:t>colonies</a:t>
            </a:r>
            <a:endParaRPr lang="cs-CZ" sz="2000" b="1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18" name="Obrázek 17" descr="C:\Users\Petra\Desktop\projekt foto\enterococcus faecium VRE naVREpud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083" y="620688"/>
            <a:ext cx="4209149" cy="42199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15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Vancomycin resistant enterococci (VRE)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137</cp:revision>
  <dcterms:created xsi:type="dcterms:W3CDTF">2016-12-11T08:14:53Z</dcterms:created>
  <dcterms:modified xsi:type="dcterms:W3CDTF">2016-12-22T17:26:34Z</dcterms:modified>
</cp:coreProperties>
</file>