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8" r:id="rId3"/>
    <p:sldId id="294" r:id="rId4"/>
    <p:sldId id="293" r:id="rId5"/>
    <p:sldId id="281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wy7y-hczbAhXLblAKHaKwD74QjRx6BAgBEAU&amp;url=https://today.mims.com/what-can-be-done-to-improve-the-doctor-nurse-relationship-&amp;psig=AOvVaw30NQ2Is42AKg04NGE67gmv&amp;ust=152882134995787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83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pic>
        <p:nvPicPr>
          <p:cNvPr id="2051" name="Obráze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2879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K čemu je zdravotníkům sociologie?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 err="1">
                <a:latin typeface="Segoe UI" pitchFamily="34" charset="0"/>
                <a:cs typeface="Segoe UI" pitchFamily="34" charset="0"/>
              </a:rPr>
              <a:t>dotomas</a:t>
            </a:r>
            <a:r>
              <a:rPr lang="cs-CZ" sz="2200" dirty="0">
                <a:latin typeface="Segoe UI" pitchFamily="34" charset="0"/>
                <a:cs typeface="Segoe UI" pitchFamily="34" charset="0"/>
              </a:rPr>
              <a:t>@mail.</a:t>
            </a:r>
            <a:r>
              <a:rPr lang="cs-CZ" sz="2200" dirty="0" err="1">
                <a:latin typeface="Segoe UI" pitchFamily="34" charset="0"/>
                <a:cs typeface="Segoe UI" pitchFamily="34" charset="0"/>
              </a:rPr>
              <a:t>muni.cz</a:t>
            </a:r>
            <a:endParaRPr lang="cs-CZ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2530" name="Picture 2" descr="Výsledek obrázku pro doctor nur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495" y="1754188"/>
            <a:ext cx="7662945" cy="510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kojení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kojení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očkování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Zdravotníci a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Zdravotnictví je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ukotvené ve společnosti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vychází ze společenských hodnot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 společenské přesahy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reprodukuje společenské nerovnosti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Všechny zdravotnické problémy mají své 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sociologické aspekty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2E15359-0951-42EC-BC9B-63A0F93F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49" y="-29112"/>
            <a:ext cx="6761027" cy="70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3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 je to medicína?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se vám vybaví, když se řekne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sz="8000" dirty="0"/>
              <a:t>medicína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50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 je to sociologie?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se vám vybaví, když se řekne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sz="8000" dirty="0"/>
              <a:t>sociologie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 je to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Věda o společnosti v době modernity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Vznikla po Velké francouzské revoluci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Řešila problémy lidí spojené se vznikem kapitalismu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přesun do měst • rozpad rodinných vazeb • rozvoj vědy • prodej práce • ústup náboženství • dělba práce •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050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836391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0482" name="Picture 2" descr="Výsledek obrázku pro rich poor bab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8842"/>
            <a:ext cx="9376859" cy="5279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1506" name="Picture 2" descr="Výsledek obrázku pro boss secret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73984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185</Words>
  <Application>Microsoft Office PowerPoint</Application>
  <PresentationFormat>Předvádění na obrazovce (4:3)</PresentationFormat>
  <Paragraphs>76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Co je to medicína?</vt:lpstr>
      <vt:lpstr>Co je to sociologie?</vt:lpstr>
      <vt:lpstr>Co je to sociologie?</vt:lpstr>
      <vt:lpstr>Kde je tady sociologie?</vt:lpstr>
      <vt:lpstr>Kde je tady sociologie?</vt:lpstr>
      <vt:lpstr>Kde je tady sociologie?</vt:lpstr>
      <vt:lpstr>Kde je tady sociologie?</vt:lpstr>
      <vt:lpstr>Medicína nebo sociologie?</vt:lpstr>
      <vt:lpstr>Medicína nebo sociologie?</vt:lpstr>
      <vt:lpstr>Medicína nebo sociologie?</vt:lpstr>
      <vt:lpstr>Medicína nebo sociologie?</vt:lpstr>
      <vt:lpstr>Medicína nebo sociologie?</vt:lpstr>
      <vt:lpstr>Medicína nebo sociologie?</vt:lpstr>
      <vt:lpstr>Zdravotníci a sociologie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189</cp:revision>
  <dcterms:created xsi:type="dcterms:W3CDTF">2006-09-04T06:54:07Z</dcterms:created>
  <dcterms:modified xsi:type="dcterms:W3CDTF">2018-09-07T20:16:23Z</dcterms:modified>
</cp:coreProperties>
</file>