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6" r:id="rId2"/>
    <p:sldId id="293" r:id="rId3"/>
    <p:sldId id="308" r:id="rId4"/>
    <p:sldId id="319" r:id="rId5"/>
    <p:sldId id="309" r:id="rId6"/>
    <p:sldId id="310" r:id="rId7"/>
    <p:sldId id="311" r:id="rId8"/>
    <p:sldId id="312" r:id="rId9"/>
    <p:sldId id="313" r:id="rId10"/>
    <p:sldId id="320" r:id="rId11"/>
    <p:sldId id="321" r:id="rId12"/>
    <p:sldId id="322" r:id="rId13"/>
    <p:sldId id="324" r:id="rId14"/>
    <p:sldId id="325" r:id="rId15"/>
    <p:sldId id="326" r:id="rId16"/>
    <p:sldId id="323" r:id="rId17"/>
    <p:sldId id="327" r:id="rId18"/>
    <p:sldId id="328" r:id="rId19"/>
    <p:sldId id="315" r:id="rId20"/>
    <p:sldId id="329" r:id="rId21"/>
    <p:sldId id="330" r:id="rId22"/>
    <p:sldId id="314" r:id="rId23"/>
    <p:sldId id="331" r:id="rId24"/>
    <p:sldId id="332" r:id="rId25"/>
    <p:sldId id="316" r:id="rId26"/>
    <p:sldId id="333" r:id="rId27"/>
    <p:sldId id="317" r:id="rId28"/>
    <p:sldId id="334" r:id="rId29"/>
    <p:sldId id="335" r:id="rId30"/>
    <p:sldId id="336" r:id="rId31"/>
    <p:sldId id="337" r:id="rId32"/>
    <p:sldId id="338" r:id="rId33"/>
    <p:sldId id="339" r:id="rId34"/>
    <p:sldId id="292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medicíny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(Pacienti)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9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Pojišťovny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Farmaceutické firmy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5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</p:txBody>
      </p:sp>
    </p:spTree>
    <p:extLst>
      <p:ext uri="{BB962C8B-B14F-4D97-AF65-F5344CB8AC3E}">
        <p14:creationId xmlns:p14="http://schemas.microsoft.com/office/powerpoint/2010/main" val="254417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</p:txBody>
      </p:sp>
    </p:spTree>
    <p:extLst>
      <p:ext uri="{BB962C8B-B14F-4D97-AF65-F5344CB8AC3E}">
        <p14:creationId xmlns:p14="http://schemas.microsoft.com/office/powerpoint/2010/main" val="392495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profesí (věk, gender, vzdělání)</a:t>
            </a:r>
          </a:p>
        </p:txBody>
      </p:sp>
    </p:spTree>
    <p:extLst>
      <p:ext uri="{BB962C8B-B14F-4D97-AF65-F5344CB8AC3E}">
        <p14:creationId xmlns:p14="http://schemas.microsoft.com/office/powerpoint/2010/main" val="1596189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</p:txBody>
      </p:sp>
    </p:spTree>
    <p:extLst>
      <p:ext uri="{BB962C8B-B14F-4D97-AF65-F5344CB8AC3E}">
        <p14:creationId xmlns:p14="http://schemas.microsoft.com/office/powerpoint/2010/main" val="1986150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profesí (věk, gender, vzdělání)</a:t>
            </a:r>
          </a:p>
        </p:txBody>
      </p:sp>
    </p:spTree>
    <p:extLst>
      <p:ext uri="{BB962C8B-B14F-4D97-AF65-F5344CB8AC3E}">
        <p14:creationId xmlns:p14="http://schemas.microsoft.com/office/powerpoint/2010/main" val="1223475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0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povolání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Zdravotník má, co pacient potřebuje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si nedokáže pomoci sám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Důvěra ve schopnost pomoci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2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9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</p:txBody>
      </p:sp>
    </p:spTree>
    <p:extLst>
      <p:ext uri="{BB962C8B-B14F-4D97-AF65-F5344CB8AC3E}">
        <p14:creationId xmlns:p14="http://schemas.microsoft.com/office/powerpoint/2010/main" val="318682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Přitom ale musí udržovat roli zdravotníka</a:t>
            </a:r>
          </a:p>
        </p:txBody>
      </p:sp>
    </p:spTree>
    <p:extLst>
      <p:ext uri="{BB962C8B-B14F-4D97-AF65-F5344CB8AC3E}">
        <p14:creationId xmlns:p14="http://schemas.microsoft.com/office/powerpoint/2010/main" val="1975564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60.-70. let lékař nezpochybnitelnou autoritou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</p:txBody>
      </p:sp>
    </p:spTree>
    <p:extLst>
      <p:ext uri="{BB962C8B-B14F-4D97-AF65-F5344CB8AC3E}">
        <p14:creationId xmlns:p14="http://schemas.microsoft.com/office/powerpoint/2010/main" val="2695562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krize vědecké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rozvoj techniky, dostupnost diagnostiky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příklon k řešení rizik místo léčení nemocí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nárůst soudních spotů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dostupnost informací, alternativ</a:t>
            </a:r>
          </a:p>
        </p:txBody>
      </p:sp>
    </p:spTree>
    <p:extLst>
      <p:ext uri="{BB962C8B-B14F-4D97-AF65-F5344CB8AC3E}">
        <p14:creationId xmlns:p14="http://schemas.microsoft.com/office/powerpoint/2010/main" val="2107168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převzal zodpovědnost za své zdraví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Sám se neustále pozoruje, sleduje příznaky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Přestává být pasivním konzumentem péče, chce možnost poučené volby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Zvažuje alternativy</a:t>
            </a:r>
          </a:p>
        </p:txBody>
      </p:sp>
    </p:spTree>
    <p:extLst>
      <p:ext uri="{BB962C8B-B14F-4D97-AF65-F5344CB8AC3E}">
        <p14:creationId xmlns:p14="http://schemas.microsoft.com/office/powerpoint/2010/main" val="3682824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Royal Highness The Duchess of Cambridge was safely delivered of a son at 4.24pm.</a:t>
            </a:r>
            <a:endParaRPr lang="cs-CZ" dirty="0"/>
          </a:p>
          <a:p>
            <a:r>
              <a:rPr lang="cs-CZ" dirty="0"/>
              <a:t>Její královská výsost, Vévodkyně z Cambridge, byla bezpečně odrozena o syna ve 4.24.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4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vlastně rodí?</a:t>
            </a:r>
          </a:p>
          <a:p>
            <a:r>
              <a:rPr lang="cs-CZ" dirty="0"/>
              <a:t>Kdo má za porod zodpovědnost?</a:t>
            </a:r>
          </a:p>
          <a:p>
            <a:r>
              <a:rPr lang="cs-CZ" dirty="0"/>
              <a:t>Kdo je v centru pozornosti?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46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</p:txBody>
      </p:sp>
    </p:spTree>
    <p:extLst>
      <p:ext uri="{BB962C8B-B14F-4D97-AF65-F5344CB8AC3E}">
        <p14:creationId xmlns:p14="http://schemas.microsoft.com/office/powerpoint/2010/main" val="3357731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Černobyl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Skleníkové plyny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vod</a:t>
            </a:r>
          </a:p>
        </p:txBody>
      </p:sp>
    </p:spTree>
    <p:extLst>
      <p:ext uri="{BB962C8B-B14F-4D97-AF65-F5344CB8AC3E}">
        <p14:creationId xmlns:p14="http://schemas.microsoft.com/office/powerpoint/2010/main" val="122613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</p:txBody>
      </p:sp>
    </p:spTree>
    <p:extLst>
      <p:ext uri="{BB962C8B-B14F-4D97-AF65-F5344CB8AC3E}">
        <p14:creationId xmlns:p14="http://schemas.microsoft.com/office/powerpoint/2010/main" val="406990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Rizika jsou ale všudypřítomná a nelze se z nich vykoupit jako dřív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vzduchu se před vysokou zdí nezastaví</a:t>
            </a:r>
          </a:p>
        </p:txBody>
      </p:sp>
    </p:spTree>
    <p:extLst>
      <p:ext uri="{BB962C8B-B14F-4D97-AF65-F5344CB8AC3E}">
        <p14:creationId xmlns:p14="http://schemas.microsoft.com/office/powerpoint/2010/main" val="3035467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</p:txBody>
      </p:sp>
    </p:spTree>
    <p:extLst>
      <p:ext uri="{BB962C8B-B14F-4D97-AF65-F5344CB8AC3E}">
        <p14:creationId xmlns:p14="http://schemas.microsoft.com/office/powerpoint/2010/main" val="1286375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</p:txBody>
      </p:sp>
    </p:spTree>
    <p:extLst>
      <p:ext uri="{BB962C8B-B14F-4D97-AF65-F5344CB8AC3E}">
        <p14:creationId xmlns:p14="http://schemas.microsoft.com/office/powerpoint/2010/main" val="3038559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vymýtilo choroby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způsobuje autismus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Problematika mezních hodnot</a:t>
            </a:r>
          </a:p>
          <a:p>
            <a:pPr marL="725488" lvl="1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6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nemedicínské problémy jsou pojímány medicínsky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(Bio)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medicinalizace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života)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4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symbolickou moc říct, co je norma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Odchylka od normy = nemoc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normálních hodnot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normálního vývoje</a:t>
            </a:r>
          </a:p>
        </p:txBody>
      </p:sp>
    </p:spTree>
    <p:extLst>
      <p:ext uri="{BB962C8B-B14F-4D97-AF65-F5344CB8AC3E}">
        <p14:creationId xmlns:p14="http://schemas.microsoft.com/office/powerpoint/2010/main" val="159116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BMI 31 – obezita 1. stupně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EA36C1-9FB4-4E3C-9346-39DEAAE93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03376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</p:txBody>
      </p:sp>
    </p:spTree>
    <p:extLst>
      <p:ext uri="{BB962C8B-B14F-4D97-AF65-F5344CB8AC3E}">
        <p14:creationId xmlns:p14="http://schemas.microsoft.com/office/powerpoint/2010/main" val="291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Důraz na prevenci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Neléčí se akutní choroba, sleduje se rizikový faktor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Rizikový faktor sám o sobě není nemoc (?)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a nemusí vést k propuknutí nemoci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(efekt bílého pláště při měření krevního 	tlaku)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6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0007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761</Words>
  <Application>Microsoft Office PowerPoint</Application>
  <PresentationFormat>Předvádění na obrazovce (4:3)</PresentationFormat>
  <Paragraphs>163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Role medicíny ve společnosti</vt:lpstr>
      <vt:lpstr>Role medicíny ve společnosti</vt:lpstr>
      <vt:lpstr>Role medicíny ve společnosti</vt:lpstr>
      <vt:lpstr>Hegemonie medicíny</vt:lpstr>
      <vt:lpstr>Hegemonie medicíny</vt:lpstr>
      <vt:lpstr>Role statistiky</vt:lpstr>
      <vt:lpstr>Důraz na prevenci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Musí mít zdravotník „navrch“?</vt:lpstr>
      <vt:lpstr>Musí mít zdravotník „navrch“?</vt:lpstr>
      <vt:lpstr>Privilegia zdravotníka</vt:lpstr>
      <vt:lpstr>Privilegia zdravotníka</vt:lpstr>
      <vt:lpstr>Privilegia zdravotníka</vt:lpstr>
      <vt:lpstr>Konec zlaté éry</vt:lpstr>
      <vt:lpstr>Konec zlaté éry</vt:lpstr>
      <vt:lpstr>Konec zlaté éry</vt:lpstr>
      <vt:lpstr>Ukradený porod</vt:lpstr>
      <vt:lpstr>Ukradený porod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235</cp:revision>
  <dcterms:created xsi:type="dcterms:W3CDTF">2006-09-04T06:54:07Z</dcterms:created>
  <dcterms:modified xsi:type="dcterms:W3CDTF">2018-09-07T21:53:56Z</dcterms:modified>
</cp:coreProperties>
</file>