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80" r:id="rId3"/>
    <p:sldId id="282" r:id="rId4"/>
    <p:sldId id="257" r:id="rId5"/>
    <p:sldId id="284" r:id="rId6"/>
    <p:sldId id="258" r:id="rId7"/>
    <p:sldId id="303" r:id="rId8"/>
    <p:sldId id="262" r:id="rId9"/>
    <p:sldId id="306" r:id="rId10"/>
    <p:sldId id="286" r:id="rId11"/>
    <p:sldId id="263" r:id="rId12"/>
    <p:sldId id="287" r:id="rId13"/>
    <p:sldId id="288" r:id="rId14"/>
    <p:sldId id="266" r:id="rId15"/>
    <p:sldId id="307" r:id="rId16"/>
    <p:sldId id="289" r:id="rId17"/>
    <p:sldId id="310" r:id="rId18"/>
    <p:sldId id="268" r:id="rId19"/>
    <p:sldId id="311" r:id="rId20"/>
    <p:sldId id="264" r:id="rId21"/>
    <p:sldId id="291" r:id="rId22"/>
    <p:sldId id="296" r:id="rId23"/>
    <p:sldId id="267" r:id="rId24"/>
    <p:sldId id="271" r:id="rId25"/>
    <p:sldId id="292" r:id="rId26"/>
    <p:sldId id="270" r:id="rId27"/>
    <p:sldId id="314" r:id="rId28"/>
    <p:sldId id="298" r:id="rId29"/>
    <p:sldId id="299" r:id="rId30"/>
    <p:sldId id="269" r:id="rId31"/>
    <p:sldId id="312" r:id="rId32"/>
    <p:sldId id="274" r:id="rId33"/>
    <p:sldId id="300" r:id="rId34"/>
    <p:sldId id="259" r:id="rId35"/>
    <p:sldId id="302" r:id="rId36"/>
    <p:sldId id="294" r:id="rId37"/>
    <p:sldId id="301" r:id="rId38"/>
    <p:sldId id="295" r:id="rId39"/>
    <p:sldId id="281" r:id="rId40"/>
    <p:sldId id="308" r:id="rId41"/>
    <p:sldId id="309" r:id="rId42"/>
    <p:sldId id="313" r:id="rId43"/>
    <p:sldId id="279" r:id="rId44"/>
    <p:sldId id="261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32" autoAdjust="0"/>
    <p:restoredTop sz="94660"/>
  </p:normalViewPr>
  <p:slideViewPr>
    <p:cSldViewPr snapToGrid="0">
      <p:cViewPr varScale="1">
        <p:scale>
          <a:sx n="84" d="100"/>
          <a:sy n="84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olína Kotková" userId="29238dc8-fc48-4a02-9ccf-33c526da0722" providerId="ADAL" clId="{4DE04147-3D0C-674C-99B3-69AC9EDC6AD0}"/>
    <pc:docChg chg="undo redo custSel addSld modSld">
      <pc:chgData name="Karolína Kotková" userId="29238dc8-fc48-4a02-9ccf-33c526da0722" providerId="ADAL" clId="{4DE04147-3D0C-674C-99B3-69AC9EDC6AD0}" dt="2018-11-30T11:01:52.952" v="313" actId="20577"/>
      <pc:docMkLst>
        <pc:docMk/>
      </pc:docMkLst>
      <pc:sldChg chg="modSp">
        <pc:chgData name="Karolína Kotková" userId="29238dc8-fc48-4a02-9ccf-33c526da0722" providerId="ADAL" clId="{4DE04147-3D0C-674C-99B3-69AC9EDC6AD0}" dt="2018-11-30T10:46:16.718" v="67" actId="20577"/>
        <pc:sldMkLst>
          <pc:docMk/>
          <pc:sldMk cId="77481571" sldId="271"/>
        </pc:sldMkLst>
        <pc:spChg chg="mod">
          <ac:chgData name="Karolína Kotková" userId="29238dc8-fc48-4a02-9ccf-33c526da0722" providerId="ADAL" clId="{4DE04147-3D0C-674C-99B3-69AC9EDC6AD0}" dt="2018-11-30T10:46:16.718" v="67" actId="20577"/>
          <ac:spMkLst>
            <pc:docMk/>
            <pc:sldMk cId="77481571" sldId="271"/>
            <ac:spMk id="3" creationId="{3D1F1A57-3A9B-4842-9F0E-B24775479C22}"/>
          </ac:spMkLst>
        </pc:spChg>
      </pc:sldChg>
      <pc:sldChg chg="modSp">
        <pc:chgData name="Karolína Kotková" userId="29238dc8-fc48-4a02-9ccf-33c526da0722" providerId="ADAL" clId="{4DE04147-3D0C-674C-99B3-69AC9EDC6AD0}" dt="2018-11-30T10:42:39.690" v="20" actId="20577"/>
        <pc:sldMkLst>
          <pc:docMk/>
          <pc:sldMk cId="1866172956" sldId="284"/>
        </pc:sldMkLst>
        <pc:spChg chg="mod">
          <ac:chgData name="Karolína Kotková" userId="29238dc8-fc48-4a02-9ccf-33c526da0722" providerId="ADAL" clId="{4DE04147-3D0C-674C-99B3-69AC9EDC6AD0}" dt="2018-11-30T10:42:39.690" v="20" actId="20577"/>
          <ac:spMkLst>
            <pc:docMk/>
            <pc:sldMk cId="1866172956" sldId="284"/>
            <ac:spMk id="2" creationId="{75917B28-3784-41A2-922C-752156745354}"/>
          </ac:spMkLst>
        </pc:spChg>
      </pc:sldChg>
      <pc:sldChg chg="addSp delSp modSp">
        <pc:chgData name="Karolína Kotková" userId="29238dc8-fc48-4a02-9ccf-33c526da0722" providerId="ADAL" clId="{4DE04147-3D0C-674C-99B3-69AC9EDC6AD0}" dt="2018-11-30T10:50:51.757" v="205" actId="20577"/>
        <pc:sldMkLst>
          <pc:docMk/>
          <pc:sldMk cId="3518577365" sldId="295"/>
        </pc:sldMkLst>
        <pc:spChg chg="add del">
          <ac:chgData name="Karolína Kotková" userId="29238dc8-fc48-4a02-9ccf-33c526da0722" providerId="ADAL" clId="{4DE04147-3D0C-674C-99B3-69AC9EDC6AD0}" dt="2018-11-30T10:48:49.926" v="135" actId="478"/>
          <ac:spMkLst>
            <pc:docMk/>
            <pc:sldMk cId="3518577365" sldId="295"/>
            <ac:spMk id="6" creationId="{10C77375-2ACA-6A42-8E15-BF6153923C3D}"/>
          </ac:spMkLst>
        </pc:spChg>
        <pc:spChg chg="add mod">
          <ac:chgData name="Karolína Kotková" userId="29238dc8-fc48-4a02-9ccf-33c526da0722" providerId="ADAL" clId="{4DE04147-3D0C-674C-99B3-69AC9EDC6AD0}" dt="2018-11-30T10:50:51.757" v="205" actId="20577"/>
          <ac:spMkLst>
            <pc:docMk/>
            <pc:sldMk cId="3518577365" sldId="295"/>
            <ac:spMk id="8" creationId="{52DD660F-C819-F044-8B1D-F8A6DA8E33AE}"/>
          </ac:spMkLst>
        </pc:spChg>
      </pc:sldChg>
      <pc:sldChg chg="modSp">
        <pc:chgData name="Karolína Kotková" userId="29238dc8-fc48-4a02-9ccf-33c526da0722" providerId="ADAL" clId="{4DE04147-3D0C-674C-99B3-69AC9EDC6AD0}" dt="2018-11-30T10:47:43.725" v="133" actId="20577"/>
        <pc:sldMkLst>
          <pc:docMk/>
          <pc:sldMk cId="3453868138" sldId="300"/>
        </pc:sldMkLst>
        <pc:spChg chg="mod">
          <ac:chgData name="Karolína Kotková" userId="29238dc8-fc48-4a02-9ccf-33c526da0722" providerId="ADAL" clId="{4DE04147-3D0C-674C-99B3-69AC9EDC6AD0}" dt="2018-11-30T10:47:43.725" v="133" actId="20577"/>
          <ac:spMkLst>
            <pc:docMk/>
            <pc:sldMk cId="3453868138" sldId="300"/>
            <ac:spMk id="3" creationId="{42F7F1A8-5DAF-4C47-BD70-EF7EA6A5CB6F}"/>
          </ac:spMkLst>
        </pc:spChg>
      </pc:sldChg>
      <pc:sldChg chg="modSp">
        <pc:chgData name="Karolína Kotková" userId="29238dc8-fc48-4a02-9ccf-33c526da0722" providerId="ADAL" clId="{4DE04147-3D0C-674C-99B3-69AC9EDC6AD0}" dt="2018-11-30T10:45:50.128" v="49" actId="14100"/>
        <pc:sldMkLst>
          <pc:docMk/>
          <pc:sldMk cId="6815080" sldId="303"/>
        </pc:sldMkLst>
        <pc:graphicFrameChg chg="mod modGraphic">
          <ac:chgData name="Karolína Kotková" userId="29238dc8-fc48-4a02-9ccf-33c526da0722" providerId="ADAL" clId="{4DE04147-3D0C-674C-99B3-69AC9EDC6AD0}" dt="2018-11-30T10:45:50.128" v="49" actId="14100"/>
          <ac:graphicFrameMkLst>
            <pc:docMk/>
            <pc:sldMk cId="6815080" sldId="303"/>
            <ac:graphicFrameMk id="5" creationId="{2C400966-470C-4209-8D4C-29E6DBB75B37}"/>
          </ac:graphicFrameMkLst>
        </pc:graphicFrameChg>
      </pc:sldChg>
      <pc:sldChg chg="delSp modSp new mod modClrScheme chgLayout">
        <pc:chgData name="Karolína Kotková" userId="29238dc8-fc48-4a02-9ccf-33c526da0722" providerId="ADAL" clId="{4DE04147-3D0C-674C-99B3-69AC9EDC6AD0}" dt="2018-11-30T11:01:52.952" v="313" actId="20577"/>
        <pc:sldMkLst>
          <pc:docMk/>
          <pc:sldMk cId="3104225118" sldId="314"/>
        </pc:sldMkLst>
        <pc:spChg chg="mod ord">
          <ac:chgData name="Karolína Kotková" userId="29238dc8-fc48-4a02-9ccf-33c526da0722" providerId="ADAL" clId="{4DE04147-3D0C-674C-99B3-69AC9EDC6AD0}" dt="2018-11-30T10:51:39.891" v="207" actId="700"/>
          <ac:spMkLst>
            <pc:docMk/>
            <pc:sldMk cId="3104225118" sldId="314"/>
            <ac:spMk id="2" creationId="{EFA377C2-3AAF-C040-BEDB-9166553DD937}"/>
          </ac:spMkLst>
        </pc:spChg>
        <pc:spChg chg="mod ord">
          <ac:chgData name="Karolína Kotková" userId="29238dc8-fc48-4a02-9ccf-33c526da0722" providerId="ADAL" clId="{4DE04147-3D0C-674C-99B3-69AC9EDC6AD0}" dt="2018-11-30T11:01:52.952" v="313" actId="20577"/>
          <ac:spMkLst>
            <pc:docMk/>
            <pc:sldMk cId="3104225118" sldId="314"/>
            <ac:spMk id="3" creationId="{D8D6E24C-7CB5-944E-8A96-1F35685C3910}"/>
          </ac:spMkLst>
        </pc:spChg>
        <pc:spChg chg="del">
          <ac:chgData name="Karolína Kotková" userId="29238dc8-fc48-4a02-9ccf-33c526da0722" providerId="ADAL" clId="{4DE04147-3D0C-674C-99B3-69AC9EDC6AD0}" dt="2018-11-30T10:51:39.891" v="207" actId="700"/>
          <ac:spMkLst>
            <pc:docMk/>
            <pc:sldMk cId="3104225118" sldId="314"/>
            <ac:spMk id="4" creationId="{075BACCD-E3DA-8144-A97E-D880587EA8A5}"/>
          </ac:spMkLst>
        </pc:spChg>
      </pc:sldChg>
    </pc:docChg>
  </pc:docChgLst>
  <pc:docChgLst>
    <pc:chgData name="Karolína Kotková" userId="29238dc8-fc48-4a02-9ccf-33c526da0722" providerId="ADAL" clId="{38CA3F77-FB88-4B74-82D7-1567D993F57D}"/>
    <pc:docChg chg="undo redo custSel mod addSld delSld modSld sldOrd modMainMaster">
      <pc:chgData name="Karolína Kotková" userId="29238dc8-fc48-4a02-9ccf-33c526da0722" providerId="ADAL" clId="{38CA3F77-FB88-4B74-82D7-1567D993F57D}" dt="2018-12-05T22:16:08.594" v="4589" actId="20577"/>
      <pc:docMkLst>
        <pc:docMk/>
      </pc:docMkLst>
      <pc:sldChg chg="modTransition">
        <pc:chgData name="Karolína Kotková" userId="29238dc8-fc48-4a02-9ccf-33c526da0722" providerId="ADAL" clId="{38CA3F77-FB88-4B74-82D7-1567D993F57D}" dt="2018-11-25T21:11:40.068" v="2964"/>
        <pc:sldMkLst>
          <pc:docMk/>
          <pc:sldMk cId="3042421111" sldId="256"/>
        </pc:sldMkLst>
      </pc:sldChg>
      <pc:sldChg chg="modSp modTransition">
        <pc:chgData name="Karolína Kotková" userId="29238dc8-fc48-4a02-9ccf-33c526da0722" providerId="ADAL" clId="{38CA3F77-FB88-4B74-82D7-1567D993F57D}" dt="2018-11-25T22:36:35.870" v="3772" actId="20577"/>
        <pc:sldMkLst>
          <pc:docMk/>
          <pc:sldMk cId="2785799886" sldId="257"/>
        </pc:sldMkLst>
        <pc:spChg chg="mod">
          <ac:chgData name="Karolína Kotková" userId="29238dc8-fc48-4a02-9ccf-33c526da0722" providerId="ADAL" clId="{38CA3F77-FB88-4B74-82D7-1567D993F57D}" dt="2018-11-25T22:36:35.870" v="3772" actId="20577"/>
          <ac:spMkLst>
            <pc:docMk/>
            <pc:sldMk cId="2785799886" sldId="257"/>
            <ac:spMk id="3" creationId="{3D8E30C5-5245-D24D-A7B6-3F73BFDBE382}"/>
          </ac:spMkLst>
        </pc:spChg>
      </pc:sldChg>
      <pc:sldChg chg="addSp modSp modTransition modAnim">
        <pc:chgData name="Karolína Kotková" userId="29238dc8-fc48-4a02-9ccf-33c526da0722" providerId="ADAL" clId="{38CA3F77-FB88-4B74-82D7-1567D993F57D}" dt="2018-11-25T22:08:15.907" v="3749"/>
        <pc:sldMkLst>
          <pc:docMk/>
          <pc:sldMk cId="930418656" sldId="258"/>
        </pc:sldMkLst>
        <pc:spChg chg="mod">
          <ac:chgData name="Karolína Kotková" userId="29238dc8-fc48-4a02-9ccf-33c526da0722" providerId="ADAL" clId="{38CA3F77-FB88-4B74-82D7-1567D993F57D}" dt="2018-11-25T21:07:32.721" v="2957" actId="27636"/>
          <ac:spMkLst>
            <pc:docMk/>
            <pc:sldMk cId="930418656" sldId="258"/>
            <ac:spMk id="3" creationId="{47C9948D-4C08-684B-92B2-8659B40EC0C9}"/>
          </ac:spMkLst>
        </pc:spChg>
        <pc:spChg chg="add mod">
          <ac:chgData name="Karolína Kotková" userId="29238dc8-fc48-4a02-9ccf-33c526da0722" providerId="ADAL" clId="{38CA3F77-FB88-4B74-82D7-1567D993F57D}" dt="2018-11-25T21:07:56.752" v="2960" actId="14100"/>
          <ac:spMkLst>
            <pc:docMk/>
            <pc:sldMk cId="930418656" sldId="258"/>
            <ac:spMk id="4" creationId="{CD32927D-E401-4A54-825F-27E0ECEBCB52}"/>
          </ac:spMkLst>
        </pc:spChg>
      </pc:sldChg>
      <pc:sldChg chg="modSp modTransition">
        <pc:chgData name="Karolína Kotková" userId="29238dc8-fc48-4a02-9ccf-33c526da0722" providerId="ADAL" clId="{38CA3F77-FB88-4B74-82D7-1567D993F57D}" dt="2018-11-25T22:12:54.103" v="3770" actId="2710"/>
        <pc:sldMkLst>
          <pc:docMk/>
          <pc:sldMk cId="1489453180" sldId="259"/>
        </pc:sldMkLst>
        <pc:spChg chg="mod">
          <ac:chgData name="Karolína Kotková" userId="29238dc8-fc48-4a02-9ccf-33c526da0722" providerId="ADAL" clId="{38CA3F77-FB88-4B74-82D7-1567D993F57D}" dt="2018-11-25T22:12:54.103" v="3770" actId="2710"/>
          <ac:spMkLst>
            <pc:docMk/>
            <pc:sldMk cId="1489453180" sldId="259"/>
            <ac:spMk id="4" creationId="{EBB531A0-9BA0-4664-BE08-BD5A08CF3EC4}"/>
          </ac:spMkLst>
        </pc:spChg>
        <pc:spChg chg="mod">
          <ac:chgData name="Karolína Kotková" userId="29238dc8-fc48-4a02-9ccf-33c526da0722" providerId="ADAL" clId="{38CA3F77-FB88-4B74-82D7-1567D993F57D}" dt="2018-11-25T22:12:42.233" v="3767" actId="1076"/>
          <ac:spMkLst>
            <pc:docMk/>
            <pc:sldMk cId="1489453180" sldId="259"/>
            <ac:spMk id="5" creationId="{269F0DC9-700E-4ED8-AE6A-6F2FA16D26EA}"/>
          </ac:spMkLst>
        </pc:spChg>
      </pc:sldChg>
      <pc:sldChg chg="ord modTransition">
        <pc:chgData name="Karolína Kotková" userId="29238dc8-fc48-4a02-9ccf-33c526da0722" providerId="ADAL" clId="{38CA3F77-FB88-4B74-82D7-1567D993F57D}" dt="2018-11-25T22:06:22.143" v="3735"/>
        <pc:sldMkLst>
          <pc:docMk/>
          <pc:sldMk cId="714409282" sldId="261"/>
        </pc:sldMkLst>
      </pc:sldChg>
      <pc:sldChg chg="delSp modSp modTransition modAnim">
        <pc:chgData name="Karolína Kotková" userId="29238dc8-fc48-4a02-9ccf-33c526da0722" providerId="ADAL" clId="{38CA3F77-FB88-4B74-82D7-1567D993F57D}" dt="2018-11-25T23:15:48.589" v="3997" actId="20577"/>
        <pc:sldMkLst>
          <pc:docMk/>
          <pc:sldMk cId="464787619" sldId="262"/>
        </pc:sldMkLst>
        <pc:spChg chg="mod">
          <ac:chgData name="Karolína Kotková" userId="29238dc8-fc48-4a02-9ccf-33c526da0722" providerId="ADAL" clId="{38CA3F77-FB88-4B74-82D7-1567D993F57D}" dt="2018-11-25T23:15:42.456" v="3996" actId="20577"/>
          <ac:spMkLst>
            <pc:docMk/>
            <pc:sldMk cId="464787619" sldId="262"/>
            <ac:spMk id="3" creationId="{180BDAF5-C2FB-7647-8B35-DB5CA3D17539}"/>
          </ac:spMkLst>
        </pc:spChg>
        <pc:spChg chg="mod">
          <ac:chgData name="Karolína Kotková" userId="29238dc8-fc48-4a02-9ccf-33c526da0722" providerId="ADAL" clId="{38CA3F77-FB88-4B74-82D7-1567D993F57D}" dt="2018-11-18T08:12:02.909" v="748" actId="113"/>
          <ac:spMkLst>
            <pc:docMk/>
            <pc:sldMk cId="464787619" sldId="262"/>
            <ac:spMk id="4" creationId="{EDF3E950-16F7-4905-934B-4ADDC54A5F7C}"/>
          </ac:spMkLst>
        </pc:spChg>
        <pc:spChg chg="del mod">
          <ac:chgData name="Karolína Kotková" userId="29238dc8-fc48-4a02-9ccf-33c526da0722" providerId="ADAL" clId="{38CA3F77-FB88-4B74-82D7-1567D993F57D}" dt="2018-11-18T07:59:56.985" v="530" actId="478"/>
          <ac:spMkLst>
            <pc:docMk/>
            <pc:sldMk cId="464787619" sldId="262"/>
            <ac:spMk id="6" creationId="{6C8CBF07-4C9C-488A-82BF-7F5F9291DE2E}"/>
          </ac:spMkLst>
        </pc:spChg>
      </pc:sldChg>
      <pc:sldChg chg="addSp delSp modSp modTransition modAnim">
        <pc:chgData name="Karolína Kotková" userId="29238dc8-fc48-4a02-9ccf-33c526da0722" providerId="ADAL" clId="{38CA3F77-FB88-4B74-82D7-1567D993F57D}" dt="2018-11-25T23:17:57.602" v="4034" actId="5793"/>
        <pc:sldMkLst>
          <pc:docMk/>
          <pc:sldMk cId="2429701871" sldId="263"/>
        </pc:sldMkLst>
        <pc:spChg chg="mod">
          <ac:chgData name="Karolína Kotková" userId="29238dc8-fc48-4a02-9ccf-33c526da0722" providerId="ADAL" clId="{38CA3F77-FB88-4B74-82D7-1567D993F57D}" dt="2018-11-25T23:08:02.593" v="3941" actId="1076"/>
          <ac:spMkLst>
            <pc:docMk/>
            <pc:sldMk cId="2429701871" sldId="263"/>
            <ac:spMk id="2" creationId="{BF498463-361F-4343-A657-9B8E22E0A4FA}"/>
          </ac:spMkLst>
        </pc:spChg>
        <pc:spChg chg="mod">
          <ac:chgData name="Karolína Kotková" userId="29238dc8-fc48-4a02-9ccf-33c526da0722" providerId="ADAL" clId="{38CA3F77-FB88-4B74-82D7-1567D993F57D}" dt="2018-11-25T23:17:57.602" v="4034" actId="5793"/>
          <ac:spMkLst>
            <pc:docMk/>
            <pc:sldMk cId="2429701871" sldId="263"/>
            <ac:spMk id="3" creationId="{0ED26D47-CFC9-EE42-9DAE-B4038395CCFA}"/>
          </ac:spMkLst>
        </pc:spChg>
        <pc:spChg chg="add del mod">
          <ac:chgData name="Karolína Kotková" userId="29238dc8-fc48-4a02-9ccf-33c526da0722" providerId="ADAL" clId="{38CA3F77-FB88-4B74-82D7-1567D993F57D}" dt="2018-11-25T23:07:16.937" v="3922"/>
          <ac:spMkLst>
            <pc:docMk/>
            <pc:sldMk cId="2429701871" sldId="263"/>
            <ac:spMk id="4" creationId="{D5A7A0D8-CDD6-4B6F-83DA-FE8F052F509C}"/>
          </ac:spMkLst>
        </pc:spChg>
        <pc:spChg chg="add del">
          <ac:chgData name="Karolína Kotková" userId="29238dc8-fc48-4a02-9ccf-33c526da0722" providerId="ADAL" clId="{38CA3F77-FB88-4B74-82D7-1567D993F57D}" dt="2018-11-25T23:07:20.444" v="3924"/>
          <ac:spMkLst>
            <pc:docMk/>
            <pc:sldMk cId="2429701871" sldId="263"/>
            <ac:spMk id="5" creationId="{00861F88-F3B1-4886-BCF0-DA81D4C1E5C9}"/>
          </ac:spMkLst>
        </pc:spChg>
        <pc:spChg chg="del mod">
          <ac:chgData name="Karolína Kotková" userId="29238dc8-fc48-4a02-9ccf-33c526da0722" providerId="ADAL" clId="{38CA3F77-FB88-4B74-82D7-1567D993F57D}" dt="2018-11-18T08:40:21.637" v="856" actId="478"/>
          <ac:spMkLst>
            <pc:docMk/>
            <pc:sldMk cId="2429701871" sldId="263"/>
            <ac:spMk id="5" creationId="{B3917024-C264-4083-988E-84B0D4D670C0}"/>
          </ac:spMkLst>
        </pc:spChg>
        <pc:spChg chg="mod">
          <ac:chgData name="Karolína Kotková" userId="29238dc8-fc48-4a02-9ccf-33c526da0722" providerId="ADAL" clId="{38CA3F77-FB88-4B74-82D7-1567D993F57D}" dt="2018-11-25T23:17:57.039" v="4032" actId="27636"/>
          <ac:spMkLst>
            <pc:docMk/>
            <pc:sldMk cId="2429701871" sldId="263"/>
            <ac:spMk id="6" creationId="{F2FA2EC2-EBF4-40D8-BDCD-3420C6B9769D}"/>
          </ac:spMkLst>
        </pc:spChg>
        <pc:spChg chg="add del mod">
          <ac:chgData name="Karolína Kotková" userId="29238dc8-fc48-4a02-9ccf-33c526da0722" providerId="ADAL" clId="{38CA3F77-FB88-4B74-82D7-1567D993F57D}" dt="2018-11-25T23:08:05.566" v="3949"/>
          <ac:spMkLst>
            <pc:docMk/>
            <pc:sldMk cId="2429701871" sldId="263"/>
            <ac:spMk id="7" creationId="{4736D90E-AF2C-40E5-86E7-0A133A6BA8F5}"/>
          </ac:spMkLst>
        </pc:spChg>
      </pc:sldChg>
      <pc:sldChg chg="addSp modSp modTransition modAnim">
        <pc:chgData name="Karolína Kotková" userId="29238dc8-fc48-4a02-9ccf-33c526da0722" providerId="ADAL" clId="{38CA3F77-FB88-4B74-82D7-1567D993F57D}" dt="2018-11-25T23:33:28.345" v="4129" actId="27636"/>
        <pc:sldMkLst>
          <pc:docMk/>
          <pc:sldMk cId="881031101" sldId="264"/>
        </pc:sldMkLst>
        <pc:spChg chg="mod">
          <ac:chgData name="Karolína Kotková" userId="29238dc8-fc48-4a02-9ccf-33c526da0722" providerId="ADAL" clId="{38CA3F77-FB88-4B74-82D7-1567D993F57D}" dt="2018-11-25T23:33:28.345" v="4129" actId="27636"/>
          <ac:spMkLst>
            <pc:docMk/>
            <pc:sldMk cId="881031101" sldId="264"/>
            <ac:spMk id="3" creationId="{4846564F-2E57-D143-918B-B08519D509EC}"/>
          </ac:spMkLst>
        </pc:spChg>
        <pc:spChg chg="mod">
          <ac:chgData name="Karolína Kotková" userId="29238dc8-fc48-4a02-9ccf-33c526da0722" providerId="ADAL" clId="{38CA3F77-FB88-4B74-82D7-1567D993F57D}" dt="2018-11-25T19:35:05.809" v="2025" actId="1076"/>
          <ac:spMkLst>
            <pc:docMk/>
            <pc:sldMk cId="881031101" sldId="264"/>
            <ac:spMk id="6" creationId="{4E848DBB-2030-469F-8EC3-CCAEC38BC300}"/>
          </ac:spMkLst>
        </pc:spChg>
        <pc:picChg chg="add mod">
          <ac:chgData name="Karolína Kotková" userId="29238dc8-fc48-4a02-9ccf-33c526da0722" providerId="ADAL" clId="{38CA3F77-FB88-4B74-82D7-1567D993F57D}" dt="2018-11-25T23:20:06.867" v="4039" actId="1076"/>
          <ac:picMkLst>
            <pc:docMk/>
            <pc:sldMk cId="881031101" sldId="264"/>
            <ac:picMk id="4098" creationId="{F98D629D-A1BB-44AF-9261-603CB23D376E}"/>
          </ac:picMkLst>
        </pc:picChg>
      </pc:sldChg>
      <pc:sldChg chg="addSp delSp modSp modTransition">
        <pc:chgData name="Karolína Kotková" userId="29238dc8-fc48-4a02-9ccf-33c526da0722" providerId="ADAL" clId="{38CA3F77-FB88-4B74-82D7-1567D993F57D}" dt="2018-11-25T23:31:14.259" v="4101" actId="1076"/>
        <pc:sldMkLst>
          <pc:docMk/>
          <pc:sldMk cId="3392312448" sldId="266"/>
        </pc:sldMkLst>
        <pc:spChg chg="mod">
          <ac:chgData name="Karolína Kotková" userId="29238dc8-fc48-4a02-9ccf-33c526da0722" providerId="ADAL" clId="{38CA3F77-FB88-4B74-82D7-1567D993F57D}" dt="2018-11-25T23:30:58.054" v="4098" actId="27636"/>
          <ac:spMkLst>
            <pc:docMk/>
            <pc:sldMk cId="3392312448" sldId="266"/>
            <ac:spMk id="3" creationId="{D18EAC5D-39DD-A34D-BE6C-D4371057E72C}"/>
          </ac:spMkLst>
        </pc:spChg>
        <pc:spChg chg="add del mod">
          <ac:chgData name="Karolína Kotková" userId="29238dc8-fc48-4a02-9ccf-33c526da0722" providerId="ADAL" clId="{38CA3F77-FB88-4B74-82D7-1567D993F57D}" dt="2018-11-18T14:40:34.262" v="1120" actId="478"/>
          <ac:spMkLst>
            <pc:docMk/>
            <pc:sldMk cId="3392312448" sldId="266"/>
            <ac:spMk id="4" creationId="{A32F67DE-BA9A-4FEF-9125-FB84F2EA091C}"/>
          </ac:spMkLst>
        </pc:spChg>
        <pc:spChg chg="mod">
          <ac:chgData name="Karolína Kotková" userId="29238dc8-fc48-4a02-9ccf-33c526da0722" providerId="ADAL" clId="{38CA3F77-FB88-4B74-82D7-1567D993F57D}" dt="2018-11-25T23:31:14.259" v="4101" actId="1076"/>
          <ac:spMkLst>
            <pc:docMk/>
            <pc:sldMk cId="3392312448" sldId="266"/>
            <ac:spMk id="5" creationId="{91A2C379-E97A-4B52-8BC1-B50057E6295D}"/>
          </ac:spMkLst>
        </pc:spChg>
        <pc:spChg chg="del mod">
          <ac:chgData name="Karolína Kotková" userId="29238dc8-fc48-4a02-9ccf-33c526da0722" providerId="ADAL" clId="{38CA3F77-FB88-4B74-82D7-1567D993F57D}" dt="2018-11-18T14:40:07.749" v="1116"/>
          <ac:spMkLst>
            <pc:docMk/>
            <pc:sldMk cId="3392312448" sldId="266"/>
            <ac:spMk id="7" creationId="{2D26EBC4-CDF9-4DE1-8E47-DCD0EA362C95}"/>
          </ac:spMkLst>
        </pc:spChg>
      </pc:sldChg>
      <pc:sldChg chg="modSp modTransition modAnim">
        <pc:chgData name="Karolína Kotková" userId="29238dc8-fc48-4a02-9ccf-33c526da0722" providerId="ADAL" clId="{38CA3F77-FB88-4B74-82D7-1567D993F57D}" dt="2018-11-25T23:34:56.792" v="4134" actId="14100"/>
        <pc:sldMkLst>
          <pc:docMk/>
          <pc:sldMk cId="1216836578" sldId="267"/>
        </pc:sldMkLst>
        <pc:spChg chg="mod">
          <ac:chgData name="Karolína Kotková" userId="29238dc8-fc48-4a02-9ccf-33c526da0722" providerId="ADAL" clId="{38CA3F77-FB88-4B74-82D7-1567D993F57D}" dt="2018-11-25T20:33:31.581" v="2594" actId="27636"/>
          <ac:spMkLst>
            <pc:docMk/>
            <pc:sldMk cId="1216836578" sldId="267"/>
            <ac:spMk id="3" creationId="{E13C7DB3-C77D-874E-8B99-A74F2603C8BF}"/>
          </ac:spMkLst>
        </pc:spChg>
        <pc:spChg chg="mod">
          <ac:chgData name="Karolína Kotková" userId="29238dc8-fc48-4a02-9ccf-33c526da0722" providerId="ADAL" clId="{38CA3F77-FB88-4B74-82D7-1567D993F57D}" dt="2018-11-25T23:34:56.792" v="4134" actId="14100"/>
          <ac:spMkLst>
            <pc:docMk/>
            <pc:sldMk cId="1216836578" sldId="267"/>
            <ac:spMk id="4" creationId="{F09458EA-B1DF-4AAE-BD99-7AC6911C04AF}"/>
          </ac:spMkLst>
        </pc:spChg>
        <pc:spChg chg="mod">
          <ac:chgData name="Karolína Kotková" userId="29238dc8-fc48-4a02-9ccf-33c526da0722" providerId="ADAL" clId="{38CA3F77-FB88-4B74-82D7-1567D993F57D}" dt="2018-11-25T20:33:29.039" v="2591" actId="1076"/>
          <ac:spMkLst>
            <pc:docMk/>
            <pc:sldMk cId="1216836578" sldId="267"/>
            <ac:spMk id="5" creationId="{1F492E36-58B5-4ECC-B9DC-A0AF78973AEF}"/>
          </ac:spMkLst>
        </pc:spChg>
      </pc:sldChg>
      <pc:sldChg chg="addSp delSp modSp modTransition">
        <pc:chgData name="Karolína Kotková" userId="29238dc8-fc48-4a02-9ccf-33c526da0722" providerId="ADAL" clId="{38CA3F77-FB88-4B74-82D7-1567D993F57D}" dt="2018-11-25T23:26:22.538" v="4072" actId="1076"/>
        <pc:sldMkLst>
          <pc:docMk/>
          <pc:sldMk cId="2111795854" sldId="268"/>
        </pc:sldMkLst>
        <pc:spChg chg="mod">
          <ac:chgData name="Karolína Kotková" userId="29238dc8-fc48-4a02-9ccf-33c526da0722" providerId="ADAL" clId="{38CA3F77-FB88-4B74-82D7-1567D993F57D}" dt="2018-11-25T20:31:53.565" v="2541" actId="5793"/>
          <ac:spMkLst>
            <pc:docMk/>
            <pc:sldMk cId="2111795854" sldId="268"/>
            <ac:spMk id="3" creationId="{19774BEB-69D7-4D48-8C22-ACB1DF930121}"/>
          </ac:spMkLst>
        </pc:spChg>
        <pc:spChg chg="del mod">
          <ac:chgData name="Karolína Kotková" userId="29238dc8-fc48-4a02-9ccf-33c526da0722" providerId="ADAL" clId="{38CA3F77-FB88-4B74-82D7-1567D993F57D}" dt="2018-11-25T20:26:50.166" v="2394" actId="478"/>
          <ac:spMkLst>
            <pc:docMk/>
            <pc:sldMk cId="2111795854" sldId="268"/>
            <ac:spMk id="4" creationId="{2D1E9ADF-6860-4C1B-A95E-E0B6EC89BF93}"/>
          </ac:spMkLst>
        </pc:spChg>
        <pc:spChg chg="mod">
          <ac:chgData name="Karolína Kotková" userId="29238dc8-fc48-4a02-9ccf-33c526da0722" providerId="ADAL" clId="{38CA3F77-FB88-4B74-82D7-1567D993F57D}" dt="2018-11-23T10:25:11.544" v="1166" actId="1076"/>
          <ac:spMkLst>
            <pc:docMk/>
            <pc:sldMk cId="2111795854" sldId="268"/>
            <ac:spMk id="5" creationId="{83A4A38D-D0F2-4C71-9C36-E898BED59AA2}"/>
          </ac:spMkLst>
        </pc:spChg>
        <pc:spChg chg="add mod">
          <ac:chgData name="Karolína Kotková" userId="29238dc8-fc48-4a02-9ccf-33c526da0722" providerId="ADAL" clId="{38CA3F77-FB88-4B74-82D7-1567D993F57D}" dt="2018-11-25T23:26:08.590" v="4065" actId="1076"/>
          <ac:spMkLst>
            <pc:docMk/>
            <pc:sldMk cId="2111795854" sldId="268"/>
            <ac:spMk id="6" creationId="{A54BFE9F-6085-4971-B96C-6318209E7FC5}"/>
          </ac:spMkLst>
        </pc:spChg>
        <pc:picChg chg="add del mod">
          <ac:chgData name="Karolína Kotková" userId="29238dc8-fc48-4a02-9ccf-33c526da0722" providerId="ADAL" clId="{38CA3F77-FB88-4B74-82D7-1567D993F57D}" dt="2018-11-25T23:26:07.667" v="4064" actId="478"/>
          <ac:picMkLst>
            <pc:docMk/>
            <pc:sldMk cId="2111795854" sldId="268"/>
            <ac:picMk id="7170" creationId="{CBBEA8EC-747B-431E-B384-DB3E3ABC7743}"/>
          </ac:picMkLst>
        </pc:picChg>
        <pc:picChg chg="add del">
          <ac:chgData name="Karolína Kotková" userId="29238dc8-fc48-4a02-9ccf-33c526da0722" providerId="ADAL" clId="{38CA3F77-FB88-4B74-82D7-1567D993F57D}" dt="2018-11-25T23:26:11.845" v="4067"/>
          <ac:picMkLst>
            <pc:docMk/>
            <pc:sldMk cId="2111795854" sldId="268"/>
            <ac:picMk id="7172" creationId="{759DE589-599C-4337-BA98-A154A8C2A8D9}"/>
          </ac:picMkLst>
        </pc:picChg>
        <pc:picChg chg="add mod">
          <ac:chgData name="Karolína Kotková" userId="29238dc8-fc48-4a02-9ccf-33c526da0722" providerId="ADAL" clId="{38CA3F77-FB88-4B74-82D7-1567D993F57D}" dt="2018-11-25T23:26:22.538" v="4072" actId="1076"/>
          <ac:picMkLst>
            <pc:docMk/>
            <pc:sldMk cId="2111795854" sldId="268"/>
            <ac:picMk id="7174" creationId="{C4116374-17DF-4DE0-AA76-CFE69838B62F}"/>
          </ac:picMkLst>
        </pc:picChg>
      </pc:sldChg>
      <pc:sldChg chg="delSp modSp modTransition">
        <pc:chgData name="Karolína Kotková" userId="29238dc8-fc48-4a02-9ccf-33c526da0722" providerId="ADAL" clId="{38CA3F77-FB88-4B74-82D7-1567D993F57D}" dt="2018-11-25T21:31:23.019" v="3208" actId="1076"/>
        <pc:sldMkLst>
          <pc:docMk/>
          <pc:sldMk cId="2949153730" sldId="269"/>
        </pc:sldMkLst>
        <pc:spChg chg="mod">
          <ac:chgData name="Karolína Kotková" userId="29238dc8-fc48-4a02-9ccf-33c526da0722" providerId="ADAL" clId="{38CA3F77-FB88-4B74-82D7-1567D993F57D}" dt="2018-11-25T21:31:03.567" v="3207" actId="20577"/>
          <ac:spMkLst>
            <pc:docMk/>
            <pc:sldMk cId="2949153730" sldId="269"/>
            <ac:spMk id="3" creationId="{DF1D2BA4-FFF0-8A48-A0B1-EA5B50537282}"/>
          </ac:spMkLst>
        </pc:spChg>
        <pc:spChg chg="del mod">
          <ac:chgData name="Karolína Kotková" userId="29238dc8-fc48-4a02-9ccf-33c526da0722" providerId="ADAL" clId="{38CA3F77-FB88-4B74-82D7-1567D993F57D}" dt="2018-11-25T20:42:04.196" v="2655" actId="478"/>
          <ac:spMkLst>
            <pc:docMk/>
            <pc:sldMk cId="2949153730" sldId="269"/>
            <ac:spMk id="4" creationId="{E359255F-CE2F-44FD-BBA2-FE59C069EDED}"/>
          </ac:spMkLst>
        </pc:spChg>
        <pc:spChg chg="mod">
          <ac:chgData name="Karolína Kotková" userId="29238dc8-fc48-4a02-9ccf-33c526da0722" providerId="ADAL" clId="{38CA3F77-FB88-4B74-82D7-1567D993F57D}" dt="2018-11-25T21:31:23.019" v="3208" actId="1076"/>
          <ac:spMkLst>
            <pc:docMk/>
            <pc:sldMk cId="2949153730" sldId="269"/>
            <ac:spMk id="7" creationId="{CF590688-4006-449D-8747-4026F19149BD}"/>
          </ac:spMkLst>
        </pc:spChg>
      </pc:sldChg>
      <pc:sldChg chg="addSp modSp modTransition">
        <pc:chgData name="Karolína Kotková" userId="29238dc8-fc48-4a02-9ccf-33c526da0722" providerId="ADAL" clId="{38CA3F77-FB88-4B74-82D7-1567D993F57D}" dt="2018-12-05T21:46:03.453" v="4218" actId="5793"/>
        <pc:sldMkLst>
          <pc:docMk/>
          <pc:sldMk cId="3461546471" sldId="270"/>
        </pc:sldMkLst>
        <pc:spChg chg="mod">
          <ac:chgData name="Karolína Kotková" userId="29238dc8-fc48-4a02-9ccf-33c526da0722" providerId="ADAL" clId="{38CA3F77-FB88-4B74-82D7-1567D993F57D}" dt="2018-12-05T21:46:03.453" v="4218" actId="5793"/>
          <ac:spMkLst>
            <pc:docMk/>
            <pc:sldMk cId="3461546471" sldId="270"/>
            <ac:spMk id="3" creationId="{B20DA204-4C76-CB4C-AA70-5B6BEBF86D2B}"/>
          </ac:spMkLst>
        </pc:spChg>
        <pc:spChg chg="mod">
          <ac:chgData name="Karolína Kotková" userId="29238dc8-fc48-4a02-9ccf-33c526da0722" providerId="ADAL" clId="{38CA3F77-FB88-4B74-82D7-1567D993F57D}" dt="2018-12-05T21:45:18.017" v="4207" actId="27636"/>
          <ac:spMkLst>
            <pc:docMk/>
            <pc:sldMk cId="3461546471" sldId="270"/>
            <ac:spMk id="4" creationId="{B0076697-2828-4CC2-88B6-F842D565D70B}"/>
          </ac:spMkLst>
        </pc:spChg>
        <pc:spChg chg="add mod">
          <ac:chgData name="Karolína Kotková" userId="29238dc8-fc48-4a02-9ccf-33c526da0722" providerId="ADAL" clId="{38CA3F77-FB88-4B74-82D7-1567D993F57D}" dt="2018-11-25T20:56:56.362" v="2874" actId="1076"/>
          <ac:spMkLst>
            <pc:docMk/>
            <pc:sldMk cId="3461546471" sldId="270"/>
            <ac:spMk id="5" creationId="{6770B153-934C-41BD-AA98-2F4EEC7CF834}"/>
          </ac:spMkLst>
        </pc:spChg>
      </pc:sldChg>
      <pc:sldChg chg="modSp modTransition">
        <pc:chgData name="Karolína Kotková" userId="29238dc8-fc48-4a02-9ccf-33c526da0722" providerId="ADAL" clId="{38CA3F77-FB88-4B74-82D7-1567D993F57D}" dt="2018-11-25T21:11:40.068" v="2964"/>
        <pc:sldMkLst>
          <pc:docMk/>
          <pc:sldMk cId="77481571" sldId="271"/>
        </pc:sldMkLst>
        <pc:spChg chg="mod">
          <ac:chgData name="Karolína Kotková" userId="29238dc8-fc48-4a02-9ccf-33c526da0722" providerId="ADAL" clId="{38CA3F77-FB88-4B74-82D7-1567D993F57D}" dt="2018-11-25T20:37:01.868" v="2600" actId="20577"/>
          <ac:spMkLst>
            <pc:docMk/>
            <pc:sldMk cId="77481571" sldId="271"/>
            <ac:spMk id="3" creationId="{3D1F1A57-3A9B-4842-9F0E-B24775479C22}"/>
          </ac:spMkLst>
        </pc:spChg>
      </pc:sldChg>
      <pc:sldChg chg="addSp delSp modSp modTransition">
        <pc:chgData name="Karolína Kotková" userId="29238dc8-fc48-4a02-9ccf-33c526da0722" providerId="ADAL" clId="{38CA3F77-FB88-4B74-82D7-1567D993F57D}" dt="2018-11-25T23:40:02.763" v="4161" actId="14100"/>
        <pc:sldMkLst>
          <pc:docMk/>
          <pc:sldMk cId="1944719036" sldId="274"/>
        </pc:sldMkLst>
        <pc:spChg chg="mod">
          <ac:chgData name="Karolína Kotková" userId="29238dc8-fc48-4a02-9ccf-33c526da0722" providerId="ADAL" clId="{38CA3F77-FB88-4B74-82D7-1567D993F57D}" dt="2018-11-25T20:43:33.268" v="2674" actId="20577"/>
          <ac:spMkLst>
            <pc:docMk/>
            <pc:sldMk cId="1944719036" sldId="274"/>
            <ac:spMk id="3" creationId="{F126D921-0095-4724-A6EF-869E1CDAA630}"/>
          </ac:spMkLst>
        </pc:spChg>
        <pc:picChg chg="del">
          <ac:chgData name="Karolína Kotková" userId="29238dc8-fc48-4a02-9ccf-33c526da0722" providerId="ADAL" clId="{38CA3F77-FB88-4B74-82D7-1567D993F57D}" dt="2018-11-25T23:39:59.144" v="4159" actId="478"/>
          <ac:picMkLst>
            <pc:docMk/>
            <pc:sldMk cId="1944719036" sldId="274"/>
            <ac:picMk id="9" creationId="{5079AB4E-AD12-4AF2-8A80-B2909FF4B596}"/>
          </ac:picMkLst>
        </pc:picChg>
        <pc:picChg chg="add mod">
          <ac:chgData name="Karolína Kotková" userId="29238dc8-fc48-4a02-9ccf-33c526da0722" providerId="ADAL" clId="{38CA3F77-FB88-4B74-82D7-1567D993F57D}" dt="2018-11-25T23:40:02.763" v="4161" actId="14100"/>
          <ac:picMkLst>
            <pc:docMk/>
            <pc:sldMk cId="1944719036" sldId="274"/>
            <ac:picMk id="10242" creationId="{4AA20D4E-2CF9-4AF8-9460-2F26D1ED6CB5}"/>
          </ac:picMkLst>
        </pc:picChg>
      </pc:sldChg>
      <pc:sldChg chg="modTransition">
        <pc:chgData name="Karolína Kotková" userId="29238dc8-fc48-4a02-9ccf-33c526da0722" providerId="ADAL" clId="{38CA3F77-FB88-4B74-82D7-1567D993F57D}" dt="2018-11-25T21:11:40.068" v="2964"/>
        <pc:sldMkLst>
          <pc:docMk/>
          <pc:sldMk cId="85191194" sldId="279"/>
        </pc:sldMkLst>
      </pc:sldChg>
      <pc:sldChg chg="modTransition">
        <pc:chgData name="Karolína Kotková" userId="29238dc8-fc48-4a02-9ccf-33c526da0722" providerId="ADAL" clId="{38CA3F77-FB88-4B74-82D7-1567D993F57D}" dt="2018-11-25T21:11:40.068" v="2964"/>
        <pc:sldMkLst>
          <pc:docMk/>
          <pc:sldMk cId="1237235635" sldId="280"/>
        </pc:sldMkLst>
      </pc:sldChg>
      <pc:sldChg chg="addSp delSp modSp modTransition modAnim">
        <pc:chgData name="Karolína Kotková" userId="29238dc8-fc48-4a02-9ccf-33c526da0722" providerId="ADAL" clId="{38CA3F77-FB88-4B74-82D7-1567D993F57D}" dt="2018-11-25T22:04:47.264" v="3721" actId="5793"/>
        <pc:sldMkLst>
          <pc:docMk/>
          <pc:sldMk cId="3870352914" sldId="281"/>
        </pc:sldMkLst>
        <pc:spChg chg="mod">
          <ac:chgData name="Karolína Kotková" userId="29238dc8-fc48-4a02-9ccf-33c526da0722" providerId="ADAL" clId="{38CA3F77-FB88-4B74-82D7-1567D993F57D}" dt="2018-11-25T21:58:41.576" v="3580" actId="20577"/>
          <ac:spMkLst>
            <pc:docMk/>
            <pc:sldMk cId="3870352914" sldId="281"/>
            <ac:spMk id="2" creationId="{3DE6FE91-9F37-4AB1-B277-E155E5EF101E}"/>
          </ac:spMkLst>
        </pc:spChg>
        <pc:spChg chg="mod">
          <ac:chgData name="Karolína Kotková" userId="29238dc8-fc48-4a02-9ccf-33c526da0722" providerId="ADAL" clId="{38CA3F77-FB88-4B74-82D7-1567D993F57D}" dt="2018-11-25T22:04:47.264" v="3721" actId="5793"/>
          <ac:spMkLst>
            <pc:docMk/>
            <pc:sldMk cId="3870352914" sldId="281"/>
            <ac:spMk id="3" creationId="{6EDD2445-F75B-4E22-B2C0-8DB63805E145}"/>
          </ac:spMkLst>
        </pc:spChg>
        <pc:graphicFrameChg chg="add del mod">
          <ac:chgData name="Karolína Kotková" userId="29238dc8-fc48-4a02-9ccf-33c526da0722" providerId="ADAL" clId="{38CA3F77-FB88-4B74-82D7-1567D993F57D}" dt="2018-11-25T21:52:59.663" v="3449" actId="1032"/>
          <ac:graphicFrameMkLst>
            <pc:docMk/>
            <pc:sldMk cId="3870352914" sldId="281"/>
            <ac:graphicFrameMk id="4" creationId="{9DA3C3FF-8EFB-4A4B-8E97-A49C1488D2E5}"/>
          </ac:graphicFrameMkLst>
        </pc:graphicFrameChg>
      </pc:sldChg>
      <pc:sldChg chg="modSp modTransition">
        <pc:chgData name="Karolína Kotková" userId="29238dc8-fc48-4a02-9ccf-33c526da0722" providerId="ADAL" clId="{38CA3F77-FB88-4B74-82D7-1567D993F57D}" dt="2018-11-25T22:06:46.304" v="3741" actId="20577"/>
        <pc:sldMkLst>
          <pc:docMk/>
          <pc:sldMk cId="3767822309" sldId="282"/>
        </pc:sldMkLst>
        <pc:spChg chg="mod">
          <ac:chgData name="Karolína Kotková" userId="29238dc8-fc48-4a02-9ccf-33c526da0722" providerId="ADAL" clId="{38CA3F77-FB88-4B74-82D7-1567D993F57D}" dt="2018-11-25T22:06:46.304" v="3741" actId="20577"/>
          <ac:spMkLst>
            <pc:docMk/>
            <pc:sldMk cId="3767822309" sldId="282"/>
            <ac:spMk id="3" creationId="{1D438773-2C5F-4E36-B531-70F37C1619F0}"/>
          </ac:spMkLst>
        </pc:spChg>
      </pc:sldChg>
      <pc:sldChg chg="modSp modTransition">
        <pc:chgData name="Karolína Kotková" userId="29238dc8-fc48-4a02-9ccf-33c526da0722" providerId="ADAL" clId="{38CA3F77-FB88-4B74-82D7-1567D993F57D}" dt="2018-11-25T22:39:02.677" v="3788" actId="20577"/>
        <pc:sldMkLst>
          <pc:docMk/>
          <pc:sldMk cId="1866172956" sldId="284"/>
        </pc:sldMkLst>
        <pc:spChg chg="mod">
          <ac:chgData name="Karolína Kotková" userId="29238dc8-fc48-4a02-9ccf-33c526da0722" providerId="ADAL" clId="{38CA3F77-FB88-4B74-82D7-1567D993F57D}" dt="2018-11-25T22:39:02.677" v="3788" actId="20577"/>
          <ac:spMkLst>
            <pc:docMk/>
            <pc:sldMk cId="1866172956" sldId="284"/>
            <ac:spMk id="2" creationId="{75917B28-3784-41A2-922C-752156745354}"/>
          </ac:spMkLst>
        </pc:spChg>
        <pc:graphicFrameChg chg="mod">
          <ac:chgData name="Karolína Kotková" userId="29238dc8-fc48-4a02-9ccf-33c526da0722" providerId="ADAL" clId="{38CA3F77-FB88-4B74-82D7-1567D993F57D}" dt="2018-11-17T19:44:53.995" v="9"/>
          <ac:graphicFrameMkLst>
            <pc:docMk/>
            <pc:sldMk cId="1866172956" sldId="284"/>
            <ac:graphicFrameMk id="5" creationId="{30AE7C53-9188-403F-B23A-CE3F513A40C4}"/>
          </ac:graphicFrameMkLst>
        </pc:graphicFrameChg>
      </pc:sldChg>
      <pc:sldChg chg="addSp modSp mod modTransition setBg">
        <pc:chgData name="Karolína Kotková" userId="29238dc8-fc48-4a02-9ccf-33c526da0722" providerId="ADAL" clId="{38CA3F77-FB88-4B74-82D7-1567D993F57D}" dt="2018-11-25T23:09:50.236" v="3968" actId="20577"/>
        <pc:sldMkLst>
          <pc:docMk/>
          <pc:sldMk cId="3201549231" sldId="286"/>
        </pc:sldMkLst>
        <pc:spChg chg="mod">
          <ac:chgData name="Karolína Kotková" userId="29238dc8-fc48-4a02-9ccf-33c526da0722" providerId="ADAL" clId="{38CA3F77-FB88-4B74-82D7-1567D993F57D}" dt="2018-11-25T23:09:08.263" v="3952" actId="26606"/>
          <ac:spMkLst>
            <pc:docMk/>
            <pc:sldMk cId="3201549231" sldId="286"/>
            <ac:spMk id="2" creationId="{E4B8D836-7DDB-4479-83BD-98C31CD6CC39}"/>
          </ac:spMkLst>
        </pc:spChg>
        <pc:spChg chg="mod">
          <ac:chgData name="Karolína Kotková" userId="29238dc8-fc48-4a02-9ccf-33c526da0722" providerId="ADAL" clId="{38CA3F77-FB88-4B74-82D7-1567D993F57D}" dt="2018-11-25T23:09:50.236" v="3968" actId="20577"/>
          <ac:spMkLst>
            <pc:docMk/>
            <pc:sldMk cId="3201549231" sldId="286"/>
            <ac:spMk id="3" creationId="{2C3BCE48-3598-4C35-BF0C-F919477B6694}"/>
          </ac:spMkLst>
        </pc:spChg>
        <pc:spChg chg="add">
          <ac:chgData name="Karolína Kotková" userId="29238dc8-fc48-4a02-9ccf-33c526da0722" providerId="ADAL" clId="{38CA3F77-FB88-4B74-82D7-1567D993F57D}" dt="2018-11-25T23:09:08.263" v="3952" actId="26606"/>
          <ac:spMkLst>
            <pc:docMk/>
            <pc:sldMk cId="3201549231" sldId="286"/>
            <ac:spMk id="71" creationId="{E491B121-12B5-4977-A064-636AB0B9B0BD}"/>
          </ac:spMkLst>
        </pc:spChg>
        <pc:spChg chg="add">
          <ac:chgData name="Karolína Kotková" userId="29238dc8-fc48-4a02-9ccf-33c526da0722" providerId="ADAL" clId="{38CA3F77-FB88-4B74-82D7-1567D993F57D}" dt="2018-11-25T23:09:08.263" v="3952" actId="26606"/>
          <ac:spMkLst>
            <pc:docMk/>
            <pc:sldMk cId="3201549231" sldId="286"/>
            <ac:spMk id="73" creationId="{2ED05F70-AB3E-4472-B26B-EFE6A5A59BC8}"/>
          </ac:spMkLst>
        </pc:spChg>
        <pc:spChg chg="add">
          <ac:chgData name="Karolína Kotková" userId="29238dc8-fc48-4a02-9ccf-33c526da0722" providerId="ADAL" clId="{38CA3F77-FB88-4B74-82D7-1567D993F57D}" dt="2018-11-25T23:09:08.263" v="3952" actId="26606"/>
          <ac:spMkLst>
            <pc:docMk/>
            <pc:sldMk cId="3201549231" sldId="286"/>
            <ac:spMk id="75" creationId="{21F6BE39-9E37-45F0-B10C-92305CFB7C77}"/>
          </ac:spMkLst>
        </pc:spChg>
        <pc:picChg chg="add mod">
          <ac:chgData name="Karolína Kotková" userId="29238dc8-fc48-4a02-9ccf-33c526da0722" providerId="ADAL" clId="{38CA3F77-FB88-4B74-82D7-1567D993F57D}" dt="2018-11-25T23:09:14.323" v="3955" actId="14100"/>
          <ac:picMkLst>
            <pc:docMk/>
            <pc:sldMk cId="3201549231" sldId="286"/>
            <ac:picMk id="1026" creationId="{43C4FAE1-8F41-4249-9FCF-42EF5E346684}"/>
          </ac:picMkLst>
        </pc:picChg>
        <pc:picChg chg="add mod">
          <ac:chgData name="Karolína Kotková" userId="29238dc8-fc48-4a02-9ccf-33c526da0722" providerId="ADAL" clId="{38CA3F77-FB88-4B74-82D7-1567D993F57D}" dt="2018-11-25T23:09:37.674" v="3958" actId="1076"/>
          <ac:picMkLst>
            <pc:docMk/>
            <pc:sldMk cId="3201549231" sldId="286"/>
            <ac:picMk id="1028" creationId="{48F571A9-8A5C-48DC-901D-F768B0F126E2}"/>
          </ac:picMkLst>
        </pc:picChg>
      </pc:sldChg>
      <pc:sldChg chg="addSp modSp modTransition">
        <pc:chgData name="Karolína Kotková" userId="29238dc8-fc48-4a02-9ccf-33c526da0722" providerId="ADAL" clId="{38CA3F77-FB88-4B74-82D7-1567D993F57D}" dt="2018-11-25T21:11:40.068" v="2964"/>
        <pc:sldMkLst>
          <pc:docMk/>
          <pc:sldMk cId="2560659753" sldId="287"/>
        </pc:sldMkLst>
        <pc:spChg chg="mod">
          <ac:chgData name="Karolína Kotková" userId="29238dc8-fc48-4a02-9ccf-33c526da0722" providerId="ADAL" clId="{38CA3F77-FB88-4B74-82D7-1567D993F57D}" dt="2018-11-25T20:58:02.425" v="2881" actId="2710"/>
          <ac:spMkLst>
            <pc:docMk/>
            <pc:sldMk cId="2560659753" sldId="287"/>
            <ac:spMk id="3" creationId="{D424DC7A-9859-47FE-91D7-61B443B25208}"/>
          </ac:spMkLst>
        </pc:spChg>
        <pc:spChg chg="add mod">
          <ac:chgData name="Karolína Kotková" userId="29238dc8-fc48-4a02-9ccf-33c526da0722" providerId="ADAL" clId="{38CA3F77-FB88-4B74-82D7-1567D993F57D}" dt="2018-11-18T08:48:19.281" v="952" actId="14100"/>
          <ac:spMkLst>
            <pc:docMk/>
            <pc:sldMk cId="2560659753" sldId="287"/>
            <ac:spMk id="4" creationId="{A039118A-E626-4788-975F-8CE847BA9B66}"/>
          </ac:spMkLst>
        </pc:spChg>
      </pc:sldChg>
      <pc:sldChg chg="addSp modSp modTransition">
        <pc:chgData name="Karolína Kotková" userId="29238dc8-fc48-4a02-9ccf-33c526da0722" providerId="ADAL" clId="{38CA3F77-FB88-4B74-82D7-1567D993F57D}" dt="2018-11-25T23:20:14.875" v="4040" actId="1076"/>
        <pc:sldMkLst>
          <pc:docMk/>
          <pc:sldMk cId="788746989" sldId="288"/>
        </pc:sldMkLst>
        <pc:spChg chg="mod">
          <ac:chgData name="Karolína Kotková" userId="29238dc8-fc48-4a02-9ccf-33c526da0722" providerId="ADAL" clId="{38CA3F77-FB88-4B74-82D7-1567D993F57D}" dt="2018-11-18T13:59:10.733" v="1043" actId="20577"/>
          <ac:spMkLst>
            <pc:docMk/>
            <pc:sldMk cId="788746989" sldId="288"/>
            <ac:spMk id="3" creationId="{B7142D67-ED26-4B44-B2E3-125F45546BC4}"/>
          </ac:spMkLst>
        </pc:spChg>
        <pc:picChg chg="add mod">
          <ac:chgData name="Karolína Kotková" userId="29238dc8-fc48-4a02-9ccf-33c526da0722" providerId="ADAL" clId="{38CA3F77-FB88-4B74-82D7-1567D993F57D}" dt="2018-11-25T23:20:14.875" v="4040" actId="1076"/>
          <ac:picMkLst>
            <pc:docMk/>
            <pc:sldMk cId="788746989" sldId="288"/>
            <ac:picMk id="3074" creationId="{FC87E785-27CB-4D21-811A-B47252829FB9}"/>
          </ac:picMkLst>
        </pc:picChg>
      </pc:sldChg>
      <pc:sldChg chg="addSp delSp modSp modTransition">
        <pc:chgData name="Karolína Kotková" userId="29238dc8-fc48-4a02-9ccf-33c526da0722" providerId="ADAL" clId="{38CA3F77-FB88-4B74-82D7-1567D993F57D}" dt="2018-11-25T23:22:12.483" v="4055" actId="20577"/>
        <pc:sldMkLst>
          <pc:docMk/>
          <pc:sldMk cId="2775113513" sldId="289"/>
        </pc:sldMkLst>
        <pc:spChg chg="mod">
          <ac:chgData name="Karolína Kotková" userId="29238dc8-fc48-4a02-9ccf-33c526da0722" providerId="ADAL" clId="{38CA3F77-FB88-4B74-82D7-1567D993F57D}" dt="2018-11-25T23:21:48.868" v="4045" actId="1076"/>
          <ac:spMkLst>
            <pc:docMk/>
            <pc:sldMk cId="2775113513" sldId="289"/>
            <ac:spMk id="2" creationId="{50BB84F2-F70D-4726-BFD5-792896006DD3}"/>
          </ac:spMkLst>
        </pc:spChg>
        <pc:spChg chg="mod">
          <ac:chgData name="Karolína Kotková" userId="29238dc8-fc48-4a02-9ccf-33c526da0722" providerId="ADAL" clId="{38CA3F77-FB88-4B74-82D7-1567D993F57D}" dt="2018-11-25T23:22:12.483" v="4055" actId="20577"/>
          <ac:spMkLst>
            <pc:docMk/>
            <pc:sldMk cId="2775113513" sldId="289"/>
            <ac:spMk id="3" creationId="{08986BFB-671D-4F7D-AA33-7477A9FD3915}"/>
          </ac:spMkLst>
        </pc:spChg>
        <pc:picChg chg="add del mod">
          <ac:chgData name="Karolína Kotková" userId="29238dc8-fc48-4a02-9ccf-33c526da0722" providerId="ADAL" clId="{38CA3F77-FB88-4B74-82D7-1567D993F57D}" dt="2018-11-25T23:21:49.577" v="4046"/>
          <ac:picMkLst>
            <pc:docMk/>
            <pc:sldMk cId="2775113513" sldId="289"/>
            <ac:picMk id="5122" creationId="{056B765A-084D-4CE1-AF9B-D04F41FAC507}"/>
          </ac:picMkLst>
        </pc:picChg>
        <pc:picChg chg="add mod">
          <ac:chgData name="Karolína Kotková" userId="29238dc8-fc48-4a02-9ccf-33c526da0722" providerId="ADAL" clId="{38CA3F77-FB88-4B74-82D7-1567D993F57D}" dt="2018-11-25T23:22:10.210" v="4053" actId="14100"/>
          <ac:picMkLst>
            <pc:docMk/>
            <pc:sldMk cId="2775113513" sldId="289"/>
            <ac:picMk id="5124" creationId="{39EAC621-53AB-4518-9773-7763BD1C3936}"/>
          </ac:picMkLst>
        </pc:picChg>
      </pc:sldChg>
      <pc:sldChg chg="modSp modTransition">
        <pc:chgData name="Karolína Kotková" userId="29238dc8-fc48-4a02-9ccf-33c526da0722" providerId="ADAL" clId="{38CA3F77-FB88-4B74-82D7-1567D993F57D}" dt="2018-11-25T21:11:40.068" v="2964"/>
        <pc:sldMkLst>
          <pc:docMk/>
          <pc:sldMk cId="2784505105" sldId="291"/>
        </pc:sldMkLst>
        <pc:spChg chg="mod">
          <ac:chgData name="Karolína Kotková" userId="29238dc8-fc48-4a02-9ccf-33c526da0722" providerId="ADAL" clId="{38CA3F77-FB88-4B74-82D7-1567D993F57D}" dt="2018-11-25T19:46:41.511" v="2159" actId="14100"/>
          <ac:spMkLst>
            <pc:docMk/>
            <pc:sldMk cId="2784505105" sldId="291"/>
            <ac:spMk id="3" creationId="{E67B3706-8D90-44DA-9D5B-DA042BE7D851}"/>
          </ac:spMkLst>
        </pc:spChg>
        <pc:picChg chg="mod">
          <ac:chgData name="Karolína Kotková" userId="29238dc8-fc48-4a02-9ccf-33c526da0722" providerId="ADAL" clId="{38CA3F77-FB88-4B74-82D7-1567D993F57D}" dt="2018-11-25T19:38:53.058" v="2074" actId="1076"/>
          <ac:picMkLst>
            <pc:docMk/>
            <pc:sldMk cId="2784505105" sldId="291"/>
            <ac:picMk id="5" creationId="{929B85DB-F121-402A-A837-CD1271306A53}"/>
          </ac:picMkLst>
        </pc:picChg>
        <pc:picChg chg="mod">
          <ac:chgData name="Karolína Kotková" userId="29238dc8-fc48-4a02-9ccf-33c526da0722" providerId="ADAL" clId="{38CA3F77-FB88-4B74-82D7-1567D993F57D}" dt="2018-11-25T19:38:57.803" v="2076" actId="1076"/>
          <ac:picMkLst>
            <pc:docMk/>
            <pc:sldMk cId="2784505105" sldId="291"/>
            <ac:picMk id="7" creationId="{3F14FB33-F3ED-4A07-9B35-B62ADD19B03D}"/>
          </ac:picMkLst>
        </pc:picChg>
      </pc:sldChg>
      <pc:sldChg chg="modSp modTransition">
        <pc:chgData name="Karolína Kotková" userId="29238dc8-fc48-4a02-9ccf-33c526da0722" providerId="ADAL" clId="{38CA3F77-FB88-4B74-82D7-1567D993F57D}" dt="2018-11-25T21:11:40.068" v="2964"/>
        <pc:sldMkLst>
          <pc:docMk/>
          <pc:sldMk cId="3453434512" sldId="292"/>
        </pc:sldMkLst>
        <pc:spChg chg="mod">
          <ac:chgData name="Karolína Kotková" userId="29238dc8-fc48-4a02-9ccf-33c526da0722" providerId="ADAL" clId="{38CA3F77-FB88-4B74-82D7-1567D993F57D}" dt="2018-11-25T20:38:16.909" v="2612" actId="20577"/>
          <ac:spMkLst>
            <pc:docMk/>
            <pc:sldMk cId="3453434512" sldId="292"/>
            <ac:spMk id="3" creationId="{13EF12E6-0ED5-495B-B3BC-A79D153C18E3}"/>
          </ac:spMkLst>
        </pc:spChg>
      </pc:sldChg>
      <pc:sldChg chg="modSp modTransition">
        <pc:chgData name="Karolína Kotková" userId="29238dc8-fc48-4a02-9ccf-33c526da0722" providerId="ADAL" clId="{38CA3F77-FB88-4B74-82D7-1567D993F57D}" dt="2018-11-25T22:12:21.493" v="3765" actId="27636"/>
        <pc:sldMkLst>
          <pc:docMk/>
          <pc:sldMk cId="3779631364" sldId="294"/>
        </pc:sldMkLst>
        <pc:spChg chg="mod">
          <ac:chgData name="Karolína Kotková" userId="29238dc8-fc48-4a02-9ccf-33c526da0722" providerId="ADAL" clId="{38CA3F77-FB88-4B74-82D7-1567D993F57D}" dt="2018-11-25T22:12:21.493" v="3765" actId="27636"/>
          <ac:spMkLst>
            <pc:docMk/>
            <pc:sldMk cId="3779631364" sldId="294"/>
            <ac:spMk id="3" creationId="{EA3FADAF-ECF8-414E-BF9E-997666217195}"/>
          </ac:spMkLst>
        </pc:spChg>
      </pc:sldChg>
      <pc:sldChg chg="addSp modSp modTransition modAnim">
        <pc:chgData name="Karolína Kotková" userId="29238dc8-fc48-4a02-9ccf-33c526da0722" providerId="ADAL" clId="{38CA3F77-FB88-4B74-82D7-1567D993F57D}" dt="2018-11-25T21:47:14.660" v="3395"/>
        <pc:sldMkLst>
          <pc:docMk/>
          <pc:sldMk cId="3518577365" sldId="295"/>
        </pc:sldMkLst>
        <pc:spChg chg="mod">
          <ac:chgData name="Karolína Kotková" userId="29238dc8-fc48-4a02-9ccf-33c526da0722" providerId="ADAL" clId="{38CA3F77-FB88-4B74-82D7-1567D993F57D}" dt="2018-11-25T21:40:31.925" v="3305" actId="27636"/>
          <ac:spMkLst>
            <pc:docMk/>
            <pc:sldMk cId="3518577365" sldId="295"/>
            <ac:spMk id="2" creationId="{4616DAD4-9293-48DC-B996-26532EBBBCAF}"/>
          </ac:spMkLst>
        </pc:spChg>
        <pc:spChg chg="mod">
          <ac:chgData name="Karolína Kotková" userId="29238dc8-fc48-4a02-9ccf-33c526da0722" providerId="ADAL" clId="{38CA3F77-FB88-4B74-82D7-1567D993F57D}" dt="2018-11-25T21:40:47.063" v="3314" actId="20577"/>
          <ac:spMkLst>
            <pc:docMk/>
            <pc:sldMk cId="3518577365" sldId="295"/>
            <ac:spMk id="3" creationId="{B31D0474-FD47-4333-9FD6-2571EDA2D9F2}"/>
          </ac:spMkLst>
        </pc:spChg>
        <pc:spChg chg="add mod">
          <ac:chgData name="Karolína Kotková" userId="29238dc8-fc48-4a02-9ccf-33c526da0722" providerId="ADAL" clId="{38CA3F77-FB88-4B74-82D7-1567D993F57D}" dt="2018-11-25T21:41:46.498" v="3315"/>
          <ac:spMkLst>
            <pc:docMk/>
            <pc:sldMk cId="3518577365" sldId="295"/>
            <ac:spMk id="4" creationId="{E3B1B0EA-6C1F-460B-B6CB-6900C54AB850}"/>
          </ac:spMkLst>
        </pc:spChg>
        <pc:graphicFrameChg chg="mod modGraphic">
          <ac:chgData name="Karolína Kotková" userId="29238dc8-fc48-4a02-9ccf-33c526da0722" providerId="ADAL" clId="{38CA3F77-FB88-4B74-82D7-1567D993F57D}" dt="2018-11-25T21:46:27.163" v="3392" actId="20577"/>
          <ac:graphicFrameMkLst>
            <pc:docMk/>
            <pc:sldMk cId="3518577365" sldId="295"/>
            <ac:graphicFrameMk id="5" creationId="{DB03ECAB-A004-48E1-91C7-1134CBD53E85}"/>
          </ac:graphicFrameMkLst>
        </pc:graphicFrameChg>
      </pc:sldChg>
      <pc:sldChg chg="addSp delSp modSp modTransition">
        <pc:chgData name="Karolína Kotková" userId="29238dc8-fc48-4a02-9ccf-33c526da0722" providerId="ADAL" clId="{38CA3F77-FB88-4B74-82D7-1567D993F57D}" dt="2018-11-25T23:29:09.672" v="4082" actId="1076"/>
        <pc:sldMkLst>
          <pc:docMk/>
          <pc:sldMk cId="1976316194" sldId="296"/>
        </pc:sldMkLst>
        <pc:spChg chg="mod">
          <ac:chgData name="Karolína Kotková" userId="29238dc8-fc48-4a02-9ccf-33c526da0722" providerId="ADAL" clId="{38CA3F77-FB88-4B74-82D7-1567D993F57D}" dt="2018-11-25T19:45:29.857" v="2123" actId="20577"/>
          <ac:spMkLst>
            <pc:docMk/>
            <pc:sldMk cId="1976316194" sldId="296"/>
            <ac:spMk id="3" creationId="{78C3D781-45E8-4015-B3A5-9CDA1BDC45F9}"/>
          </ac:spMkLst>
        </pc:spChg>
        <pc:picChg chg="add del">
          <ac:chgData name="Karolína Kotková" userId="29238dc8-fc48-4a02-9ccf-33c526da0722" providerId="ADAL" clId="{38CA3F77-FB88-4B74-82D7-1567D993F57D}" dt="2018-11-25T23:28:07.450" v="4074"/>
          <ac:picMkLst>
            <pc:docMk/>
            <pc:sldMk cId="1976316194" sldId="296"/>
            <ac:picMk id="8194" creationId="{6A298413-52DD-4458-A021-7E4BF87E7ED8}"/>
          </ac:picMkLst>
        </pc:picChg>
        <pc:picChg chg="add mod">
          <ac:chgData name="Karolína Kotková" userId="29238dc8-fc48-4a02-9ccf-33c526da0722" providerId="ADAL" clId="{38CA3F77-FB88-4B74-82D7-1567D993F57D}" dt="2018-11-25T23:28:29.010" v="4078" actId="1076"/>
          <ac:picMkLst>
            <pc:docMk/>
            <pc:sldMk cId="1976316194" sldId="296"/>
            <ac:picMk id="8196" creationId="{D6723243-97B0-46E0-904C-C74F2952469F}"/>
          </ac:picMkLst>
        </pc:picChg>
        <pc:picChg chg="add mod">
          <ac:chgData name="Karolína Kotková" userId="29238dc8-fc48-4a02-9ccf-33c526da0722" providerId="ADAL" clId="{38CA3F77-FB88-4B74-82D7-1567D993F57D}" dt="2018-11-25T23:29:09.672" v="4082" actId="1076"/>
          <ac:picMkLst>
            <pc:docMk/>
            <pc:sldMk cId="1976316194" sldId="296"/>
            <ac:picMk id="8198" creationId="{4F7B8035-22CB-4127-81B9-86CE266D63CD}"/>
          </ac:picMkLst>
        </pc:picChg>
      </pc:sldChg>
      <pc:sldChg chg="addSp delSp modSp modTransition">
        <pc:chgData name="Karolína Kotková" userId="29238dc8-fc48-4a02-9ccf-33c526da0722" providerId="ADAL" clId="{38CA3F77-FB88-4B74-82D7-1567D993F57D}" dt="2018-11-25T23:38:23.595" v="4155" actId="1076"/>
        <pc:sldMkLst>
          <pc:docMk/>
          <pc:sldMk cId="2132933952" sldId="298"/>
        </pc:sldMkLst>
        <pc:spChg chg="mod">
          <ac:chgData name="Karolína Kotková" userId="29238dc8-fc48-4a02-9ccf-33c526da0722" providerId="ADAL" clId="{38CA3F77-FB88-4B74-82D7-1567D993F57D}" dt="2018-11-25T20:57:07.003" v="2876" actId="27636"/>
          <ac:spMkLst>
            <pc:docMk/>
            <pc:sldMk cId="2132933952" sldId="298"/>
            <ac:spMk id="7" creationId="{04BACB6C-F14D-453C-AFC5-BFC9C41BC02C}"/>
          </ac:spMkLst>
        </pc:spChg>
        <pc:spChg chg="del mod">
          <ac:chgData name="Karolína Kotková" userId="29238dc8-fc48-4a02-9ccf-33c526da0722" providerId="ADAL" clId="{38CA3F77-FB88-4B74-82D7-1567D993F57D}" dt="2018-11-25T20:56:39.878" v="2869"/>
          <ac:spMkLst>
            <pc:docMk/>
            <pc:sldMk cId="2132933952" sldId="298"/>
            <ac:spMk id="8" creationId="{323C89BE-975C-4F75-9117-DE943B2DCD3B}"/>
          </ac:spMkLst>
        </pc:spChg>
        <pc:picChg chg="add del mod">
          <ac:chgData name="Karolína Kotková" userId="29238dc8-fc48-4a02-9ccf-33c526da0722" providerId="ADAL" clId="{38CA3F77-FB88-4B74-82D7-1567D993F57D}" dt="2018-11-25T19:52:18.469" v="2233" actId="478"/>
          <ac:picMkLst>
            <pc:docMk/>
            <pc:sldMk cId="2132933952" sldId="298"/>
            <ac:picMk id="2" creationId="{CC9E39C0-7C37-48F2-B70D-E958CBD1510F}"/>
          </ac:picMkLst>
        </pc:picChg>
        <pc:picChg chg="mod">
          <ac:chgData name="Karolína Kotková" userId="29238dc8-fc48-4a02-9ccf-33c526da0722" providerId="ADAL" clId="{38CA3F77-FB88-4B74-82D7-1567D993F57D}" dt="2018-11-25T23:38:23.595" v="4155" actId="1076"/>
          <ac:picMkLst>
            <pc:docMk/>
            <pc:sldMk cId="2132933952" sldId="298"/>
            <ac:picMk id="3" creationId="{8DF311D5-8A51-4870-8C3B-34114B20E3A4}"/>
          </ac:picMkLst>
        </pc:picChg>
        <pc:picChg chg="mod">
          <ac:chgData name="Karolína Kotková" userId="29238dc8-fc48-4a02-9ccf-33c526da0722" providerId="ADAL" clId="{38CA3F77-FB88-4B74-82D7-1567D993F57D}" dt="2018-11-25T23:38:21.627" v="4154" actId="1076"/>
          <ac:picMkLst>
            <pc:docMk/>
            <pc:sldMk cId="2132933952" sldId="298"/>
            <ac:picMk id="5" creationId="{A08E0201-94C6-4271-9707-4387D38C6907}"/>
          </ac:picMkLst>
        </pc:picChg>
        <pc:picChg chg="add del mod">
          <ac:chgData name="Karolína Kotková" userId="29238dc8-fc48-4a02-9ccf-33c526da0722" providerId="ADAL" clId="{38CA3F77-FB88-4B74-82D7-1567D993F57D}" dt="2018-11-25T23:37:08.214" v="4140" actId="478"/>
          <ac:picMkLst>
            <pc:docMk/>
            <pc:sldMk cId="2132933952" sldId="298"/>
            <ac:picMk id="9218" creationId="{4F3EFEDD-39DE-4C10-85C8-8FA6A0505E1E}"/>
          </ac:picMkLst>
        </pc:picChg>
        <pc:picChg chg="add mod">
          <ac:chgData name="Karolína Kotková" userId="29238dc8-fc48-4a02-9ccf-33c526da0722" providerId="ADAL" clId="{38CA3F77-FB88-4B74-82D7-1567D993F57D}" dt="2018-11-25T23:38:16.839" v="4152" actId="1076"/>
          <ac:picMkLst>
            <pc:docMk/>
            <pc:sldMk cId="2132933952" sldId="298"/>
            <ac:picMk id="9220" creationId="{B5CCDBE1-AB33-412D-9C4D-11DD8565D445}"/>
          </ac:picMkLst>
        </pc:picChg>
      </pc:sldChg>
      <pc:sldChg chg="modSp modTransition">
        <pc:chgData name="Karolína Kotková" userId="29238dc8-fc48-4a02-9ccf-33c526da0722" providerId="ADAL" clId="{38CA3F77-FB88-4B74-82D7-1567D993F57D}" dt="2018-12-05T22:12:46.249" v="4481" actId="5793"/>
        <pc:sldMkLst>
          <pc:docMk/>
          <pc:sldMk cId="3222576983" sldId="299"/>
        </pc:sldMkLst>
        <pc:spChg chg="mod">
          <ac:chgData name="Karolína Kotková" userId="29238dc8-fc48-4a02-9ccf-33c526da0722" providerId="ADAL" clId="{38CA3F77-FB88-4B74-82D7-1567D993F57D}" dt="2018-12-05T22:12:46.249" v="4481" actId="5793"/>
          <ac:spMkLst>
            <pc:docMk/>
            <pc:sldMk cId="3222576983" sldId="299"/>
            <ac:spMk id="3" creationId="{C9734E99-9E63-4498-9FF5-0C709E27C5E6}"/>
          </ac:spMkLst>
        </pc:spChg>
      </pc:sldChg>
      <pc:sldChg chg="modSp modTransition">
        <pc:chgData name="Karolína Kotková" userId="29238dc8-fc48-4a02-9ccf-33c526da0722" providerId="ADAL" clId="{38CA3F77-FB88-4B74-82D7-1567D993F57D}" dt="2018-12-05T22:16:08.594" v="4589" actId="20577"/>
        <pc:sldMkLst>
          <pc:docMk/>
          <pc:sldMk cId="3453868138" sldId="300"/>
        </pc:sldMkLst>
        <pc:spChg chg="mod">
          <ac:chgData name="Karolína Kotková" userId="29238dc8-fc48-4a02-9ccf-33c526da0722" providerId="ADAL" clId="{38CA3F77-FB88-4B74-82D7-1567D993F57D}" dt="2018-12-05T22:16:08.594" v="4589" actId="20577"/>
          <ac:spMkLst>
            <pc:docMk/>
            <pc:sldMk cId="3453868138" sldId="300"/>
            <ac:spMk id="3" creationId="{42F7F1A8-5DAF-4C47-BD70-EF7EA6A5CB6F}"/>
          </ac:spMkLst>
        </pc:spChg>
      </pc:sldChg>
      <pc:sldChg chg="modSp modTransition">
        <pc:chgData name="Karolína Kotková" userId="29238dc8-fc48-4a02-9ccf-33c526da0722" providerId="ADAL" clId="{38CA3F77-FB88-4B74-82D7-1567D993F57D}" dt="2018-11-25T21:11:40.068" v="2964"/>
        <pc:sldMkLst>
          <pc:docMk/>
          <pc:sldMk cId="1258167066" sldId="301"/>
        </pc:sldMkLst>
        <pc:spChg chg="mod">
          <ac:chgData name="Karolína Kotková" userId="29238dc8-fc48-4a02-9ccf-33c526da0722" providerId="ADAL" clId="{38CA3F77-FB88-4B74-82D7-1567D993F57D}" dt="2018-11-23T10:53:42.386" v="1480" actId="20577"/>
          <ac:spMkLst>
            <pc:docMk/>
            <pc:sldMk cId="1258167066" sldId="301"/>
            <ac:spMk id="3" creationId="{2B59F912-4DED-4237-9F6C-6F0AE50DFD28}"/>
          </ac:spMkLst>
        </pc:spChg>
      </pc:sldChg>
      <pc:sldChg chg="modSp modTransition">
        <pc:chgData name="Karolína Kotková" userId="29238dc8-fc48-4a02-9ccf-33c526da0722" providerId="ADAL" clId="{38CA3F77-FB88-4B74-82D7-1567D993F57D}" dt="2018-11-25T21:35:45.878" v="3249"/>
        <pc:sldMkLst>
          <pc:docMk/>
          <pc:sldMk cId="25937756" sldId="302"/>
        </pc:sldMkLst>
        <pc:graphicFrameChg chg="mod">
          <ac:chgData name="Karolína Kotková" userId="29238dc8-fc48-4a02-9ccf-33c526da0722" providerId="ADAL" clId="{38CA3F77-FB88-4B74-82D7-1567D993F57D}" dt="2018-11-25T21:35:45.878" v="3249"/>
          <ac:graphicFrameMkLst>
            <pc:docMk/>
            <pc:sldMk cId="25937756" sldId="302"/>
            <ac:graphicFrameMk id="97" creationId="{028D0859-5158-4EFE-8A7C-03EEBF1B6219}"/>
          </ac:graphicFrameMkLst>
        </pc:graphicFrameChg>
      </pc:sldChg>
      <pc:sldChg chg="addSp modSp modTransition">
        <pc:chgData name="Karolína Kotková" userId="29238dc8-fc48-4a02-9ccf-33c526da0722" providerId="ADAL" clId="{38CA3F77-FB88-4B74-82D7-1567D993F57D}" dt="2018-11-25T22:58:56.911" v="3895" actId="14100"/>
        <pc:sldMkLst>
          <pc:docMk/>
          <pc:sldMk cId="6815080" sldId="303"/>
        </pc:sldMkLst>
        <pc:spChg chg="mod">
          <ac:chgData name="Karolína Kotková" userId="29238dc8-fc48-4a02-9ccf-33c526da0722" providerId="ADAL" clId="{38CA3F77-FB88-4B74-82D7-1567D993F57D}" dt="2018-11-25T21:19:46.127" v="2983" actId="368"/>
          <ac:spMkLst>
            <pc:docMk/>
            <pc:sldMk cId="6815080" sldId="303"/>
            <ac:spMk id="2" creationId="{28CE7AFF-32CC-489F-9B6F-6724471E4F76}"/>
          </ac:spMkLst>
        </pc:spChg>
        <pc:spChg chg="mod">
          <ac:chgData name="Karolína Kotková" userId="29238dc8-fc48-4a02-9ccf-33c526da0722" providerId="ADAL" clId="{38CA3F77-FB88-4B74-82D7-1567D993F57D}" dt="2018-11-25T22:58:43.533" v="3894" actId="20577"/>
          <ac:spMkLst>
            <pc:docMk/>
            <pc:sldMk cId="6815080" sldId="303"/>
            <ac:spMk id="3" creationId="{44F7A6CA-56FD-4BCD-B856-D1C7B8C71230}"/>
          </ac:spMkLst>
        </pc:spChg>
        <pc:spChg chg="add mod">
          <ac:chgData name="Karolína Kotková" userId="29238dc8-fc48-4a02-9ccf-33c526da0722" providerId="ADAL" clId="{38CA3F77-FB88-4B74-82D7-1567D993F57D}" dt="2018-11-25T22:44:58.123" v="3791"/>
          <ac:spMkLst>
            <pc:docMk/>
            <pc:sldMk cId="6815080" sldId="303"/>
            <ac:spMk id="4" creationId="{87232419-39DB-42B7-A35C-E8826A0483AF}"/>
          </ac:spMkLst>
        </pc:spChg>
        <pc:graphicFrameChg chg="mod modGraphic">
          <ac:chgData name="Karolína Kotková" userId="29238dc8-fc48-4a02-9ccf-33c526da0722" providerId="ADAL" clId="{38CA3F77-FB88-4B74-82D7-1567D993F57D}" dt="2018-11-25T22:58:56.911" v="3895" actId="14100"/>
          <ac:graphicFrameMkLst>
            <pc:docMk/>
            <pc:sldMk cId="6815080" sldId="303"/>
            <ac:graphicFrameMk id="5" creationId="{2C400966-470C-4209-8D4C-29E6DBB75B37}"/>
          </ac:graphicFrameMkLst>
        </pc:graphicFrameChg>
      </pc:sldChg>
      <pc:sldChg chg="addSp delSp modSp add modTransition">
        <pc:chgData name="Karolína Kotková" userId="29238dc8-fc48-4a02-9ccf-33c526da0722" providerId="ADAL" clId="{38CA3F77-FB88-4B74-82D7-1567D993F57D}" dt="2018-11-25T23:15:24.287" v="3995" actId="1076"/>
        <pc:sldMkLst>
          <pc:docMk/>
          <pc:sldMk cId="3139264877" sldId="306"/>
        </pc:sldMkLst>
        <pc:spChg chg="mod">
          <ac:chgData name="Karolína Kotková" userId="29238dc8-fc48-4a02-9ccf-33c526da0722" providerId="ADAL" clId="{38CA3F77-FB88-4B74-82D7-1567D993F57D}" dt="2018-11-18T08:38:35.870" v="839"/>
          <ac:spMkLst>
            <pc:docMk/>
            <pc:sldMk cId="3139264877" sldId="306"/>
            <ac:spMk id="2" creationId="{101B80F3-470A-4BB7-984E-E435E0A0C9D6}"/>
          </ac:spMkLst>
        </pc:spChg>
        <pc:spChg chg="mod">
          <ac:chgData name="Karolína Kotková" userId="29238dc8-fc48-4a02-9ccf-33c526da0722" providerId="ADAL" clId="{38CA3F77-FB88-4B74-82D7-1567D993F57D}" dt="2018-11-25T23:13:34.741" v="3977" actId="20577"/>
          <ac:spMkLst>
            <pc:docMk/>
            <pc:sldMk cId="3139264877" sldId="306"/>
            <ac:spMk id="3" creationId="{D2B7F013-AB4D-4FD0-81AB-42CD4D9A1BCA}"/>
          </ac:spMkLst>
        </pc:spChg>
        <pc:spChg chg="del">
          <ac:chgData name="Karolína Kotková" userId="29238dc8-fc48-4a02-9ccf-33c526da0722" providerId="ADAL" clId="{38CA3F77-FB88-4B74-82D7-1567D993F57D}" dt="2018-11-18T08:38:20.925" v="838" actId="478"/>
          <ac:spMkLst>
            <pc:docMk/>
            <pc:sldMk cId="3139264877" sldId="306"/>
            <ac:spMk id="4" creationId="{8FF3088C-9CD2-412B-89DF-018283768283}"/>
          </ac:spMkLst>
        </pc:spChg>
        <pc:picChg chg="add mod">
          <ac:chgData name="Karolína Kotková" userId="29238dc8-fc48-4a02-9ccf-33c526da0722" providerId="ADAL" clId="{38CA3F77-FB88-4B74-82D7-1567D993F57D}" dt="2018-11-25T23:14:13.066" v="3985" actId="1076"/>
          <ac:picMkLst>
            <pc:docMk/>
            <pc:sldMk cId="3139264877" sldId="306"/>
            <ac:picMk id="2050" creationId="{6790B159-1F5B-4352-91DD-140193A3E7ED}"/>
          </ac:picMkLst>
        </pc:picChg>
        <pc:picChg chg="add mod">
          <ac:chgData name="Karolína Kotková" userId="29238dc8-fc48-4a02-9ccf-33c526da0722" providerId="ADAL" clId="{38CA3F77-FB88-4B74-82D7-1567D993F57D}" dt="2018-11-25T23:14:16.075" v="3986" actId="1076"/>
          <ac:picMkLst>
            <pc:docMk/>
            <pc:sldMk cId="3139264877" sldId="306"/>
            <ac:picMk id="2052" creationId="{1D7C97B2-6AB3-4F6C-8C21-DEBACD64415E}"/>
          </ac:picMkLst>
        </pc:picChg>
        <pc:picChg chg="add mod">
          <ac:chgData name="Karolína Kotková" userId="29238dc8-fc48-4a02-9ccf-33c526da0722" providerId="ADAL" clId="{38CA3F77-FB88-4B74-82D7-1567D993F57D}" dt="2018-11-25T23:14:20.264" v="3989" actId="1076"/>
          <ac:picMkLst>
            <pc:docMk/>
            <pc:sldMk cId="3139264877" sldId="306"/>
            <ac:picMk id="2054" creationId="{375CBC4B-2B7E-49DC-83DC-4AD934807492}"/>
          </ac:picMkLst>
        </pc:picChg>
        <pc:picChg chg="add mod">
          <ac:chgData name="Karolína Kotková" userId="29238dc8-fc48-4a02-9ccf-33c526da0722" providerId="ADAL" clId="{38CA3F77-FB88-4B74-82D7-1567D993F57D}" dt="2018-11-25T23:14:21.267" v="3990" actId="1076"/>
          <ac:picMkLst>
            <pc:docMk/>
            <pc:sldMk cId="3139264877" sldId="306"/>
            <ac:picMk id="2056" creationId="{3858D61E-F9CE-4F16-9EC1-8440D415F225}"/>
          </ac:picMkLst>
        </pc:picChg>
        <pc:picChg chg="add mod">
          <ac:chgData name="Karolína Kotková" userId="29238dc8-fc48-4a02-9ccf-33c526da0722" providerId="ADAL" clId="{38CA3F77-FB88-4B74-82D7-1567D993F57D}" dt="2018-11-25T23:15:24.287" v="3995" actId="1076"/>
          <ac:picMkLst>
            <pc:docMk/>
            <pc:sldMk cId="3139264877" sldId="306"/>
            <ac:picMk id="2058" creationId="{F6A5B784-F518-44BF-9E6C-09855A6983B6}"/>
          </ac:picMkLst>
        </pc:picChg>
      </pc:sldChg>
      <pc:sldChg chg="addSp delSp modSp add modTransition">
        <pc:chgData name="Karolína Kotková" userId="29238dc8-fc48-4a02-9ccf-33c526da0722" providerId="ADAL" clId="{38CA3F77-FB88-4B74-82D7-1567D993F57D}" dt="2018-11-25T21:22:35.299" v="3007"/>
        <pc:sldMkLst>
          <pc:docMk/>
          <pc:sldMk cId="2376095947" sldId="307"/>
        </pc:sldMkLst>
        <pc:spChg chg="del">
          <ac:chgData name="Karolína Kotková" userId="29238dc8-fc48-4a02-9ccf-33c526da0722" providerId="ADAL" clId="{38CA3F77-FB88-4B74-82D7-1567D993F57D}" dt="2018-11-18T14:40:17.106" v="1118"/>
          <ac:spMkLst>
            <pc:docMk/>
            <pc:sldMk cId="2376095947" sldId="307"/>
            <ac:spMk id="2" creationId="{C3AAEBC4-4DFB-4032-A786-2A66E9BFD235}"/>
          </ac:spMkLst>
        </pc:spChg>
        <pc:spChg chg="del">
          <ac:chgData name="Karolína Kotková" userId="29238dc8-fc48-4a02-9ccf-33c526da0722" providerId="ADAL" clId="{38CA3F77-FB88-4B74-82D7-1567D993F57D}" dt="2018-11-18T14:40:17.106" v="1118"/>
          <ac:spMkLst>
            <pc:docMk/>
            <pc:sldMk cId="2376095947" sldId="307"/>
            <ac:spMk id="3" creationId="{75B71353-F85A-4C1E-BD09-28AEBA6F2D1F}"/>
          </ac:spMkLst>
        </pc:spChg>
        <pc:spChg chg="del">
          <ac:chgData name="Karolína Kotková" userId="29238dc8-fc48-4a02-9ccf-33c526da0722" providerId="ADAL" clId="{38CA3F77-FB88-4B74-82D7-1567D993F57D}" dt="2018-11-18T14:40:17.106" v="1118"/>
          <ac:spMkLst>
            <pc:docMk/>
            <pc:sldMk cId="2376095947" sldId="307"/>
            <ac:spMk id="4" creationId="{A185EED0-EC13-4321-AF80-06D879A04A85}"/>
          </ac:spMkLst>
        </pc:spChg>
        <pc:spChg chg="add mod">
          <ac:chgData name="Karolína Kotková" userId="29238dc8-fc48-4a02-9ccf-33c526da0722" providerId="ADAL" clId="{38CA3F77-FB88-4B74-82D7-1567D993F57D}" dt="2018-11-25T21:22:35.299" v="3007"/>
          <ac:spMkLst>
            <pc:docMk/>
            <pc:sldMk cId="2376095947" sldId="307"/>
            <ac:spMk id="5" creationId="{494ADE67-9857-437A-A418-BE0AFDA4BF40}"/>
          </ac:spMkLst>
        </pc:spChg>
        <pc:spChg chg="add del mod">
          <ac:chgData name="Karolína Kotková" userId="29238dc8-fc48-4a02-9ccf-33c526da0722" providerId="ADAL" clId="{38CA3F77-FB88-4B74-82D7-1567D993F57D}" dt="2018-11-18T14:40:18.337" v="1119"/>
          <ac:spMkLst>
            <pc:docMk/>
            <pc:sldMk cId="2376095947" sldId="307"/>
            <ac:spMk id="6" creationId="{3B3A6726-034F-4CAD-B1D6-9AEC85B9313E}"/>
          </ac:spMkLst>
        </pc:spChg>
        <pc:spChg chg="add">
          <ac:chgData name="Karolína Kotková" userId="29238dc8-fc48-4a02-9ccf-33c526da0722" providerId="ADAL" clId="{38CA3F77-FB88-4B74-82D7-1567D993F57D}" dt="2018-11-18T14:40:18.337" v="1119"/>
          <ac:spMkLst>
            <pc:docMk/>
            <pc:sldMk cId="2376095947" sldId="307"/>
            <ac:spMk id="7" creationId="{A0F87077-3335-4D72-BCE5-2F93FA610626}"/>
          </ac:spMkLst>
        </pc:spChg>
      </pc:sldChg>
      <pc:sldChg chg="modSp add modTransition modAnim">
        <pc:chgData name="Karolína Kotková" userId="29238dc8-fc48-4a02-9ccf-33c526da0722" providerId="ADAL" clId="{38CA3F77-FB88-4B74-82D7-1567D993F57D}" dt="2018-11-25T21:59:54.071" v="3607" actId="113"/>
        <pc:sldMkLst>
          <pc:docMk/>
          <pc:sldMk cId="342416889" sldId="308"/>
        </pc:sldMkLst>
        <pc:spChg chg="mod">
          <ac:chgData name="Karolína Kotková" userId="29238dc8-fc48-4a02-9ccf-33c526da0722" providerId="ADAL" clId="{38CA3F77-FB88-4B74-82D7-1567D993F57D}" dt="2018-11-25T21:58:46.981" v="3592" actId="20577"/>
          <ac:spMkLst>
            <pc:docMk/>
            <pc:sldMk cId="342416889" sldId="308"/>
            <ac:spMk id="2" creationId="{C6496EEE-B49D-4BD8-A42E-401B0C8230F7}"/>
          </ac:spMkLst>
        </pc:spChg>
        <pc:spChg chg="mod">
          <ac:chgData name="Karolína Kotková" userId="29238dc8-fc48-4a02-9ccf-33c526da0722" providerId="ADAL" clId="{38CA3F77-FB88-4B74-82D7-1567D993F57D}" dt="2018-11-25T21:59:54.071" v="3607" actId="113"/>
          <ac:spMkLst>
            <pc:docMk/>
            <pc:sldMk cId="342416889" sldId="308"/>
            <ac:spMk id="3" creationId="{5B981CFF-94A3-42B5-AD86-64887AAB005E}"/>
          </ac:spMkLst>
        </pc:spChg>
      </pc:sldChg>
      <pc:sldChg chg="modSp add modTransition modAnim">
        <pc:chgData name="Karolína Kotková" userId="29238dc8-fc48-4a02-9ccf-33c526da0722" providerId="ADAL" clId="{38CA3F77-FB88-4B74-82D7-1567D993F57D}" dt="2018-11-25T22:14:07.198" v="3771" actId="20577"/>
        <pc:sldMkLst>
          <pc:docMk/>
          <pc:sldMk cId="2007223035" sldId="309"/>
        </pc:sldMkLst>
        <pc:spChg chg="mod">
          <ac:chgData name="Karolína Kotková" userId="29238dc8-fc48-4a02-9ccf-33c526da0722" providerId="ADAL" clId="{38CA3F77-FB88-4B74-82D7-1567D993F57D}" dt="2018-11-25T22:00:22.304" v="3622" actId="20577"/>
          <ac:spMkLst>
            <pc:docMk/>
            <pc:sldMk cId="2007223035" sldId="309"/>
            <ac:spMk id="2" creationId="{2F0BACEC-FE5E-49E3-BE77-7DE4C6339ED6}"/>
          </ac:spMkLst>
        </pc:spChg>
        <pc:spChg chg="mod">
          <ac:chgData name="Karolína Kotková" userId="29238dc8-fc48-4a02-9ccf-33c526da0722" providerId="ADAL" clId="{38CA3F77-FB88-4B74-82D7-1567D993F57D}" dt="2018-11-25T22:14:07.198" v="3771" actId="20577"/>
          <ac:spMkLst>
            <pc:docMk/>
            <pc:sldMk cId="2007223035" sldId="309"/>
            <ac:spMk id="3" creationId="{91F11CC3-80E7-4B82-AFF9-CA70BEFEE3D1}"/>
          </ac:spMkLst>
        </pc:spChg>
      </pc:sldChg>
      <pc:sldChg chg="addSp modSp add modTransition">
        <pc:chgData name="Karolína Kotková" userId="29238dc8-fc48-4a02-9ccf-33c526da0722" providerId="ADAL" clId="{38CA3F77-FB88-4B74-82D7-1567D993F57D}" dt="2018-11-25T23:23:31.797" v="4058" actId="1076"/>
        <pc:sldMkLst>
          <pc:docMk/>
          <pc:sldMk cId="44571832" sldId="310"/>
        </pc:sldMkLst>
        <pc:spChg chg="mod">
          <ac:chgData name="Karolína Kotková" userId="29238dc8-fc48-4a02-9ccf-33c526da0722" providerId="ADAL" clId="{38CA3F77-FB88-4B74-82D7-1567D993F57D}" dt="2018-11-25T19:02:09.991" v="1710"/>
          <ac:spMkLst>
            <pc:docMk/>
            <pc:sldMk cId="44571832" sldId="310"/>
            <ac:spMk id="2" creationId="{0E35D16B-EF99-438B-AAD6-2FBC2B32889A}"/>
          </ac:spMkLst>
        </pc:spChg>
        <pc:spChg chg="mod">
          <ac:chgData name="Karolína Kotková" userId="29238dc8-fc48-4a02-9ccf-33c526da0722" providerId="ADAL" clId="{38CA3F77-FB88-4B74-82D7-1567D993F57D}" dt="2018-11-25T19:20:36.758" v="1854" actId="20577"/>
          <ac:spMkLst>
            <pc:docMk/>
            <pc:sldMk cId="44571832" sldId="310"/>
            <ac:spMk id="3" creationId="{50258F47-387F-48FD-9C54-779CEE29CC77}"/>
          </ac:spMkLst>
        </pc:spChg>
        <pc:picChg chg="add mod">
          <ac:chgData name="Karolína Kotková" userId="29238dc8-fc48-4a02-9ccf-33c526da0722" providerId="ADAL" clId="{38CA3F77-FB88-4B74-82D7-1567D993F57D}" dt="2018-11-25T23:23:31.797" v="4058" actId="1076"/>
          <ac:picMkLst>
            <pc:docMk/>
            <pc:sldMk cId="44571832" sldId="310"/>
            <ac:picMk id="6146" creationId="{7AC48606-A5AF-4627-B941-6D39B3540044}"/>
          </ac:picMkLst>
        </pc:picChg>
      </pc:sldChg>
      <pc:sldChg chg="addSp delSp modSp add modTransition">
        <pc:chgData name="Karolína Kotková" userId="29238dc8-fc48-4a02-9ccf-33c526da0722" providerId="ADAL" clId="{38CA3F77-FB88-4B74-82D7-1567D993F57D}" dt="2018-11-25T21:11:40.068" v="2964"/>
        <pc:sldMkLst>
          <pc:docMk/>
          <pc:sldMk cId="1981213644" sldId="311"/>
        </pc:sldMkLst>
        <pc:spChg chg="del">
          <ac:chgData name="Karolína Kotková" userId="29238dc8-fc48-4a02-9ccf-33c526da0722" providerId="ADAL" clId="{38CA3F77-FB88-4B74-82D7-1567D993F57D}" dt="2018-11-25T20:25:30.878" v="2361"/>
          <ac:spMkLst>
            <pc:docMk/>
            <pc:sldMk cId="1981213644" sldId="311"/>
            <ac:spMk id="2" creationId="{123DC3FD-7E1F-480F-B37C-0748C286920A}"/>
          </ac:spMkLst>
        </pc:spChg>
        <pc:spChg chg="del">
          <ac:chgData name="Karolína Kotková" userId="29238dc8-fc48-4a02-9ccf-33c526da0722" providerId="ADAL" clId="{38CA3F77-FB88-4B74-82D7-1567D993F57D}" dt="2018-11-25T20:25:30.878" v="2361"/>
          <ac:spMkLst>
            <pc:docMk/>
            <pc:sldMk cId="1981213644" sldId="311"/>
            <ac:spMk id="3" creationId="{D4C957FA-AEF9-4A83-A44D-1275E2918DEE}"/>
          </ac:spMkLst>
        </pc:spChg>
        <pc:spChg chg="del">
          <ac:chgData name="Karolína Kotková" userId="29238dc8-fc48-4a02-9ccf-33c526da0722" providerId="ADAL" clId="{38CA3F77-FB88-4B74-82D7-1567D993F57D}" dt="2018-11-25T20:25:30.878" v="2361"/>
          <ac:spMkLst>
            <pc:docMk/>
            <pc:sldMk cId="1981213644" sldId="311"/>
            <ac:spMk id="4" creationId="{48C813C3-D428-4635-B2E3-BC949867361E}"/>
          </ac:spMkLst>
        </pc:spChg>
        <pc:spChg chg="add mod">
          <ac:chgData name="Karolína Kotková" userId="29238dc8-fc48-4a02-9ccf-33c526da0722" providerId="ADAL" clId="{38CA3F77-FB88-4B74-82D7-1567D993F57D}" dt="2018-11-25T20:26:35.443" v="2391"/>
          <ac:spMkLst>
            <pc:docMk/>
            <pc:sldMk cId="1981213644" sldId="311"/>
            <ac:spMk id="5" creationId="{9A64D4E9-7C58-4A1B-8B3A-DDA80882F285}"/>
          </ac:spMkLst>
        </pc:spChg>
        <pc:spChg chg="add mod">
          <ac:chgData name="Karolína Kotková" userId="29238dc8-fc48-4a02-9ccf-33c526da0722" providerId="ADAL" clId="{38CA3F77-FB88-4B74-82D7-1567D993F57D}" dt="2018-11-25T20:26:25.802" v="2390" actId="20577"/>
          <ac:spMkLst>
            <pc:docMk/>
            <pc:sldMk cId="1981213644" sldId="311"/>
            <ac:spMk id="6" creationId="{CDB38850-39E7-4966-83EE-F53212A17119}"/>
          </ac:spMkLst>
        </pc:spChg>
      </pc:sldChg>
      <pc:sldChg chg="addSp delSp modSp add modTransition">
        <pc:chgData name="Karolína Kotková" userId="29238dc8-fc48-4a02-9ccf-33c526da0722" providerId="ADAL" clId="{38CA3F77-FB88-4B74-82D7-1567D993F57D}" dt="2018-11-25T21:11:40.068" v="2964"/>
        <pc:sldMkLst>
          <pc:docMk/>
          <pc:sldMk cId="2582781404" sldId="312"/>
        </pc:sldMkLst>
        <pc:spChg chg="del">
          <ac:chgData name="Karolína Kotková" userId="29238dc8-fc48-4a02-9ccf-33c526da0722" providerId="ADAL" clId="{38CA3F77-FB88-4B74-82D7-1567D993F57D}" dt="2018-11-25T20:40:03.141" v="2633"/>
          <ac:spMkLst>
            <pc:docMk/>
            <pc:sldMk cId="2582781404" sldId="312"/>
            <ac:spMk id="2" creationId="{A2E07B00-3A9B-4776-9680-0CB12E2758AA}"/>
          </ac:spMkLst>
        </pc:spChg>
        <pc:spChg chg="del">
          <ac:chgData name="Karolína Kotková" userId="29238dc8-fc48-4a02-9ccf-33c526da0722" providerId="ADAL" clId="{38CA3F77-FB88-4B74-82D7-1567D993F57D}" dt="2018-11-25T20:40:03.141" v="2633"/>
          <ac:spMkLst>
            <pc:docMk/>
            <pc:sldMk cId="2582781404" sldId="312"/>
            <ac:spMk id="3" creationId="{002B423E-469A-4A75-9A8A-552912D8E7F9}"/>
          </ac:spMkLst>
        </pc:spChg>
        <pc:spChg chg="del">
          <ac:chgData name="Karolína Kotková" userId="29238dc8-fc48-4a02-9ccf-33c526da0722" providerId="ADAL" clId="{38CA3F77-FB88-4B74-82D7-1567D993F57D}" dt="2018-11-25T20:40:03.141" v="2633"/>
          <ac:spMkLst>
            <pc:docMk/>
            <pc:sldMk cId="2582781404" sldId="312"/>
            <ac:spMk id="4" creationId="{A804F27C-4FEE-4989-A7F6-167B31810C8C}"/>
          </ac:spMkLst>
        </pc:spChg>
        <pc:spChg chg="add mod">
          <ac:chgData name="Karolína Kotková" userId="29238dc8-fc48-4a02-9ccf-33c526da0722" providerId="ADAL" clId="{38CA3F77-FB88-4B74-82D7-1567D993F57D}" dt="2018-11-25T20:40:39.899" v="2639"/>
          <ac:spMkLst>
            <pc:docMk/>
            <pc:sldMk cId="2582781404" sldId="312"/>
            <ac:spMk id="5" creationId="{EF7B1438-2876-475E-BF6D-37E4152D1581}"/>
          </ac:spMkLst>
        </pc:spChg>
        <pc:spChg chg="add mod">
          <ac:chgData name="Karolína Kotková" userId="29238dc8-fc48-4a02-9ccf-33c526da0722" providerId="ADAL" clId="{38CA3F77-FB88-4B74-82D7-1567D993F57D}" dt="2018-11-25T20:41:47.393" v="2652" actId="14100"/>
          <ac:spMkLst>
            <pc:docMk/>
            <pc:sldMk cId="2582781404" sldId="312"/>
            <ac:spMk id="6" creationId="{BD681A29-36E6-4077-B63A-7EA3C18122A2}"/>
          </ac:spMkLst>
        </pc:spChg>
      </pc:sldChg>
      <pc:sldChg chg="modSp add modAnim">
        <pc:chgData name="Karolína Kotková" userId="29238dc8-fc48-4a02-9ccf-33c526da0722" providerId="ADAL" clId="{38CA3F77-FB88-4B74-82D7-1567D993F57D}" dt="2018-11-25T22:06:07.120" v="3733"/>
        <pc:sldMkLst>
          <pc:docMk/>
          <pc:sldMk cId="2791089707" sldId="313"/>
        </pc:sldMkLst>
        <pc:spChg chg="mod">
          <ac:chgData name="Karolína Kotková" userId="29238dc8-fc48-4a02-9ccf-33c526da0722" providerId="ADAL" clId="{38CA3F77-FB88-4B74-82D7-1567D993F57D}" dt="2018-11-25T22:04:18.937" v="3700" actId="20577"/>
          <ac:spMkLst>
            <pc:docMk/>
            <pc:sldMk cId="2791089707" sldId="313"/>
            <ac:spMk id="2" creationId="{7489E3D2-C3A7-4177-AEA8-64FB6235A7E2}"/>
          </ac:spMkLst>
        </pc:spChg>
        <pc:spChg chg="mod">
          <ac:chgData name="Karolína Kotková" userId="29238dc8-fc48-4a02-9ccf-33c526da0722" providerId="ADAL" clId="{38CA3F77-FB88-4B74-82D7-1567D993F57D}" dt="2018-11-25T22:05:54.053" v="3731" actId="113"/>
          <ac:spMkLst>
            <pc:docMk/>
            <pc:sldMk cId="2791089707" sldId="313"/>
            <ac:spMk id="3" creationId="{CD700536-525A-4CD7-A7AB-ABF90D9C4144}"/>
          </ac:spMkLst>
        </pc:spChg>
      </pc:sldChg>
      <pc:sldChg chg="modSp">
        <pc:chgData name="Karolína Kotková" userId="29238dc8-fc48-4a02-9ccf-33c526da0722" providerId="ADAL" clId="{38CA3F77-FB88-4B74-82D7-1567D993F57D}" dt="2018-12-05T22:11:46.185" v="4479" actId="2710"/>
        <pc:sldMkLst>
          <pc:docMk/>
          <pc:sldMk cId="3104225118" sldId="314"/>
        </pc:sldMkLst>
        <pc:spChg chg="mod">
          <ac:chgData name="Karolína Kotková" userId="29238dc8-fc48-4a02-9ccf-33c526da0722" providerId="ADAL" clId="{38CA3F77-FB88-4B74-82D7-1567D993F57D}" dt="2018-12-05T21:41:52.337" v="4178"/>
          <ac:spMkLst>
            <pc:docMk/>
            <pc:sldMk cId="3104225118" sldId="314"/>
            <ac:spMk id="2" creationId="{EFA377C2-3AAF-C040-BEDB-9166553DD937}"/>
          </ac:spMkLst>
        </pc:spChg>
        <pc:spChg chg="mod">
          <ac:chgData name="Karolína Kotková" userId="29238dc8-fc48-4a02-9ccf-33c526da0722" providerId="ADAL" clId="{38CA3F77-FB88-4B74-82D7-1567D993F57D}" dt="2018-12-05T22:11:46.185" v="4479" actId="2710"/>
          <ac:spMkLst>
            <pc:docMk/>
            <pc:sldMk cId="3104225118" sldId="314"/>
            <ac:spMk id="3" creationId="{D8D6E24C-7CB5-944E-8A96-1F35685C3910}"/>
          </ac:spMkLst>
        </pc:spChg>
      </pc:sldChg>
      <pc:sldMasterChg chg="modTransition modSldLayout">
        <pc:chgData name="Karolína Kotková" userId="29238dc8-fc48-4a02-9ccf-33c526da0722" providerId="ADAL" clId="{38CA3F77-FB88-4B74-82D7-1567D993F57D}" dt="2018-11-25T21:11:40.068" v="2964"/>
        <pc:sldMasterMkLst>
          <pc:docMk/>
          <pc:sldMasterMk cId="866872727" sldId="2147483713"/>
        </pc:sldMasterMkLst>
        <pc:sldLayoutChg chg="modTransition">
          <pc:chgData name="Karolína Kotková" userId="29238dc8-fc48-4a02-9ccf-33c526da0722" providerId="ADAL" clId="{38CA3F77-FB88-4B74-82D7-1567D993F57D}" dt="2018-11-25T21:11:40.068" v="2964"/>
          <pc:sldLayoutMkLst>
            <pc:docMk/>
            <pc:sldMasterMk cId="866872727" sldId="2147483713"/>
            <pc:sldLayoutMk cId="2736453633" sldId="2147483714"/>
          </pc:sldLayoutMkLst>
        </pc:sldLayoutChg>
        <pc:sldLayoutChg chg="modTransition">
          <pc:chgData name="Karolína Kotková" userId="29238dc8-fc48-4a02-9ccf-33c526da0722" providerId="ADAL" clId="{38CA3F77-FB88-4B74-82D7-1567D993F57D}" dt="2018-11-25T21:11:40.068" v="2964"/>
          <pc:sldLayoutMkLst>
            <pc:docMk/>
            <pc:sldMasterMk cId="866872727" sldId="2147483713"/>
            <pc:sldLayoutMk cId="2381959827" sldId="2147483715"/>
          </pc:sldLayoutMkLst>
        </pc:sldLayoutChg>
        <pc:sldLayoutChg chg="modTransition">
          <pc:chgData name="Karolína Kotková" userId="29238dc8-fc48-4a02-9ccf-33c526da0722" providerId="ADAL" clId="{38CA3F77-FB88-4B74-82D7-1567D993F57D}" dt="2018-11-25T21:11:40.068" v="2964"/>
          <pc:sldLayoutMkLst>
            <pc:docMk/>
            <pc:sldMasterMk cId="866872727" sldId="2147483713"/>
            <pc:sldLayoutMk cId="3617214400" sldId="2147483716"/>
          </pc:sldLayoutMkLst>
        </pc:sldLayoutChg>
        <pc:sldLayoutChg chg="modTransition">
          <pc:chgData name="Karolína Kotková" userId="29238dc8-fc48-4a02-9ccf-33c526da0722" providerId="ADAL" clId="{38CA3F77-FB88-4B74-82D7-1567D993F57D}" dt="2018-11-25T21:11:40.068" v="2964"/>
          <pc:sldLayoutMkLst>
            <pc:docMk/>
            <pc:sldMasterMk cId="866872727" sldId="2147483713"/>
            <pc:sldLayoutMk cId="323759416" sldId="2147483717"/>
          </pc:sldLayoutMkLst>
        </pc:sldLayoutChg>
        <pc:sldLayoutChg chg="modTransition">
          <pc:chgData name="Karolína Kotková" userId="29238dc8-fc48-4a02-9ccf-33c526da0722" providerId="ADAL" clId="{38CA3F77-FB88-4B74-82D7-1567D993F57D}" dt="2018-11-25T21:11:40.068" v="2964"/>
          <pc:sldLayoutMkLst>
            <pc:docMk/>
            <pc:sldMasterMk cId="866872727" sldId="2147483713"/>
            <pc:sldLayoutMk cId="853010718" sldId="2147483718"/>
          </pc:sldLayoutMkLst>
        </pc:sldLayoutChg>
        <pc:sldLayoutChg chg="modTransition">
          <pc:chgData name="Karolína Kotková" userId="29238dc8-fc48-4a02-9ccf-33c526da0722" providerId="ADAL" clId="{38CA3F77-FB88-4B74-82D7-1567D993F57D}" dt="2018-11-25T21:11:40.068" v="2964"/>
          <pc:sldLayoutMkLst>
            <pc:docMk/>
            <pc:sldMasterMk cId="866872727" sldId="2147483713"/>
            <pc:sldLayoutMk cId="3758176040" sldId="2147483719"/>
          </pc:sldLayoutMkLst>
        </pc:sldLayoutChg>
        <pc:sldLayoutChg chg="modTransition">
          <pc:chgData name="Karolína Kotková" userId="29238dc8-fc48-4a02-9ccf-33c526da0722" providerId="ADAL" clId="{38CA3F77-FB88-4B74-82D7-1567D993F57D}" dt="2018-11-25T21:11:40.068" v="2964"/>
          <pc:sldLayoutMkLst>
            <pc:docMk/>
            <pc:sldMasterMk cId="866872727" sldId="2147483713"/>
            <pc:sldLayoutMk cId="3325367377" sldId="2147483720"/>
          </pc:sldLayoutMkLst>
        </pc:sldLayoutChg>
        <pc:sldLayoutChg chg="modTransition">
          <pc:chgData name="Karolína Kotková" userId="29238dc8-fc48-4a02-9ccf-33c526da0722" providerId="ADAL" clId="{38CA3F77-FB88-4B74-82D7-1567D993F57D}" dt="2018-11-25T21:11:40.068" v="2964"/>
          <pc:sldLayoutMkLst>
            <pc:docMk/>
            <pc:sldMasterMk cId="866872727" sldId="2147483713"/>
            <pc:sldLayoutMk cId="3188554296" sldId="2147483721"/>
          </pc:sldLayoutMkLst>
        </pc:sldLayoutChg>
        <pc:sldLayoutChg chg="modTransition">
          <pc:chgData name="Karolína Kotková" userId="29238dc8-fc48-4a02-9ccf-33c526da0722" providerId="ADAL" clId="{38CA3F77-FB88-4B74-82D7-1567D993F57D}" dt="2018-11-25T21:11:40.068" v="2964"/>
          <pc:sldLayoutMkLst>
            <pc:docMk/>
            <pc:sldMasterMk cId="866872727" sldId="2147483713"/>
            <pc:sldLayoutMk cId="3131810266" sldId="2147483722"/>
          </pc:sldLayoutMkLst>
        </pc:sldLayoutChg>
        <pc:sldLayoutChg chg="modTransition">
          <pc:chgData name="Karolína Kotková" userId="29238dc8-fc48-4a02-9ccf-33c526da0722" providerId="ADAL" clId="{38CA3F77-FB88-4B74-82D7-1567D993F57D}" dt="2018-11-25T21:11:40.068" v="2964"/>
          <pc:sldLayoutMkLst>
            <pc:docMk/>
            <pc:sldMasterMk cId="866872727" sldId="2147483713"/>
            <pc:sldLayoutMk cId="3545785156" sldId="2147483723"/>
          </pc:sldLayoutMkLst>
        </pc:sldLayoutChg>
        <pc:sldLayoutChg chg="modTransition">
          <pc:chgData name="Karolína Kotková" userId="29238dc8-fc48-4a02-9ccf-33c526da0722" providerId="ADAL" clId="{38CA3F77-FB88-4B74-82D7-1567D993F57D}" dt="2018-11-25T21:11:40.068" v="2964"/>
          <pc:sldLayoutMkLst>
            <pc:docMk/>
            <pc:sldMasterMk cId="866872727" sldId="2147483713"/>
            <pc:sldLayoutMk cId="1632444919" sldId="2147483724"/>
          </pc:sldLayoutMkLst>
        </pc:sldLayoutChg>
        <pc:sldLayoutChg chg="modTransition">
          <pc:chgData name="Karolína Kotková" userId="29238dc8-fc48-4a02-9ccf-33c526da0722" providerId="ADAL" clId="{38CA3F77-FB88-4B74-82D7-1567D993F57D}" dt="2018-11-25T21:11:40.068" v="2964"/>
          <pc:sldLayoutMkLst>
            <pc:docMk/>
            <pc:sldMasterMk cId="866872727" sldId="2147483713"/>
            <pc:sldLayoutMk cId="121376748" sldId="2147483725"/>
          </pc:sldLayoutMkLst>
        </pc:sldLayoutChg>
        <pc:sldLayoutChg chg="modTransition">
          <pc:chgData name="Karolína Kotková" userId="29238dc8-fc48-4a02-9ccf-33c526da0722" providerId="ADAL" clId="{38CA3F77-FB88-4B74-82D7-1567D993F57D}" dt="2018-11-25T21:11:40.068" v="2964"/>
          <pc:sldLayoutMkLst>
            <pc:docMk/>
            <pc:sldMasterMk cId="866872727" sldId="2147483713"/>
            <pc:sldLayoutMk cId="2815876365" sldId="2147483726"/>
          </pc:sldLayoutMkLst>
        </pc:sldLayoutChg>
        <pc:sldLayoutChg chg="modTransition">
          <pc:chgData name="Karolína Kotková" userId="29238dc8-fc48-4a02-9ccf-33c526da0722" providerId="ADAL" clId="{38CA3F77-FB88-4B74-82D7-1567D993F57D}" dt="2018-11-25T21:11:40.068" v="2964"/>
          <pc:sldLayoutMkLst>
            <pc:docMk/>
            <pc:sldMasterMk cId="866872727" sldId="2147483713"/>
            <pc:sldLayoutMk cId="467289395" sldId="2147483727"/>
          </pc:sldLayoutMkLst>
        </pc:sldLayoutChg>
        <pc:sldLayoutChg chg="modTransition">
          <pc:chgData name="Karolína Kotková" userId="29238dc8-fc48-4a02-9ccf-33c526da0722" providerId="ADAL" clId="{38CA3F77-FB88-4B74-82D7-1567D993F57D}" dt="2018-11-25T21:11:40.068" v="2964"/>
          <pc:sldLayoutMkLst>
            <pc:docMk/>
            <pc:sldMasterMk cId="866872727" sldId="2147483713"/>
            <pc:sldLayoutMk cId="3771751759" sldId="2147483728"/>
          </pc:sldLayoutMkLst>
        </pc:sldLayoutChg>
        <pc:sldLayoutChg chg="modTransition">
          <pc:chgData name="Karolína Kotková" userId="29238dc8-fc48-4a02-9ccf-33c526da0722" providerId="ADAL" clId="{38CA3F77-FB88-4B74-82D7-1567D993F57D}" dt="2018-11-25T21:11:40.068" v="2964"/>
          <pc:sldLayoutMkLst>
            <pc:docMk/>
            <pc:sldMasterMk cId="866872727" sldId="2147483713"/>
            <pc:sldLayoutMk cId="4203147831" sldId="214748372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FD26BE-6438-4CF6-94C2-6E17E51BC54F}" type="doc">
      <dgm:prSet loTypeId="urn:microsoft.com/office/officeart/2005/8/layout/hProcess9" loCatId="process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D1BD9BA-0F44-451C-96B9-101A6498A01A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cs-CZ" dirty="0" err="1"/>
            <a:t>thiamin</a:t>
          </a:r>
          <a:r>
            <a:rPr lang="fi-FI" dirty="0"/>
            <a:t>, biotin a kyselina pantothenová</a:t>
          </a:r>
          <a:endParaRPr lang="cs-CZ" dirty="0"/>
        </a:p>
        <a:p>
          <a:r>
            <a:rPr lang="fi-FI" b="1" dirty="0"/>
            <a:t>4</a:t>
          </a:r>
          <a:r>
            <a:rPr lang="cs-CZ" b="1" dirty="0"/>
            <a:t> – </a:t>
          </a:r>
          <a:r>
            <a:rPr lang="fi-FI" b="1" dirty="0"/>
            <a:t>10</a:t>
          </a:r>
          <a:r>
            <a:rPr lang="cs-CZ" b="1" dirty="0"/>
            <a:t> </a:t>
          </a:r>
          <a:r>
            <a:rPr lang="fi-FI" b="1" dirty="0"/>
            <a:t>dn</a:t>
          </a:r>
          <a:r>
            <a:rPr lang="cs-CZ" b="1" dirty="0"/>
            <a:t>í </a:t>
          </a:r>
          <a:endParaRPr lang="en-US" b="1" dirty="0"/>
        </a:p>
      </dgm:t>
    </dgm:pt>
    <dgm:pt modelId="{E0D9557C-A6B5-4FF4-8A2F-7E842658223D}" type="parTrans" cxnId="{C692657A-A41C-4DBE-B2A5-840F5E151E4D}">
      <dgm:prSet/>
      <dgm:spPr/>
      <dgm:t>
        <a:bodyPr/>
        <a:lstStyle/>
        <a:p>
          <a:endParaRPr lang="en-US"/>
        </a:p>
      </dgm:t>
    </dgm:pt>
    <dgm:pt modelId="{838C308D-1C7C-4D99-894C-89AAA5B54FD8}" type="sibTrans" cxnId="{C692657A-A41C-4DBE-B2A5-840F5E151E4D}">
      <dgm:prSet/>
      <dgm:spPr/>
      <dgm:t>
        <a:bodyPr/>
        <a:lstStyle/>
        <a:p>
          <a:endParaRPr lang="en-US"/>
        </a:p>
      </dgm:t>
    </dgm:pt>
    <dgm:pt modelId="{9EC794AF-F8A9-4A9C-A06D-C2435697AA03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cs-CZ" dirty="0"/>
            <a:t>vitamin </a:t>
          </a:r>
          <a:r>
            <a:rPr lang="fi-FI" dirty="0"/>
            <a:t>C, </a:t>
          </a:r>
          <a:r>
            <a:rPr lang="cs-CZ" dirty="0"/>
            <a:t>riboflavin</a:t>
          </a:r>
          <a:r>
            <a:rPr lang="fi-FI" dirty="0"/>
            <a:t>, </a:t>
          </a:r>
          <a:r>
            <a:rPr lang="cs-CZ" dirty="0"/>
            <a:t>pyridoxin</a:t>
          </a:r>
          <a:r>
            <a:rPr lang="fi-FI" dirty="0"/>
            <a:t> a </a:t>
          </a:r>
          <a:r>
            <a:rPr lang="cs-CZ" dirty="0"/>
            <a:t>niacin</a:t>
          </a:r>
        </a:p>
        <a:p>
          <a:r>
            <a:rPr lang="cs-CZ" dirty="0"/>
            <a:t> </a:t>
          </a:r>
          <a:r>
            <a:rPr lang="fi-FI" b="1" dirty="0"/>
            <a:t>2 – 6 týdnů</a:t>
          </a:r>
          <a:endParaRPr lang="en-US" b="1" dirty="0"/>
        </a:p>
      </dgm:t>
    </dgm:pt>
    <dgm:pt modelId="{0AA271AC-F546-416F-99D5-F2A69BF0CE73}" type="parTrans" cxnId="{D87966F2-FDDE-46AB-93D9-B31C7A2E934D}">
      <dgm:prSet/>
      <dgm:spPr/>
      <dgm:t>
        <a:bodyPr/>
        <a:lstStyle/>
        <a:p>
          <a:endParaRPr lang="en-US"/>
        </a:p>
      </dgm:t>
    </dgm:pt>
    <dgm:pt modelId="{1B8FA36D-9480-4BA7-8ACD-44BEC346AB6F}" type="sibTrans" cxnId="{D87966F2-FDDE-46AB-93D9-B31C7A2E934D}">
      <dgm:prSet/>
      <dgm:spPr/>
      <dgm:t>
        <a:bodyPr/>
        <a:lstStyle/>
        <a:p>
          <a:endParaRPr lang="en-US"/>
        </a:p>
      </dgm:t>
    </dgm:pt>
    <dgm:pt modelId="{53DCAD96-B65C-46E1-91BE-1AC76CA00B91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fi-FI" dirty="0"/>
            <a:t>kyselina listová</a:t>
          </a:r>
          <a:endParaRPr lang="cs-CZ" dirty="0"/>
        </a:p>
        <a:p>
          <a:r>
            <a:rPr lang="fi-FI" b="1" dirty="0"/>
            <a:t>2 – 4 měsíce</a:t>
          </a:r>
          <a:endParaRPr lang="en-US" b="1" dirty="0"/>
        </a:p>
      </dgm:t>
    </dgm:pt>
    <dgm:pt modelId="{B0F55C72-36AA-462B-A526-91DAABEB23A9}" type="parTrans" cxnId="{9EB3F67A-4178-45EE-98D9-273F5A51E317}">
      <dgm:prSet/>
      <dgm:spPr/>
      <dgm:t>
        <a:bodyPr/>
        <a:lstStyle/>
        <a:p>
          <a:endParaRPr lang="en-US"/>
        </a:p>
      </dgm:t>
    </dgm:pt>
    <dgm:pt modelId="{6D1334A0-3D70-447B-BE47-F47C506F0DB8}" type="sibTrans" cxnId="{9EB3F67A-4178-45EE-98D9-273F5A51E317}">
      <dgm:prSet/>
      <dgm:spPr/>
      <dgm:t>
        <a:bodyPr/>
        <a:lstStyle/>
        <a:p>
          <a:endParaRPr lang="en-US"/>
        </a:p>
      </dgm:t>
    </dgm:pt>
    <dgm:pt modelId="{0C6C9655-3EFE-484A-9414-B8B6283510C0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cs-CZ" dirty="0"/>
            <a:t>vitamin B12</a:t>
          </a:r>
        </a:p>
        <a:p>
          <a:r>
            <a:rPr lang="cs-CZ" b="1" dirty="0"/>
            <a:t>2 – 5 let</a:t>
          </a:r>
          <a:endParaRPr lang="en-US" b="1" dirty="0"/>
        </a:p>
      </dgm:t>
    </dgm:pt>
    <dgm:pt modelId="{8710A738-75B3-40BE-85DB-0B220A0635B5}" type="parTrans" cxnId="{E8FA91DE-E158-45CD-88AB-032BD05FEA7E}">
      <dgm:prSet/>
      <dgm:spPr/>
      <dgm:t>
        <a:bodyPr/>
        <a:lstStyle/>
        <a:p>
          <a:endParaRPr lang="en-US"/>
        </a:p>
      </dgm:t>
    </dgm:pt>
    <dgm:pt modelId="{E731670D-A641-4D0F-9693-B3984198DBBC}" type="sibTrans" cxnId="{E8FA91DE-E158-45CD-88AB-032BD05FEA7E}">
      <dgm:prSet/>
      <dgm:spPr/>
      <dgm:t>
        <a:bodyPr/>
        <a:lstStyle/>
        <a:p>
          <a:endParaRPr lang="en-US"/>
        </a:p>
      </dgm:t>
    </dgm:pt>
    <dgm:pt modelId="{872BB66B-567D-41B8-A5DE-C801545188E9}" type="pres">
      <dgm:prSet presAssocID="{17FD26BE-6438-4CF6-94C2-6E17E51BC54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EFA4E9F-DF0D-4D1C-899C-C323722C6CD4}" type="pres">
      <dgm:prSet presAssocID="{17FD26BE-6438-4CF6-94C2-6E17E51BC54F}" presName="arrow" presStyleLbl="bgShp" presStyleIdx="0" presStyleCnt="1"/>
      <dgm:spPr/>
    </dgm:pt>
    <dgm:pt modelId="{0599DD6F-B92A-4ADF-BE6B-47016D21B645}" type="pres">
      <dgm:prSet presAssocID="{17FD26BE-6438-4CF6-94C2-6E17E51BC54F}" presName="linearProcess" presStyleCnt="0"/>
      <dgm:spPr/>
    </dgm:pt>
    <dgm:pt modelId="{77278FD6-5CF8-4104-981D-FE0505CE0C2E}" type="pres">
      <dgm:prSet presAssocID="{CD1BD9BA-0F44-451C-96B9-101A6498A01A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AAD051F-DB71-48E9-BC14-3062D3AA2FA9}" type="pres">
      <dgm:prSet presAssocID="{838C308D-1C7C-4D99-894C-89AAA5B54FD8}" presName="sibTrans" presStyleCnt="0"/>
      <dgm:spPr/>
    </dgm:pt>
    <dgm:pt modelId="{FDA85955-23A9-425C-A9DA-6C8C8FF56D7B}" type="pres">
      <dgm:prSet presAssocID="{9EC794AF-F8A9-4A9C-A06D-C2435697AA03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94C5BAB-AF64-4DE9-B9AE-9AF1954E89CB}" type="pres">
      <dgm:prSet presAssocID="{1B8FA36D-9480-4BA7-8ACD-44BEC346AB6F}" presName="sibTrans" presStyleCnt="0"/>
      <dgm:spPr/>
    </dgm:pt>
    <dgm:pt modelId="{6963BD2B-83BA-4DDE-8C5B-FE0B55B61DC6}" type="pres">
      <dgm:prSet presAssocID="{53DCAD96-B65C-46E1-91BE-1AC76CA00B91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F5ACC67-9EF3-42D9-8C50-C72D1FC0BD4D}" type="pres">
      <dgm:prSet presAssocID="{6D1334A0-3D70-447B-BE47-F47C506F0DB8}" presName="sibTrans" presStyleCnt="0"/>
      <dgm:spPr/>
    </dgm:pt>
    <dgm:pt modelId="{F8D4B0EB-C242-4EFB-ABFE-AD835D1FE5C1}" type="pres">
      <dgm:prSet presAssocID="{0C6C9655-3EFE-484A-9414-B8B6283510C0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87966F2-FDDE-46AB-93D9-B31C7A2E934D}" srcId="{17FD26BE-6438-4CF6-94C2-6E17E51BC54F}" destId="{9EC794AF-F8A9-4A9C-A06D-C2435697AA03}" srcOrd="1" destOrd="0" parTransId="{0AA271AC-F546-416F-99D5-F2A69BF0CE73}" sibTransId="{1B8FA36D-9480-4BA7-8ACD-44BEC346AB6F}"/>
    <dgm:cxn modelId="{9EB3F67A-4178-45EE-98D9-273F5A51E317}" srcId="{17FD26BE-6438-4CF6-94C2-6E17E51BC54F}" destId="{53DCAD96-B65C-46E1-91BE-1AC76CA00B91}" srcOrd="2" destOrd="0" parTransId="{B0F55C72-36AA-462B-A526-91DAABEB23A9}" sibTransId="{6D1334A0-3D70-447B-BE47-F47C506F0DB8}"/>
    <dgm:cxn modelId="{E8FA91DE-E158-45CD-88AB-032BD05FEA7E}" srcId="{17FD26BE-6438-4CF6-94C2-6E17E51BC54F}" destId="{0C6C9655-3EFE-484A-9414-B8B6283510C0}" srcOrd="3" destOrd="0" parTransId="{8710A738-75B3-40BE-85DB-0B220A0635B5}" sibTransId="{E731670D-A641-4D0F-9693-B3984198DBBC}"/>
    <dgm:cxn modelId="{C692657A-A41C-4DBE-B2A5-840F5E151E4D}" srcId="{17FD26BE-6438-4CF6-94C2-6E17E51BC54F}" destId="{CD1BD9BA-0F44-451C-96B9-101A6498A01A}" srcOrd="0" destOrd="0" parTransId="{E0D9557C-A6B5-4FF4-8A2F-7E842658223D}" sibTransId="{838C308D-1C7C-4D99-894C-89AAA5B54FD8}"/>
    <dgm:cxn modelId="{D51AE5A5-3EE4-48B2-9CA5-2BFD2EF92451}" type="presOf" srcId="{53DCAD96-B65C-46E1-91BE-1AC76CA00B91}" destId="{6963BD2B-83BA-4DDE-8C5B-FE0B55B61DC6}" srcOrd="0" destOrd="0" presId="urn:microsoft.com/office/officeart/2005/8/layout/hProcess9"/>
    <dgm:cxn modelId="{17896249-8B97-4131-A399-CD6B4F563BAA}" type="presOf" srcId="{17FD26BE-6438-4CF6-94C2-6E17E51BC54F}" destId="{872BB66B-567D-41B8-A5DE-C801545188E9}" srcOrd="0" destOrd="0" presId="urn:microsoft.com/office/officeart/2005/8/layout/hProcess9"/>
    <dgm:cxn modelId="{8E41727D-A977-4062-A98C-E8E4740D9FA4}" type="presOf" srcId="{CD1BD9BA-0F44-451C-96B9-101A6498A01A}" destId="{77278FD6-5CF8-4104-981D-FE0505CE0C2E}" srcOrd="0" destOrd="0" presId="urn:microsoft.com/office/officeart/2005/8/layout/hProcess9"/>
    <dgm:cxn modelId="{BFA4BE0D-BE6D-4FD1-AE60-6E56E1846D28}" type="presOf" srcId="{0C6C9655-3EFE-484A-9414-B8B6283510C0}" destId="{F8D4B0EB-C242-4EFB-ABFE-AD835D1FE5C1}" srcOrd="0" destOrd="0" presId="urn:microsoft.com/office/officeart/2005/8/layout/hProcess9"/>
    <dgm:cxn modelId="{D20D633A-82CD-4594-B184-43D30CD639C5}" type="presOf" srcId="{9EC794AF-F8A9-4A9C-A06D-C2435697AA03}" destId="{FDA85955-23A9-425C-A9DA-6C8C8FF56D7B}" srcOrd="0" destOrd="0" presId="urn:microsoft.com/office/officeart/2005/8/layout/hProcess9"/>
    <dgm:cxn modelId="{731248BF-4EEE-4D40-8A04-8ABF56E4DE2E}" type="presParOf" srcId="{872BB66B-567D-41B8-A5DE-C801545188E9}" destId="{3EFA4E9F-DF0D-4D1C-899C-C323722C6CD4}" srcOrd="0" destOrd="0" presId="urn:microsoft.com/office/officeart/2005/8/layout/hProcess9"/>
    <dgm:cxn modelId="{7A791520-6937-4407-A29F-56689184E9A1}" type="presParOf" srcId="{872BB66B-567D-41B8-A5DE-C801545188E9}" destId="{0599DD6F-B92A-4ADF-BE6B-47016D21B645}" srcOrd="1" destOrd="0" presId="urn:microsoft.com/office/officeart/2005/8/layout/hProcess9"/>
    <dgm:cxn modelId="{E5A2D489-405D-4E37-8382-875B9998C7FD}" type="presParOf" srcId="{0599DD6F-B92A-4ADF-BE6B-47016D21B645}" destId="{77278FD6-5CF8-4104-981D-FE0505CE0C2E}" srcOrd="0" destOrd="0" presId="urn:microsoft.com/office/officeart/2005/8/layout/hProcess9"/>
    <dgm:cxn modelId="{2DB0D18F-C20F-44AB-A6A3-939694CB14AB}" type="presParOf" srcId="{0599DD6F-B92A-4ADF-BE6B-47016D21B645}" destId="{6AAD051F-DB71-48E9-BC14-3062D3AA2FA9}" srcOrd="1" destOrd="0" presId="urn:microsoft.com/office/officeart/2005/8/layout/hProcess9"/>
    <dgm:cxn modelId="{09242D01-2C7C-4BE2-B057-2693CDD095C9}" type="presParOf" srcId="{0599DD6F-B92A-4ADF-BE6B-47016D21B645}" destId="{FDA85955-23A9-425C-A9DA-6C8C8FF56D7B}" srcOrd="2" destOrd="0" presId="urn:microsoft.com/office/officeart/2005/8/layout/hProcess9"/>
    <dgm:cxn modelId="{B9615544-8E8F-4CE4-99B4-A69A71DC87DC}" type="presParOf" srcId="{0599DD6F-B92A-4ADF-BE6B-47016D21B645}" destId="{394C5BAB-AF64-4DE9-B9AE-9AF1954E89CB}" srcOrd="3" destOrd="0" presId="urn:microsoft.com/office/officeart/2005/8/layout/hProcess9"/>
    <dgm:cxn modelId="{C6A8B15D-2EC4-471D-B78B-EE4BFE83D2CA}" type="presParOf" srcId="{0599DD6F-B92A-4ADF-BE6B-47016D21B645}" destId="{6963BD2B-83BA-4DDE-8C5B-FE0B55B61DC6}" srcOrd="4" destOrd="0" presId="urn:microsoft.com/office/officeart/2005/8/layout/hProcess9"/>
    <dgm:cxn modelId="{52DFD780-6F3B-48A4-ADCC-84C424F4C0E3}" type="presParOf" srcId="{0599DD6F-B92A-4ADF-BE6B-47016D21B645}" destId="{FF5ACC67-9EF3-42D9-8C50-C72D1FC0BD4D}" srcOrd="5" destOrd="0" presId="urn:microsoft.com/office/officeart/2005/8/layout/hProcess9"/>
    <dgm:cxn modelId="{D09A5C1A-D7DD-430C-888E-D48F96AE6C12}" type="presParOf" srcId="{0599DD6F-B92A-4ADF-BE6B-47016D21B645}" destId="{F8D4B0EB-C242-4EFB-ABFE-AD835D1FE5C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5078E5-E37F-4696-98F1-A32EDEDD651F}" type="doc">
      <dgm:prSet loTypeId="urn:microsoft.com/office/officeart/2008/layout/Lin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EB3555F-413A-4F33-BCFA-1E612448DEB8}">
      <dgm:prSet/>
      <dgm:spPr/>
      <dgm:t>
        <a:bodyPr/>
        <a:lstStyle/>
        <a:p>
          <a:pPr algn="ctr"/>
          <a:r>
            <a:rPr lang="cs-CZ" b="1" dirty="0"/>
            <a:t>Zdravotní tvrzení</a:t>
          </a:r>
          <a:endParaRPr lang="en-US" dirty="0"/>
        </a:p>
      </dgm:t>
    </dgm:pt>
    <dgm:pt modelId="{C6F88082-9773-4F91-92BF-7DA910030516}" type="parTrans" cxnId="{89B2B07B-BBD2-483C-B7F0-55FB76821335}">
      <dgm:prSet/>
      <dgm:spPr/>
      <dgm:t>
        <a:bodyPr/>
        <a:lstStyle/>
        <a:p>
          <a:endParaRPr lang="en-US"/>
        </a:p>
      </dgm:t>
    </dgm:pt>
    <dgm:pt modelId="{53AA46A5-7949-4660-998F-68BDE619EECD}" type="sibTrans" cxnId="{89B2B07B-BBD2-483C-B7F0-55FB76821335}">
      <dgm:prSet/>
      <dgm:spPr/>
      <dgm:t>
        <a:bodyPr/>
        <a:lstStyle/>
        <a:p>
          <a:endParaRPr lang="en-US"/>
        </a:p>
      </dgm:t>
    </dgm:pt>
    <dgm:pt modelId="{4BC65873-3194-4D5E-B53A-432D4F895955}">
      <dgm:prSet custT="1"/>
      <dgm:spPr/>
      <dgm:t>
        <a:bodyPr/>
        <a:lstStyle/>
        <a:p>
          <a:r>
            <a:rPr lang="cs-CZ" sz="1200" dirty="0"/>
            <a:t>přispívá </a:t>
          </a:r>
          <a:r>
            <a:rPr lang="cs-CZ" sz="1200" b="1" dirty="0"/>
            <a:t>k udržení normální funkce imunitního systému během intenzivního fyzického výkonu a po něm</a:t>
          </a:r>
          <a:endParaRPr lang="en-US" sz="1200" b="1" dirty="0"/>
        </a:p>
      </dgm:t>
    </dgm:pt>
    <dgm:pt modelId="{D18D690A-ED13-4E5F-A3EB-9059468EEAFC}" type="parTrans" cxnId="{F08A9930-5847-425D-BE92-6C34F9A46444}">
      <dgm:prSet/>
      <dgm:spPr/>
      <dgm:t>
        <a:bodyPr/>
        <a:lstStyle/>
        <a:p>
          <a:endParaRPr lang="en-US"/>
        </a:p>
      </dgm:t>
    </dgm:pt>
    <dgm:pt modelId="{AE68B541-5EA6-40D6-9B80-A92B33FC3D9C}" type="sibTrans" cxnId="{F08A9930-5847-425D-BE92-6C34F9A46444}">
      <dgm:prSet/>
      <dgm:spPr/>
      <dgm:t>
        <a:bodyPr/>
        <a:lstStyle/>
        <a:p>
          <a:endParaRPr lang="en-US"/>
        </a:p>
      </dgm:t>
    </dgm:pt>
    <dgm:pt modelId="{B451BB60-9868-48B7-8E8D-BEF7BB6C59BA}">
      <dgm:prSet custT="1"/>
      <dgm:spPr/>
      <dgm:t>
        <a:bodyPr/>
        <a:lstStyle/>
        <a:p>
          <a:r>
            <a:rPr lang="cs-CZ" sz="1200" dirty="0"/>
            <a:t>přispívá </a:t>
          </a:r>
          <a:r>
            <a:rPr lang="cs-CZ" sz="1200" b="1" dirty="0"/>
            <a:t>k normální tvorbě kolagenu </a:t>
          </a:r>
          <a:r>
            <a:rPr lang="cs-CZ" sz="1200" dirty="0"/>
            <a:t>pro </a:t>
          </a:r>
          <a:r>
            <a:rPr lang="cs-CZ" sz="1200" b="1" dirty="0"/>
            <a:t>normální funkci krevních cév</a:t>
          </a:r>
        </a:p>
      </dgm:t>
    </dgm:pt>
    <dgm:pt modelId="{973278EC-DD06-4BC0-B126-4B6A479BD224}" type="parTrans" cxnId="{CB396D60-8404-43CC-98F4-7DE866A4CB59}">
      <dgm:prSet/>
      <dgm:spPr/>
      <dgm:t>
        <a:bodyPr/>
        <a:lstStyle/>
        <a:p>
          <a:endParaRPr lang="cs-CZ"/>
        </a:p>
      </dgm:t>
    </dgm:pt>
    <dgm:pt modelId="{9B38C0ED-FC34-4B93-AC5C-FAC440DB16F5}" type="sibTrans" cxnId="{CB396D60-8404-43CC-98F4-7DE866A4CB59}">
      <dgm:prSet/>
      <dgm:spPr/>
      <dgm:t>
        <a:bodyPr/>
        <a:lstStyle/>
        <a:p>
          <a:endParaRPr lang="cs-CZ"/>
        </a:p>
      </dgm:t>
    </dgm:pt>
    <dgm:pt modelId="{1CFC3BC5-5B28-43BF-B803-45C2E8486028}">
      <dgm:prSet custT="1"/>
      <dgm:spPr/>
      <dgm:t>
        <a:bodyPr/>
        <a:lstStyle/>
        <a:p>
          <a:r>
            <a:rPr lang="cs-CZ" sz="1200" dirty="0"/>
            <a:t>přispívá k normální tvorbě kolagenu pro normální funkci </a:t>
          </a:r>
          <a:r>
            <a:rPr lang="cs-CZ" sz="1200" b="1" dirty="0"/>
            <a:t>kostí</a:t>
          </a:r>
        </a:p>
      </dgm:t>
    </dgm:pt>
    <dgm:pt modelId="{941AA981-CDCF-4E8F-8F3C-C48D3A2E26E1}" type="parTrans" cxnId="{A7BF71BE-FA09-458E-ACF1-B7A523CF25F0}">
      <dgm:prSet/>
      <dgm:spPr/>
      <dgm:t>
        <a:bodyPr/>
        <a:lstStyle/>
        <a:p>
          <a:endParaRPr lang="cs-CZ"/>
        </a:p>
      </dgm:t>
    </dgm:pt>
    <dgm:pt modelId="{EC992F5C-AAC8-434D-9731-F1C66B07D680}" type="sibTrans" cxnId="{A7BF71BE-FA09-458E-ACF1-B7A523CF25F0}">
      <dgm:prSet/>
      <dgm:spPr/>
      <dgm:t>
        <a:bodyPr/>
        <a:lstStyle/>
        <a:p>
          <a:endParaRPr lang="cs-CZ"/>
        </a:p>
      </dgm:t>
    </dgm:pt>
    <dgm:pt modelId="{F3939575-BF60-475F-B58F-90A55CD8D438}">
      <dgm:prSet custT="1"/>
      <dgm:spPr/>
      <dgm:t>
        <a:bodyPr/>
        <a:lstStyle/>
        <a:p>
          <a:r>
            <a:rPr lang="cs-CZ" sz="1200" dirty="0"/>
            <a:t>přispívá k normální tvorbě kolagenu pro normální funkci </a:t>
          </a:r>
          <a:r>
            <a:rPr lang="cs-CZ" sz="1200" b="1" dirty="0"/>
            <a:t>chrupavek</a:t>
          </a:r>
        </a:p>
      </dgm:t>
    </dgm:pt>
    <dgm:pt modelId="{B45C64C7-65D9-43EE-B158-E8D31E38FEC5}" type="parTrans" cxnId="{37E0DEB0-0FAC-4BE1-879D-28AFA6D9EF48}">
      <dgm:prSet/>
      <dgm:spPr/>
      <dgm:t>
        <a:bodyPr/>
        <a:lstStyle/>
        <a:p>
          <a:endParaRPr lang="cs-CZ"/>
        </a:p>
      </dgm:t>
    </dgm:pt>
    <dgm:pt modelId="{F002CD5E-9AE5-4D97-A9CA-D81472BB7F1E}" type="sibTrans" cxnId="{37E0DEB0-0FAC-4BE1-879D-28AFA6D9EF48}">
      <dgm:prSet/>
      <dgm:spPr/>
      <dgm:t>
        <a:bodyPr/>
        <a:lstStyle/>
        <a:p>
          <a:endParaRPr lang="cs-CZ"/>
        </a:p>
      </dgm:t>
    </dgm:pt>
    <dgm:pt modelId="{D0564557-43F2-4ED9-A719-79D4443AFBC0}">
      <dgm:prSet custT="1"/>
      <dgm:spPr/>
      <dgm:t>
        <a:bodyPr/>
        <a:lstStyle/>
        <a:p>
          <a:r>
            <a:rPr lang="cs-CZ" sz="1200" dirty="0"/>
            <a:t>přispívá k normální tvorbě kolagenu pro normální funkci </a:t>
          </a:r>
          <a:r>
            <a:rPr lang="cs-CZ" sz="1200" b="1" dirty="0"/>
            <a:t>dásní</a:t>
          </a:r>
        </a:p>
      </dgm:t>
    </dgm:pt>
    <dgm:pt modelId="{6F456772-60EB-45BC-B4CB-7A7EC44D51FE}" type="parTrans" cxnId="{FA15B964-ACF1-4D45-A4C7-7776285F3411}">
      <dgm:prSet/>
      <dgm:spPr/>
      <dgm:t>
        <a:bodyPr/>
        <a:lstStyle/>
        <a:p>
          <a:endParaRPr lang="cs-CZ"/>
        </a:p>
      </dgm:t>
    </dgm:pt>
    <dgm:pt modelId="{750D04D0-EC53-4E8B-B623-A66968A8ADB0}" type="sibTrans" cxnId="{FA15B964-ACF1-4D45-A4C7-7776285F3411}">
      <dgm:prSet/>
      <dgm:spPr/>
      <dgm:t>
        <a:bodyPr/>
        <a:lstStyle/>
        <a:p>
          <a:endParaRPr lang="cs-CZ"/>
        </a:p>
      </dgm:t>
    </dgm:pt>
    <dgm:pt modelId="{78A1ED6A-610D-4E74-B4F9-4E78878564E3}">
      <dgm:prSet custT="1"/>
      <dgm:spPr/>
      <dgm:t>
        <a:bodyPr/>
        <a:lstStyle/>
        <a:p>
          <a:r>
            <a:rPr lang="cs-CZ" sz="1200" dirty="0"/>
            <a:t>přispívá k normální tvorbě kolagenu pro normální funkci </a:t>
          </a:r>
          <a:r>
            <a:rPr lang="cs-CZ" sz="1200" b="1" dirty="0"/>
            <a:t>kůže</a:t>
          </a:r>
        </a:p>
      </dgm:t>
    </dgm:pt>
    <dgm:pt modelId="{24A0B650-6854-4C39-BCBE-FEAD0D53B0DA}" type="parTrans" cxnId="{0F9B4A29-29BE-4A56-888C-8F45AC3484FB}">
      <dgm:prSet/>
      <dgm:spPr/>
      <dgm:t>
        <a:bodyPr/>
        <a:lstStyle/>
        <a:p>
          <a:endParaRPr lang="cs-CZ"/>
        </a:p>
      </dgm:t>
    </dgm:pt>
    <dgm:pt modelId="{A70746AB-275C-4283-BCC6-3CA31A1B93AD}" type="sibTrans" cxnId="{0F9B4A29-29BE-4A56-888C-8F45AC3484FB}">
      <dgm:prSet/>
      <dgm:spPr/>
      <dgm:t>
        <a:bodyPr/>
        <a:lstStyle/>
        <a:p>
          <a:endParaRPr lang="cs-CZ"/>
        </a:p>
      </dgm:t>
    </dgm:pt>
    <dgm:pt modelId="{8ECD94A9-9A95-4F8F-AB83-4FAEC4CE378D}">
      <dgm:prSet custT="1"/>
      <dgm:spPr/>
      <dgm:t>
        <a:bodyPr/>
        <a:lstStyle/>
        <a:p>
          <a:r>
            <a:rPr lang="cs-CZ" sz="1200" dirty="0"/>
            <a:t>přispívá k normální tvorbě kolagenu pro normální funkci </a:t>
          </a:r>
          <a:r>
            <a:rPr lang="cs-CZ" sz="1200" b="1" dirty="0"/>
            <a:t>zubů</a:t>
          </a:r>
        </a:p>
      </dgm:t>
    </dgm:pt>
    <dgm:pt modelId="{8EB3FB12-BAA3-4441-A80B-BDB0A1CF96A3}" type="parTrans" cxnId="{73782D2F-3A77-4A1C-9229-0A2AFB50C5A5}">
      <dgm:prSet/>
      <dgm:spPr/>
      <dgm:t>
        <a:bodyPr/>
        <a:lstStyle/>
        <a:p>
          <a:endParaRPr lang="cs-CZ"/>
        </a:p>
      </dgm:t>
    </dgm:pt>
    <dgm:pt modelId="{4FEC83B2-3B82-46E2-896A-68ACC93E5E6F}" type="sibTrans" cxnId="{73782D2F-3A77-4A1C-9229-0A2AFB50C5A5}">
      <dgm:prSet/>
      <dgm:spPr/>
      <dgm:t>
        <a:bodyPr/>
        <a:lstStyle/>
        <a:p>
          <a:endParaRPr lang="cs-CZ"/>
        </a:p>
      </dgm:t>
    </dgm:pt>
    <dgm:pt modelId="{2042B907-A033-42D8-AE70-27A85C75F8C0}">
      <dgm:prSet custT="1"/>
      <dgm:spPr/>
      <dgm:t>
        <a:bodyPr/>
        <a:lstStyle/>
        <a:p>
          <a:r>
            <a:rPr lang="cs-CZ" sz="1200" dirty="0"/>
            <a:t>přispívá k normálnímu </a:t>
          </a:r>
          <a:r>
            <a:rPr lang="cs-CZ" sz="1200" b="1" dirty="0"/>
            <a:t>energetickému metabolismu</a:t>
          </a:r>
        </a:p>
      </dgm:t>
    </dgm:pt>
    <dgm:pt modelId="{94084B98-743D-408D-BCEA-324048B39F25}" type="parTrans" cxnId="{9FCFABBD-37FA-49A8-B760-B52083AC6E18}">
      <dgm:prSet/>
      <dgm:spPr/>
      <dgm:t>
        <a:bodyPr/>
        <a:lstStyle/>
        <a:p>
          <a:endParaRPr lang="cs-CZ"/>
        </a:p>
      </dgm:t>
    </dgm:pt>
    <dgm:pt modelId="{56AD8065-4BA7-4EF9-87C7-711A2D5EACA2}" type="sibTrans" cxnId="{9FCFABBD-37FA-49A8-B760-B52083AC6E18}">
      <dgm:prSet/>
      <dgm:spPr/>
      <dgm:t>
        <a:bodyPr/>
        <a:lstStyle/>
        <a:p>
          <a:endParaRPr lang="cs-CZ"/>
        </a:p>
      </dgm:t>
    </dgm:pt>
    <dgm:pt modelId="{F2BA6BE6-D3CC-4A30-982C-9656F327B96F}">
      <dgm:prSet custT="1"/>
      <dgm:spPr/>
      <dgm:t>
        <a:bodyPr/>
        <a:lstStyle/>
        <a:p>
          <a:r>
            <a:rPr lang="cs-CZ" sz="1200" dirty="0"/>
            <a:t>přispívá k normální činnosti </a:t>
          </a:r>
          <a:r>
            <a:rPr lang="cs-CZ" sz="1200" b="1" dirty="0"/>
            <a:t>nervové soustavy</a:t>
          </a:r>
        </a:p>
      </dgm:t>
    </dgm:pt>
    <dgm:pt modelId="{280A6839-B305-4007-9098-9A2CF4851EE8}" type="sibTrans" cxnId="{B55A3E5A-FBC2-443A-8F68-0A7074D40D41}">
      <dgm:prSet/>
      <dgm:spPr/>
      <dgm:t>
        <a:bodyPr/>
        <a:lstStyle/>
        <a:p>
          <a:endParaRPr lang="cs-CZ"/>
        </a:p>
      </dgm:t>
    </dgm:pt>
    <dgm:pt modelId="{7C961282-1554-444A-AF40-9EFA6503EA59}" type="parTrans" cxnId="{B55A3E5A-FBC2-443A-8F68-0A7074D40D41}">
      <dgm:prSet/>
      <dgm:spPr/>
      <dgm:t>
        <a:bodyPr/>
        <a:lstStyle/>
        <a:p>
          <a:endParaRPr lang="cs-CZ"/>
        </a:p>
      </dgm:t>
    </dgm:pt>
    <dgm:pt modelId="{FF6A9A71-B513-4728-AD1B-3DB93F2F19C8}">
      <dgm:prSet custT="1"/>
      <dgm:spPr/>
      <dgm:t>
        <a:bodyPr/>
        <a:lstStyle/>
        <a:p>
          <a:r>
            <a:rPr lang="cs-CZ" sz="1200" dirty="0"/>
            <a:t>přispívá k normální </a:t>
          </a:r>
          <a:r>
            <a:rPr lang="cs-CZ" sz="1200" b="1" dirty="0"/>
            <a:t>psychické činnosti</a:t>
          </a:r>
        </a:p>
      </dgm:t>
    </dgm:pt>
    <dgm:pt modelId="{61925729-3901-4039-9999-E38CA56C048E}" type="sibTrans" cxnId="{C4B3F423-9045-4B35-BE09-8A00C123E31B}">
      <dgm:prSet/>
      <dgm:spPr/>
      <dgm:t>
        <a:bodyPr/>
        <a:lstStyle/>
        <a:p>
          <a:endParaRPr lang="cs-CZ"/>
        </a:p>
      </dgm:t>
    </dgm:pt>
    <dgm:pt modelId="{9DCBE088-14B7-429E-9952-E1832774E90D}" type="parTrans" cxnId="{C4B3F423-9045-4B35-BE09-8A00C123E31B}">
      <dgm:prSet/>
      <dgm:spPr/>
      <dgm:t>
        <a:bodyPr/>
        <a:lstStyle/>
        <a:p>
          <a:endParaRPr lang="cs-CZ"/>
        </a:p>
      </dgm:t>
    </dgm:pt>
    <dgm:pt modelId="{B4624A9A-70AC-4B56-8479-5E82FE2FF0CB}">
      <dgm:prSet custT="1"/>
      <dgm:spPr/>
      <dgm:t>
        <a:bodyPr/>
        <a:lstStyle/>
        <a:p>
          <a:r>
            <a:rPr lang="cs-CZ" sz="1200" dirty="0"/>
            <a:t>přispívá k normální funkci </a:t>
          </a:r>
          <a:r>
            <a:rPr lang="cs-CZ" sz="1200" b="1" dirty="0"/>
            <a:t>imunitního systému</a:t>
          </a:r>
        </a:p>
      </dgm:t>
    </dgm:pt>
    <dgm:pt modelId="{55FC37BF-942D-4D25-A551-55C1FC8533F1}" type="sibTrans" cxnId="{58A1BFFF-AB4C-4208-BD28-EF62D9C91CDF}">
      <dgm:prSet/>
      <dgm:spPr/>
      <dgm:t>
        <a:bodyPr/>
        <a:lstStyle/>
        <a:p>
          <a:endParaRPr lang="cs-CZ"/>
        </a:p>
      </dgm:t>
    </dgm:pt>
    <dgm:pt modelId="{B6E71714-EE55-4141-9558-E375EB5406AB}" type="parTrans" cxnId="{58A1BFFF-AB4C-4208-BD28-EF62D9C91CDF}">
      <dgm:prSet/>
      <dgm:spPr/>
      <dgm:t>
        <a:bodyPr/>
        <a:lstStyle/>
        <a:p>
          <a:endParaRPr lang="cs-CZ"/>
        </a:p>
      </dgm:t>
    </dgm:pt>
    <dgm:pt modelId="{BABAF2E0-0C49-4C4E-B4A4-78AB58890FE6}">
      <dgm:prSet custT="1"/>
      <dgm:spPr/>
      <dgm:t>
        <a:bodyPr/>
        <a:lstStyle/>
        <a:p>
          <a:r>
            <a:rPr lang="cs-CZ" sz="1200" dirty="0"/>
            <a:t>přispívá k </a:t>
          </a:r>
          <a:r>
            <a:rPr lang="cs-CZ" sz="1200" b="1" dirty="0"/>
            <a:t>ochraně buněk před oxidativním stresem</a:t>
          </a:r>
        </a:p>
      </dgm:t>
    </dgm:pt>
    <dgm:pt modelId="{8E6D301F-ECDF-43B5-8380-B6AE2B40FC1F}" type="sibTrans" cxnId="{AAF674FA-73C4-4CB0-ACD1-A85634D7CBA5}">
      <dgm:prSet/>
      <dgm:spPr/>
      <dgm:t>
        <a:bodyPr/>
        <a:lstStyle/>
        <a:p>
          <a:endParaRPr lang="cs-CZ"/>
        </a:p>
      </dgm:t>
    </dgm:pt>
    <dgm:pt modelId="{EF82E4D7-F8F3-4DC9-89A0-753D350B27AF}" type="parTrans" cxnId="{AAF674FA-73C4-4CB0-ACD1-A85634D7CBA5}">
      <dgm:prSet/>
      <dgm:spPr/>
      <dgm:t>
        <a:bodyPr/>
        <a:lstStyle/>
        <a:p>
          <a:endParaRPr lang="cs-CZ"/>
        </a:p>
      </dgm:t>
    </dgm:pt>
    <dgm:pt modelId="{75CE9608-016E-4E5D-97F4-7A2B2D992C3D}">
      <dgm:prSet custT="1"/>
      <dgm:spPr/>
      <dgm:t>
        <a:bodyPr/>
        <a:lstStyle/>
        <a:p>
          <a:r>
            <a:rPr lang="cs-CZ" sz="1200" dirty="0"/>
            <a:t>přispívá ke </a:t>
          </a:r>
          <a:r>
            <a:rPr lang="cs-CZ" sz="1200" b="1" dirty="0"/>
            <a:t>snížení míry únavy a vyčerpání</a:t>
          </a:r>
        </a:p>
      </dgm:t>
    </dgm:pt>
    <dgm:pt modelId="{77395A9C-A601-409C-8E40-9568C200A33C}" type="sibTrans" cxnId="{011351EE-8CE5-4BEB-BA7A-CEAE51025848}">
      <dgm:prSet/>
      <dgm:spPr/>
      <dgm:t>
        <a:bodyPr/>
        <a:lstStyle/>
        <a:p>
          <a:endParaRPr lang="cs-CZ"/>
        </a:p>
      </dgm:t>
    </dgm:pt>
    <dgm:pt modelId="{2E74FD3D-1DD3-4121-987E-6FA7C7334F5E}" type="parTrans" cxnId="{011351EE-8CE5-4BEB-BA7A-CEAE51025848}">
      <dgm:prSet/>
      <dgm:spPr/>
      <dgm:t>
        <a:bodyPr/>
        <a:lstStyle/>
        <a:p>
          <a:endParaRPr lang="cs-CZ"/>
        </a:p>
      </dgm:t>
    </dgm:pt>
    <dgm:pt modelId="{9FBF8E51-6DEA-4E1A-9ECB-6F32AC941C54}">
      <dgm:prSet custT="1"/>
      <dgm:spPr/>
      <dgm:t>
        <a:bodyPr/>
        <a:lstStyle/>
        <a:p>
          <a:r>
            <a:rPr lang="cs-CZ" sz="1200" dirty="0"/>
            <a:t>přispívá k </a:t>
          </a:r>
          <a:r>
            <a:rPr lang="cs-CZ" sz="1200" b="1" dirty="0"/>
            <a:t>regeneraci redukované formy vitaminu E</a:t>
          </a:r>
        </a:p>
      </dgm:t>
    </dgm:pt>
    <dgm:pt modelId="{E7473CEE-2A4C-4DB3-9E74-47AB4B5E5E9E}" type="sibTrans" cxnId="{743A4322-DF48-4290-9DF3-5753097D4A3F}">
      <dgm:prSet/>
      <dgm:spPr/>
      <dgm:t>
        <a:bodyPr/>
        <a:lstStyle/>
        <a:p>
          <a:endParaRPr lang="cs-CZ"/>
        </a:p>
      </dgm:t>
    </dgm:pt>
    <dgm:pt modelId="{23116418-3E1E-4878-A830-3B3FC7BE0EF2}" type="parTrans" cxnId="{743A4322-DF48-4290-9DF3-5753097D4A3F}">
      <dgm:prSet/>
      <dgm:spPr/>
      <dgm:t>
        <a:bodyPr/>
        <a:lstStyle/>
        <a:p>
          <a:endParaRPr lang="cs-CZ"/>
        </a:p>
      </dgm:t>
    </dgm:pt>
    <dgm:pt modelId="{FECDDC50-4F63-4938-8AE2-2CAFB49593E9}">
      <dgm:prSet custT="1"/>
      <dgm:spPr/>
      <dgm:t>
        <a:bodyPr/>
        <a:lstStyle/>
        <a:p>
          <a:r>
            <a:rPr lang="cs-CZ" sz="1200" dirty="0"/>
            <a:t>zvyšuje </a:t>
          </a:r>
          <a:r>
            <a:rPr lang="cs-CZ" sz="1200" b="1" dirty="0"/>
            <a:t>vstřebávání </a:t>
          </a:r>
          <a:r>
            <a:rPr lang="cs-CZ" sz="1200" b="1" dirty="0" err="1"/>
            <a:t>Fe</a:t>
          </a:r>
          <a:endParaRPr lang="cs-CZ" sz="1200" dirty="0"/>
        </a:p>
      </dgm:t>
    </dgm:pt>
    <dgm:pt modelId="{33EAE61E-A959-4DE0-95EB-7626304EF24C}" type="sibTrans" cxnId="{B6CEEB99-72B6-43AB-8AC7-372AAC46F686}">
      <dgm:prSet/>
      <dgm:spPr/>
      <dgm:t>
        <a:bodyPr/>
        <a:lstStyle/>
        <a:p>
          <a:endParaRPr lang="cs-CZ"/>
        </a:p>
      </dgm:t>
    </dgm:pt>
    <dgm:pt modelId="{2507A1B9-C088-4414-8416-AD5F5C814628}" type="parTrans" cxnId="{B6CEEB99-72B6-43AB-8AC7-372AAC46F686}">
      <dgm:prSet/>
      <dgm:spPr/>
      <dgm:t>
        <a:bodyPr/>
        <a:lstStyle/>
        <a:p>
          <a:endParaRPr lang="cs-CZ"/>
        </a:p>
      </dgm:t>
    </dgm:pt>
    <dgm:pt modelId="{C9C0B490-183E-4232-9592-53964B812E4A}" type="pres">
      <dgm:prSet presAssocID="{4E5078E5-E37F-4696-98F1-A32EDEDD651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1EE68ED2-812E-4250-9006-033AEE63D5B6}" type="pres">
      <dgm:prSet presAssocID="{CEB3555F-413A-4F33-BCFA-1E612448DEB8}" presName="thickLine" presStyleLbl="alignNode1" presStyleIdx="0" presStyleCnt="1"/>
      <dgm:spPr/>
    </dgm:pt>
    <dgm:pt modelId="{8AC1E721-2D91-4B2C-B71E-E3C5B42BD8CD}" type="pres">
      <dgm:prSet presAssocID="{CEB3555F-413A-4F33-BCFA-1E612448DEB8}" presName="horz1" presStyleCnt="0"/>
      <dgm:spPr/>
    </dgm:pt>
    <dgm:pt modelId="{F003CCAD-D598-47DF-9B89-3B01915A983D}" type="pres">
      <dgm:prSet presAssocID="{CEB3555F-413A-4F33-BCFA-1E612448DEB8}" presName="tx1" presStyleLbl="revTx" presStyleIdx="0" presStyleCnt="16"/>
      <dgm:spPr/>
      <dgm:t>
        <a:bodyPr/>
        <a:lstStyle/>
        <a:p>
          <a:endParaRPr lang="cs-CZ"/>
        </a:p>
      </dgm:t>
    </dgm:pt>
    <dgm:pt modelId="{C4DC8CA5-76EB-4367-9F22-711329F70D90}" type="pres">
      <dgm:prSet presAssocID="{CEB3555F-413A-4F33-BCFA-1E612448DEB8}" presName="vert1" presStyleCnt="0"/>
      <dgm:spPr/>
    </dgm:pt>
    <dgm:pt modelId="{DF86D248-0CA2-427C-979B-C91D78E3C5B1}" type="pres">
      <dgm:prSet presAssocID="{4BC65873-3194-4D5E-B53A-432D4F895955}" presName="vertSpace2a" presStyleCnt="0"/>
      <dgm:spPr/>
    </dgm:pt>
    <dgm:pt modelId="{A20AA18F-C843-482C-BD5D-2180A97A6D84}" type="pres">
      <dgm:prSet presAssocID="{4BC65873-3194-4D5E-B53A-432D4F895955}" presName="horz2" presStyleCnt="0"/>
      <dgm:spPr/>
    </dgm:pt>
    <dgm:pt modelId="{938C6EA9-21F5-49F9-A08F-2C320EC49CC5}" type="pres">
      <dgm:prSet presAssocID="{4BC65873-3194-4D5E-B53A-432D4F895955}" presName="horzSpace2" presStyleCnt="0"/>
      <dgm:spPr/>
    </dgm:pt>
    <dgm:pt modelId="{14760842-9703-495F-8948-1EC5DB2565C8}" type="pres">
      <dgm:prSet presAssocID="{4BC65873-3194-4D5E-B53A-432D4F895955}" presName="tx2" presStyleLbl="revTx" presStyleIdx="1" presStyleCnt="16"/>
      <dgm:spPr/>
      <dgm:t>
        <a:bodyPr/>
        <a:lstStyle/>
        <a:p>
          <a:endParaRPr lang="cs-CZ"/>
        </a:p>
      </dgm:t>
    </dgm:pt>
    <dgm:pt modelId="{6B317FC3-41CB-45D5-B781-D7FF97559A17}" type="pres">
      <dgm:prSet presAssocID="{4BC65873-3194-4D5E-B53A-432D4F895955}" presName="vert2" presStyleCnt="0"/>
      <dgm:spPr/>
    </dgm:pt>
    <dgm:pt modelId="{B048769C-F8C3-47BE-8FFE-CF59BC799D2B}" type="pres">
      <dgm:prSet presAssocID="{4BC65873-3194-4D5E-B53A-432D4F895955}" presName="thinLine2b" presStyleLbl="callout" presStyleIdx="0" presStyleCnt="15"/>
      <dgm:spPr/>
    </dgm:pt>
    <dgm:pt modelId="{35E452E9-5F76-4E07-AEF2-29CDCC7D04AD}" type="pres">
      <dgm:prSet presAssocID="{4BC65873-3194-4D5E-B53A-432D4F895955}" presName="vertSpace2b" presStyleCnt="0"/>
      <dgm:spPr/>
    </dgm:pt>
    <dgm:pt modelId="{A4D83227-581F-47F1-A87F-F0B4A75F4FAE}" type="pres">
      <dgm:prSet presAssocID="{B451BB60-9868-48B7-8E8D-BEF7BB6C59BA}" presName="horz2" presStyleCnt="0"/>
      <dgm:spPr/>
    </dgm:pt>
    <dgm:pt modelId="{AD4BEA5B-E878-4575-B3F8-BAF5EDFA93CB}" type="pres">
      <dgm:prSet presAssocID="{B451BB60-9868-48B7-8E8D-BEF7BB6C59BA}" presName="horzSpace2" presStyleCnt="0"/>
      <dgm:spPr/>
    </dgm:pt>
    <dgm:pt modelId="{32B87852-533A-478D-99C3-3146F717C6D7}" type="pres">
      <dgm:prSet presAssocID="{B451BB60-9868-48B7-8E8D-BEF7BB6C59BA}" presName="tx2" presStyleLbl="revTx" presStyleIdx="2" presStyleCnt="16"/>
      <dgm:spPr/>
      <dgm:t>
        <a:bodyPr/>
        <a:lstStyle/>
        <a:p>
          <a:endParaRPr lang="cs-CZ"/>
        </a:p>
      </dgm:t>
    </dgm:pt>
    <dgm:pt modelId="{C218F65E-DC9B-47DA-A9B6-36DC1B40D5FE}" type="pres">
      <dgm:prSet presAssocID="{B451BB60-9868-48B7-8E8D-BEF7BB6C59BA}" presName="vert2" presStyleCnt="0"/>
      <dgm:spPr/>
    </dgm:pt>
    <dgm:pt modelId="{BEFEDE01-99E0-4B97-9A53-37350FEB236A}" type="pres">
      <dgm:prSet presAssocID="{B451BB60-9868-48B7-8E8D-BEF7BB6C59BA}" presName="thinLine2b" presStyleLbl="callout" presStyleIdx="1" presStyleCnt="15"/>
      <dgm:spPr/>
    </dgm:pt>
    <dgm:pt modelId="{A7829E46-08AF-4372-ACF9-A87FD24C3D00}" type="pres">
      <dgm:prSet presAssocID="{B451BB60-9868-48B7-8E8D-BEF7BB6C59BA}" presName="vertSpace2b" presStyleCnt="0"/>
      <dgm:spPr/>
    </dgm:pt>
    <dgm:pt modelId="{5EEAAE0B-29C4-47C2-92E8-08608FFEAED5}" type="pres">
      <dgm:prSet presAssocID="{1CFC3BC5-5B28-43BF-B803-45C2E8486028}" presName="horz2" presStyleCnt="0"/>
      <dgm:spPr/>
    </dgm:pt>
    <dgm:pt modelId="{F20AEC15-F062-4A20-945B-F19245B093A4}" type="pres">
      <dgm:prSet presAssocID="{1CFC3BC5-5B28-43BF-B803-45C2E8486028}" presName="horzSpace2" presStyleCnt="0"/>
      <dgm:spPr/>
    </dgm:pt>
    <dgm:pt modelId="{5B4C8D4F-6220-4ACF-BDED-901C27C15414}" type="pres">
      <dgm:prSet presAssocID="{1CFC3BC5-5B28-43BF-B803-45C2E8486028}" presName="tx2" presStyleLbl="revTx" presStyleIdx="3" presStyleCnt="16"/>
      <dgm:spPr/>
      <dgm:t>
        <a:bodyPr/>
        <a:lstStyle/>
        <a:p>
          <a:endParaRPr lang="cs-CZ"/>
        </a:p>
      </dgm:t>
    </dgm:pt>
    <dgm:pt modelId="{9177163E-1D24-48A0-9635-4BD543D1C955}" type="pres">
      <dgm:prSet presAssocID="{1CFC3BC5-5B28-43BF-B803-45C2E8486028}" presName="vert2" presStyleCnt="0"/>
      <dgm:spPr/>
    </dgm:pt>
    <dgm:pt modelId="{4501D7EA-7823-46BB-B19B-BD6D33D2FC4A}" type="pres">
      <dgm:prSet presAssocID="{1CFC3BC5-5B28-43BF-B803-45C2E8486028}" presName="thinLine2b" presStyleLbl="callout" presStyleIdx="2" presStyleCnt="15"/>
      <dgm:spPr/>
    </dgm:pt>
    <dgm:pt modelId="{6FF5FD6C-472B-43D2-AAC6-89BE2A581DE8}" type="pres">
      <dgm:prSet presAssocID="{1CFC3BC5-5B28-43BF-B803-45C2E8486028}" presName="vertSpace2b" presStyleCnt="0"/>
      <dgm:spPr/>
    </dgm:pt>
    <dgm:pt modelId="{EA525EBF-CF4A-41F9-B5E8-7D0FABE6AA24}" type="pres">
      <dgm:prSet presAssocID="{F3939575-BF60-475F-B58F-90A55CD8D438}" presName="horz2" presStyleCnt="0"/>
      <dgm:spPr/>
    </dgm:pt>
    <dgm:pt modelId="{69F267C0-B8C0-4702-ADEC-92EB89D336BD}" type="pres">
      <dgm:prSet presAssocID="{F3939575-BF60-475F-B58F-90A55CD8D438}" presName="horzSpace2" presStyleCnt="0"/>
      <dgm:spPr/>
    </dgm:pt>
    <dgm:pt modelId="{3F0A54C5-765E-4CDA-914A-93064BEB3C3D}" type="pres">
      <dgm:prSet presAssocID="{F3939575-BF60-475F-B58F-90A55CD8D438}" presName="tx2" presStyleLbl="revTx" presStyleIdx="4" presStyleCnt="16"/>
      <dgm:spPr/>
      <dgm:t>
        <a:bodyPr/>
        <a:lstStyle/>
        <a:p>
          <a:endParaRPr lang="cs-CZ"/>
        </a:p>
      </dgm:t>
    </dgm:pt>
    <dgm:pt modelId="{8BF54781-1453-47C7-A48F-3AC813056E5E}" type="pres">
      <dgm:prSet presAssocID="{F3939575-BF60-475F-B58F-90A55CD8D438}" presName="vert2" presStyleCnt="0"/>
      <dgm:spPr/>
    </dgm:pt>
    <dgm:pt modelId="{ED7A86CF-5F34-4104-9A9B-A6EB8EE1B117}" type="pres">
      <dgm:prSet presAssocID="{F3939575-BF60-475F-B58F-90A55CD8D438}" presName="thinLine2b" presStyleLbl="callout" presStyleIdx="3" presStyleCnt="15"/>
      <dgm:spPr/>
    </dgm:pt>
    <dgm:pt modelId="{CF6F7CCF-84B4-4F05-BC70-2775CF5A5E23}" type="pres">
      <dgm:prSet presAssocID="{F3939575-BF60-475F-B58F-90A55CD8D438}" presName="vertSpace2b" presStyleCnt="0"/>
      <dgm:spPr/>
    </dgm:pt>
    <dgm:pt modelId="{46942737-12E9-4A92-953B-E2C73E9316FA}" type="pres">
      <dgm:prSet presAssocID="{D0564557-43F2-4ED9-A719-79D4443AFBC0}" presName="horz2" presStyleCnt="0"/>
      <dgm:spPr/>
    </dgm:pt>
    <dgm:pt modelId="{AEA5D79D-69F1-4720-B20B-1C81D67CBBE4}" type="pres">
      <dgm:prSet presAssocID="{D0564557-43F2-4ED9-A719-79D4443AFBC0}" presName="horzSpace2" presStyleCnt="0"/>
      <dgm:spPr/>
    </dgm:pt>
    <dgm:pt modelId="{3F4B796B-3957-40C8-B40F-128FC458FAE8}" type="pres">
      <dgm:prSet presAssocID="{D0564557-43F2-4ED9-A719-79D4443AFBC0}" presName="tx2" presStyleLbl="revTx" presStyleIdx="5" presStyleCnt="16"/>
      <dgm:spPr/>
      <dgm:t>
        <a:bodyPr/>
        <a:lstStyle/>
        <a:p>
          <a:endParaRPr lang="cs-CZ"/>
        </a:p>
      </dgm:t>
    </dgm:pt>
    <dgm:pt modelId="{9146B44C-9264-4D59-B904-C60E8ACBB6EF}" type="pres">
      <dgm:prSet presAssocID="{D0564557-43F2-4ED9-A719-79D4443AFBC0}" presName="vert2" presStyleCnt="0"/>
      <dgm:spPr/>
    </dgm:pt>
    <dgm:pt modelId="{921ECA28-3D6D-452C-AFA5-FA306ACC8483}" type="pres">
      <dgm:prSet presAssocID="{D0564557-43F2-4ED9-A719-79D4443AFBC0}" presName="thinLine2b" presStyleLbl="callout" presStyleIdx="4" presStyleCnt="15"/>
      <dgm:spPr/>
    </dgm:pt>
    <dgm:pt modelId="{3FD0F826-2B33-46EA-B63B-EE3C03644AB7}" type="pres">
      <dgm:prSet presAssocID="{D0564557-43F2-4ED9-A719-79D4443AFBC0}" presName="vertSpace2b" presStyleCnt="0"/>
      <dgm:spPr/>
    </dgm:pt>
    <dgm:pt modelId="{374BA19E-BDB4-482F-8A36-FF4A542AF20A}" type="pres">
      <dgm:prSet presAssocID="{78A1ED6A-610D-4E74-B4F9-4E78878564E3}" presName="horz2" presStyleCnt="0"/>
      <dgm:spPr/>
    </dgm:pt>
    <dgm:pt modelId="{DAAF3FCD-8292-4424-9A6B-2A8931CCDA6C}" type="pres">
      <dgm:prSet presAssocID="{78A1ED6A-610D-4E74-B4F9-4E78878564E3}" presName="horzSpace2" presStyleCnt="0"/>
      <dgm:spPr/>
    </dgm:pt>
    <dgm:pt modelId="{6B581B50-913A-430B-A4ED-B55139DD1553}" type="pres">
      <dgm:prSet presAssocID="{78A1ED6A-610D-4E74-B4F9-4E78878564E3}" presName="tx2" presStyleLbl="revTx" presStyleIdx="6" presStyleCnt="16"/>
      <dgm:spPr/>
      <dgm:t>
        <a:bodyPr/>
        <a:lstStyle/>
        <a:p>
          <a:endParaRPr lang="cs-CZ"/>
        </a:p>
      </dgm:t>
    </dgm:pt>
    <dgm:pt modelId="{F6D4082C-D25B-4421-8324-FFFA7D6A389A}" type="pres">
      <dgm:prSet presAssocID="{78A1ED6A-610D-4E74-B4F9-4E78878564E3}" presName="vert2" presStyleCnt="0"/>
      <dgm:spPr/>
    </dgm:pt>
    <dgm:pt modelId="{C79BDA86-D734-4BCB-A24F-F57E5D23B25B}" type="pres">
      <dgm:prSet presAssocID="{78A1ED6A-610D-4E74-B4F9-4E78878564E3}" presName="thinLine2b" presStyleLbl="callout" presStyleIdx="5" presStyleCnt="15"/>
      <dgm:spPr/>
    </dgm:pt>
    <dgm:pt modelId="{3A0CC73D-AA28-4105-AE97-6A2D19C647E3}" type="pres">
      <dgm:prSet presAssocID="{78A1ED6A-610D-4E74-B4F9-4E78878564E3}" presName="vertSpace2b" presStyleCnt="0"/>
      <dgm:spPr/>
    </dgm:pt>
    <dgm:pt modelId="{5F550313-BE6D-410A-98F7-5E9B2CBAB97E}" type="pres">
      <dgm:prSet presAssocID="{8ECD94A9-9A95-4F8F-AB83-4FAEC4CE378D}" presName="horz2" presStyleCnt="0"/>
      <dgm:spPr/>
    </dgm:pt>
    <dgm:pt modelId="{961553FC-C52F-4ACC-82BD-C205E997FCD2}" type="pres">
      <dgm:prSet presAssocID="{8ECD94A9-9A95-4F8F-AB83-4FAEC4CE378D}" presName="horzSpace2" presStyleCnt="0"/>
      <dgm:spPr/>
    </dgm:pt>
    <dgm:pt modelId="{5D4A3169-5B0A-4512-8725-89ECD5619FA4}" type="pres">
      <dgm:prSet presAssocID="{8ECD94A9-9A95-4F8F-AB83-4FAEC4CE378D}" presName="tx2" presStyleLbl="revTx" presStyleIdx="7" presStyleCnt="16"/>
      <dgm:spPr/>
      <dgm:t>
        <a:bodyPr/>
        <a:lstStyle/>
        <a:p>
          <a:endParaRPr lang="cs-CZ"/>
        </a:p>
      </dgm:t>
    </dgm:pt>
    <dgm:pt modelId="{043E8967-34F8-4B8B-A529-77351DED637A}" type="pres">
      <dgm:prSet presAssocID="{8ECD94A9-9A95-4F8F-AB83-4FAEC4CE378D}" presName="vert2" presStyleCnt="0"/>
      <dgm:spPr/>
    </dgm:pt>
    <dgm:pt modelId="{552FC81D-44F1-424A-BE0B-E5BF761DA405}" type="pres">
      <dgm:prSet presAssocID="{8ECD94A9-9A95-4F8F-AB83-4FAEC4CE378D}" presName="thinLine2b" presStyleLbl="callout" presStyleIdx="6" presStyleCnt="15"/>
      <dgm:spPr/>
    </dgm:pt>
    <dgm:pt modelId="{94425147-4C6D-463B-8BC7-24B1042D2158}" type="pres">
      <dgm:prSet presAssocID="{8ECD94A9-9A95-4F8F-AB83-4FAEC4CE378D}" presName="vertSpace2b" presStyleCnt="0"/>
      <dgm:spPr/>
    </dgm:pt>
    <dgm:pt modelId="{B87C66F7-4242-4669-A40C-CE7C741C7447}" type="pres">
      <dgm:prSet presAssocID="{2042B907-A033-42D8-AE70-27A85C75F8C0}" presName="horz2" presStyleCnt="0"/>
      <dgm:spPr/>
    </dgm:pt>
    <dgm:pt modelId="{C953A877-7190-46F4-B6A0-7930AEF2B7D3}" type="pres">
      <dgm:prSet presAssocID="{2042B907-A033-42D8-AE70-27A85C75F8C0}" presName="horzSpace2" presStyleCnt="0"/>
      <dgm:spPr/>
    </dgm:pt>
    <dgm:pt modelId="{6A3335D7-BC25-4132-A3E3-1F71157F4B11}" type="pres">
      <dgm:prSet presAssocID="{2042B907-A033-42D8-AE70-27A85C75F8C0}" presName="tx2" presStyleLbl="revTx" presStyleIdx="8" presStyleCnt="16"/>
      <dgm:spPr/>
      <dgm:t>
        <a:bodyPr/>
        <a:lstStyle/>
        <a:p>
          <a:endParaRPr lang="cs-CZ"/>
        </a:p>
      </dgm:t>
    </dgm:pt>
    <dgm:pt modelId="{C2409DFA-9089-44CF-8FB2-3A62E9A82AD9}" type="pres">
      <dgm:prSet presAssocID="{2042B907-A033-42D8-AE70-27A85C75F8C0}" presName="vert2" presStyleCnt="0"/>
      <dgm:spPr/>
    </dgm:pt>
    <dgm:pt modelId="{EAA57B36-88D2-4EAB-83C8-DD03E362944E}" type="pres">
      <dgm:prSet presAssocID="{2042B907-A033-42D8-AE70-27A85C75F8C0}" presName="thinLine2b" presStyleLbl="callout" presStyleIdx="7" presStyleCnt="15"/>
      <dgm:spPr/>
    </dgm:pt>
    <dgm:pt modelId="{8D6D0AD7-1259-40CA-BFBD-1C45764306C9}" type="pres">
      <dgm:prSet presAssocID="{2042B907-A033-42D8-AE70-27A85C75F8C0}" presName="vertSpace2b" presStyleCnt="0"/>
      <dgm:spPr/>
    </dgm:pt>
    <dgm:pt modelId="{30AF028F-78C1-4453-A3E6-7987963AC1F6}" type="pres">
      <dgm:prSet presAssocID="{F2BA6BE6-D3CC-4A30-982C-9656F327B96F}" presName="horz2" presStyleCnt="0"/>
      <dgm:spPr/>
    </dgm:pt>
    <dgm:pt modelId="{1727D3AB-4C3B-4E75-B466-7788CFBA9FC0}" type="pres">
      <dgm:prSet presAssocID="{F2BA6BE6-D3CC-4A30-982C-9656F327B96F}" presName="horzSpace2" presStyleCnt="0"/>
      <dgm:spPr/>
    </dgm:pt>
    <dgm:pt modelId="{5ACF8D3C-C691-4EFE-974E-E042C6E168CE}" type="pres">
      <dgm:prSet presAssocID="{F2BA6BE6-D3CC-4A30-982C-9656F327B96F}" presName="tx2" presStyleLbl="revTx" presStyleIdx="9" presStyleCnt="16"/>
      <dgm:spPr/>
      <dgm:t>
        <a:bodyPr/>
        <a:lstStyle/>
        <a:p>
          <a:endParaRPr lang="cs-CZ"/>
        </a:p>
      </dgm:t>
    </dgm:pt>
    <dgm:pt modelId="{4A671E08-31DA-4AB3-AB71-885FBBD1C997}" type="pres">
      <dgm:prSet presAssocID="{F2BA6BE6-D3CC-4A30-982C-9656F327B96F}" presName="vert2" presStyleCnt="0"/>
      <dgm:spPr/>
    </dgm:pt>
    <dgm:pt modelId="{D06A4078-19AF-4360-93F6-3701C495BCEE}" type="pres">
      <dgm:prSet presAssocID="{F2BA6BE6-D3CC-4A30-982C-9656F327B96F}" presName="thinLine2b" presStyleLbl="callout" presStyleIdx="8" presStyleCnt="15"/>
      <dgm:spPr/>
    </dgm:pt>
    <dgm:pt modelId="{0C2F166F-292B-4DE6-9F1E-093B5FD72926}" type="pres">
      <dgm:prSet presAssocID="{F2BA6BE6-D3CC-4A30-982C-9656F327B96F}" presName="vertSpace2b" presStyleCnt="0"/>
      <dgm:spPr/>
    </dgm:pt>
    <dgm:pt modelId="{7866FC39-0725-4BF7-BA3B-C37AAFCA2E35}" type="pres">
      <dgm:prSet presAssocID="{FF6A9A71-B513-4728-AD1B-3DB93F2F19C8}" presName="horz2" presStyleCnt="0"/>
      <dgm:spPr/>
    </dgm:pt>
    <dgm:pt modelId="{ED961C06-6017-46CF-AEFE-5068058D59A4}" type="pres">
      <dgm:prSet presAssocID="{FF6A9A71-B513-4728-AD1B-3DB93F2F19C8}" presName="horzSpace2" presStyleCnt="0"/>
      <dgm:spPr/>
    </dgm:pt>
    <dgm:pt modelId="{72E5C4E2-9FE2-4861-AEE9-EA720394B07D}" type="pres">
      <dgm:prSet presAssocID="{FF6A9A71-B513-4728-AD1B-3DB93F2F19C8}" presName="tx2" presStyleLbl="revTx" presStyleIdx="10" presStyleCnt="16"/>
      <dgm:spPr/>
      <dgm:t>
        <a:bodyPr/>
        <a:lstStyle/>
        <a:p>
          <a:endParaRPr lang="cs-CZ"/>
        </a:p>
      </dgm:t>
    </dgm:pt>
    <dgm:pt modelId="{AF8CB22B-DB54-46DB-8500-0591DB787783}" type="pres">
      <dgm:prSet presAssocID="{FF6A9A71-B513-4728-AD1B-3DB93F2F19C8}" presName="vert2" presStyleCnt="0"/>
      <dgm:spPr/>
    </dgm:pt>
    <dgm:pt modelId="{435C3B31-BA7D-45E1-B3BF-BC035A77CBCF}" type="pres">
      <dgm:prSet presAssocID="{FF6A9A71-B513-4728-AD1B-3DB93F2F19C8}" presName="thinLine2b" presStyleLbl="callout" presStyleIdx="9" presStyleCnt="15"/>
      <dgm:spPr/>
    </dgm:pt>
    <dgm:pt modelId="{8371ED75-7B4A-42DE-92D0-E732A1EA52C3}" type="pres">
      <dgm:prSet presAssocID="{FF6A9A71-B513-4728-AD1B-3DB93F2F19C8}" presName="vertSpace2b" presStyleCnt="0"/>
      <dgm:spPr/>
    </dgm:pt>
    <dgm:pt modelId="{99D2C1C6-1FCF-48D5-9FE9-5A2CC7579A05}" type="pres">
      <dgm:prSet presAssocID="{B4624A9A-70AC-4B56-8479-5E82FE2FF0CB}" presName="horz2" presStyleCnt="0"/>
      <dgm:spPr/>
    </dgm:pt>
    <dgm:pt modelId="{249B5EC1-A0A1-405C-80F9-3FBEC3CDC4B6}" type="pres">
      <dgm:prSet presAssocID="{B4624A9A-70AC-4B56-8479-5E82FE2FF0CB}" presName="horzSpace2" presStyleCnt="0"/>
      <dgm:spPr/>
    </dgm:pt>
    <dgm:pt modelId="{6EEA1512-D5D5-4736-9017-460BE1D7A449}" type="pres">
      <dgm:prSet presAssocID="{B4624A9A-70AC-4B56-8479-5E82FE2FF0CB}" presName="tx2" presStyleLbl="revTx" presStyleIdx="11" presStyleCnt="16"/>
      <dgm:spPr/>
      <dgm:t>
        <a:bodyPr/>
        <a:lstStyle/>
        <a:p>
          <a:endParaRPr lang="cs-CZ"/>
        </a:p>
      </dgm:t>
    </dgm:pt>
    <dgm:pt modelId="{8F56AED3-4C19-49E4-98B9-BC65DC823887}" type="pres">
      <dgm:prSet presAssocID="{B4624A9A-70AC-4B56-8479-5E82FE2FF0CB}" presName="vert2" presStyleCnt="0"/>
      <dgm:spPr/>
    </dgm:pt>
    <dgm:pt modelId="{59D9D6E0-DAC2-481F-AD19-036CFE7F8CE3}" type="pres">
      <dgm:prSet presAssocID="{B4624A9A-70AC-4B56-8479-5E82FE2FF0CB}" presName="thinLine2b" presStyleLbl="callout" presStyleIdx="10" presStyleCnt="15"/>
      <dgm:spPr/>
    </dgm:pt>
    <dgm:pt modelId="{33B4987B-F568-4041-AAF7-7C6972DABBA5}" type="pres">
      <dgm:prSet presAssocID="{B4624A9A-70AC-4B56-8479-5E82FE2FF0CB}" presName="vertSpace2b" presStyleCnt="0"/>
      <dgm:spPr/>
    </dgm:pt>
    <dgm:pt modelId="{FBF0FCD8-52DA-45CD-ABD2-7D3E3C661ECE}" type="pres">
      <dgm:prSet presAssocID="{BABAF2E0-0C49-4C4E-B4A4-78AB58890FE6}" presName="horz2" presStyleCnt="0"/>
      <dgm:spPr/>
    </dgm:pt>
    <dgm:pt modelId="{1C99C607-1FDC-4F7A-8F61-77B97BE157C8}" type="pres">
      <dgm:prSet presAssocID="{BABAF2E0-0C49-4C4E-B4A4-78AB58890FE6}" presName="horzSpace2" presStyleCnt="0"/>
      <dgm:spPr/>
    </dgm:pt>
    <dgm:pt modelId="{39F879C5-BF6E-4CCE-96F4-CE0AA4662839}" type="pres">
      <dgm:prSet presAssocID="{BABAF2E0-0C49-4C4E-B4A4-78AB58890FE6}" presName="tx2" presStyleLbl="revTx" presStyleIdx="12" presStyleCnt="16"/>
      <dgm:spPr/>
      <dgm:t>
        <a:bodyPr/>
        <a:lstStyle/>
        <a:p>
          <a:endParaRPr lang="cs-CZ"/>
        </a:p>
      </dgm:t>
    </dgm:pt>
    <dgm:pt modelId="{DB379B94-309B-4223-99F1-BA126A644EF6}" type="pres">
      <dgm:prSet presAssocID="{BABAF2E0-0C49-4C4E-B4A4-78AB58890FE6}" presName="vert2" presStyleCnt="0"/>
      <dgm:spPr/>
    </dgm:pt>
    <dgm:pt modelId="{4F9E5E27-4D8B-4CB7-8041-B9B8C5C1F9E7}" type="pres">
      <dgm:prSet presAssocID="{BABAF2E0-0C49-4C4E-B4A4-78AB58890FE6}" presName="thinLine2b" presStyleLbl="callout" presStyleIdx="11" presStyleCnt="15"/>
      <dgm:spPr/>
    </dgm:pt>
    <dgm:pt modelId="{EE29DC15-F863-4B2C-9E8A-0D2963DF5A27}" type="pres">
      <dgm:prSet presAssocID="{BABAF2E0-0C49-4C4E-B4A4-78AB58890FE6}" presName="vertSpace2b" presStyleCnt="0"/>
      <dgm:spPr/>
    </dgm:pt>
    <dgm:pt modelId="{B6365A7F-9DD4-4D22-8810-CEFBCD96EFCE}" type="pres">
      <dgm:prSet presAssocID="{75CE9608-016E-4E5D-97F4-7A2B2D992C3D}" presName="horz2" presStyleCnt="0"/>
      <dgm:spPr/>
    </dgm:pt>
    <dgm:pt modelId="{AEF70F90-CE09-4A39-BC7D-CA4B93FB128C}" type="pres">
      <dgm:prSet presAssocID="{75CE9608-016E-4E5D-97F4-7A2B2D992C3D}" presName="horzSpace2" presStyleCnt="0"/>
      <dgm:spPr/>
    </dgm:pt>
    <dgm:pt modelId="{3B222375-8AD7-4D58-A541-16A89C9B79B6}" type="pres">
      <dgm:prSet presAssocID="{75CE9608-016E-4E5D-97F4-7A2B2D992C3D}" presName="tx2" presStyleLbl="revTx" presStyleIdx="13" presStyleCnt="16"/>
      <dgm:spPr/>
      <dgm:t>
        <a:bodyPr/>
        <a:lstStyle/>
        <a:p>
          <a:endParaRPr lang="cs-CZ"/>
        </a:p>
      </dgm:t>
    </dgm:pt>
    <dgm:pt modelId="{CF8FA3B8-1028-439C-9BA2-9FB5C93A7D63}" type="pres">
      <dgm:prSet presAssocID="{75CE9608-016E-4E5D-97F4-7A2B2D992C3D}" presName="vert2" presStyleCnt="0"/>
      <dgm:spPr/>
    </dgm:pt>
    <dgm:pt modelId="{FB839018-6618-4102-896C-8667703713FB}" type="pres">
      <dgm:prSet presAssocID="{75CE9608-016E-4E5D-97F4-7A2B2D992C3D}" presName="thinLine2b" presStyleLbl="callout" presStyleIdx="12" presStyleCnt="15"/>
      <dgm:spPr/>
    </dgm:pt>
    <dgm:pt modelId="{99535E8A-7BB0-458D-B3C9-1CD3799C0447}" type="pres">
      <dgm:prSet presAssocID="{75CE9608-016E-4E5D-97F4-7A2B2D992C3D}" presName="vertSpace2b" presStyleCnt="0"/>
      <dgm:spPr/>
    </dgm:pt>
    <dgm:pt modelId="{081D8389-F426-4033-A0C7-BB8B61C4FC31}" type="pres">
      <dgm:prSet presAssocID="{9FBF8E51-6DEA-4E1A-9ECB-6F32AC941C54}" presName="horz2" presStyleCnt="0"/>
      <dgm:spPr/>
    </dgm:pt>
    <dgm:pt modelId="{05F20BA9-058F-4C8F-80F9-2B1A8B94E7B0}" type="pres">
      <dgm:prSet presAssocID="{9FBF8E51-6DEA-4E1A-9ECB-6F32AC941C54}" presName="horzSpace2" presStyleCnt="0"/>
      <dgm:spPr/>
    </dgm:pt>
    <dgm:pt modelId="{5947E788-2FE8-4BEA-A7EC-C613CBB4DEF0}" type="pres">
      <dgm:prSet presAssocID="{9FBF8E51-6DEA-4E1A-9ECB-6F32AC941C54}" presName="tx2" presStyleLbl="revTx" presStyleIdx="14" presStyleCnt="16"/>
      <dgm:spPr/>
      <dgm:t>
        <a:bodyPr/>
        <a:lstStyle/>
        <a:p>
          <a:endParaRPr lang="cs-CZ"/>
        </a:p>
      </dgm:t>
    </dgm:pt>
    <dgm:pt modelId="{547C654D-7E5E-4351-B081-C397705BC7D1}" type="pres">
      <dgm:prSet presAssocID="{9FBF8E51-6DEA-4E1A-9ECB-6F32AC941C54}" presName="vert2" presStyleCnt="0"/>
      <dgm:spPr/>
    </dgm:pt>
    <dgm:pt modelId="{ACAD6C47-B689-4B9E-9F66-3F93D99BAF95}" type="pres">
      <dgm:prSet presAssocID="{9FBF8E51-6DEA-4E1A-9ECB-6F32AC941C54}" presName="thinLine2b" presStyleLbl="callout" presStyleIdx="13" presStyleCnt="15"/>
      <dgm:spPr/>
    </dgm:pt>
    <dgm:pt modelId="{D98829D8-ECD4-4FD4-899C-358B09B35612}" type="pres">
      <dgm:prSet presAssocID="{9FBF8E51-6DEA-4E1A-9ECB-6F32AC941C54}" presName="vertSpace2b" presStyleCnt="0"/>
      <dgm:spPr/>
    </dgm:pt>
    <dgm:pt modelId="{5282157B-697C-44E2-8277-3C21B001CDDC}" type="pres">
      <dgm:prSet presAssocID="{FECDDC50-4F63-4938-8AE2-2CAFB49593E9}" presName="horz2" presStyleCnt="0"/>
      <dgm:spPr/>
    </dgm:pt>
    <dgm:pt modelId="{E1935857-DE91-458B-A0A1-D8D9FCC74D4E}" type="pres">
      <dgm:prSet presAssocID="{FECDDC50-4F63-4938-8AE2-2CAFB49593E9}" presName="horzSpace2" presStyleCnt="0"/>
      <dgm:spPr/>
    </dgm:pt>
    <dgm:pt modelId="{E8810004-7B13-44A0-BA05-9CFBFCEF153A}" type="pres">
      <dgm:prSet presAssocID="{FECDDC50-4F63-4938-8AE2-2CAFB49593E9}" presName="tx2" presStyleLbl="revTx" presStyleIdx="15" presStyleCnt="16"/>
      <dgm:spPr/>
      <dgm:t>
        <a:bodyPr/>
        <a:lstStyle/>
        <a:p>
          <a:endParaRPr lang="cs-CZ"/>
        </a:p>
      </dgm:t>
    </dgm:pt>
    <dgm:pt modelId="{54E37F65-4581-4442-9CE4-F32B7DB6BF7E}" type="pres">
      <dgm:prSet presAssocID="{FECDDC50-4F63-4938-8AE2-2CAFB49593E9}" presName="vert2" presStyleCnt="0"/>
      <dgm:spPr/>
    </dgm:pt>
    <dgm:pt modelId="{603C0DD7-F8FD-4205-AE73-B71ADBFE6A93}" type="pres">
      <dgm:prSet presAssocID="{FECDDC50-4F63-4938-8AE2-2CAFB49593E9}" presName="thinLine2b" presStyleLbl="callout" presStyleIdx="14" presStyleCnt="15"/>
      <dgm:spPr/>
    </dgm:pt>
    <dgm:pt modelId="{B8265B4C-3270-456E-AAD7-E1BEFB74DAEC}" type="pres">
      <dgm:prSet presAssocID="{FECDDC50-4F63-4938-8AE2-2CAFB49593E9}" presName="vertSpace2b" presStyleCnt="0"/>
      <dgm:spPr/>
    </dgm:pt>
  </dgm:ptLst>
  <dgm:cxnLst>
    <dgm:cxn modelId="{394BE4BC-A47F-420F-8888-5D3892ACD23E}" type="presOf" srcId="{B451BB60-9868-48B7-8E8D-BEF7BB6C59BA}" destId="{32B87852-533A-478D-99C3-3146F717C6D7}" srcOrd="0" destOrd="0" presId="urn:microsoft.com/office/officeart/2008/layout/LinedList"/>
    <dgm:cxn modelId="{B6CEEB99-72B6-43AB-8AC7-372AAC46F686}" srcId="{CEB3555F-413A-4F33-BCFA-1E612448DEB8}" destId="{FECDDC50-4F63-4938-8AE2-2CAFB49593E9}" srcOrd="14" destOrd="0" parTransId="{2507A1B9-C088-4414-8416-AD5F5C814628}" sibTransId="{33EAE61E-A959-4DE0-95EB-7626304EF24C}"/>
    <dgm:cxn modelId="{F2846B28-FAFB-44EE-A53F-3D9557B5CBBD}" type="presOf" srcId="{8ECD94A9-9A95-4F8F-AB83-4FAEC4CE378D}" destId="{5D4A3169-5B0A-4512-8725-89ECD5619FA4}" srcOrd="0" destOrd="0" presId="urn:microsoft.com/office/officeart/2008/layout/LinedList"/>
    <dgm:cxn modelId="{B55A3E5A-FBC2-443A-8F68-0A7074D40D41}" srcId="{CEB3555F-413A-4F33-BCFA-1E612448DEB8}" destId="{F2BA6BE6-D3CC-4A30-982C-9656F327B96F}" srcOrd="8" destOrd="0" parTransId="{7C961282-1554-444A-AF40-9EFA6503EA59}" sibTransId="{280A6839-B305-4007-9098-9A2CF4851EE8}"/>
    <dgm:cxn modelId="{A7BF71BE-FA09-458E-ACF1-B7A523CF25F0}" srcId="{CEB3555F-413A-4F33-BCFA-1E612448DEB8}" destId="{1CFC3BC5-5B28-43BF-B803-45C2E8486028}" srcOrd="2" destOrd="0" parTransId="{941AA981-CDCF-4E8F-8F3C-C48D3A2E26E1}" sibTransId="{EC992F5C-AAC8-434D-9731-F1C66B07D680}"/>
    <dgm:cxn modelId="{A7406E73-352D-47B1-A9E6-BD2DE2290421}" type="presOf" srcId="{4BC65873-3194-4D5E-B53A-432D4F895955}" destId="{14760842-9703-495F-8948-1EC5DB2565C8}" srcOrd="0" destOrd="0" presId="urn:microsoft.com/office/officeart/2008/layout/LinedList"/>
    <dgm:cxn modelId="{87D7B5F7-AD95-49ED-A52F-8B3875227D5A}" type="presOf" srcId="{B4624A9A-70AC-4B56-8479-5E82FE2FF0CB}" destId="{6EEA1512-D5D5-4736-9017-460BE1D7A449}" srcOrd="0" destOrd="0" presId="urn:microsoft.com/office/officeart/2008/layout/LinedList"/>
    <dgm:cxn modelId="{37E0DEB0-0FAC-4BE1-879D-28AFA6D9EF48}" srcId="{CEB3555F-413A-4F33-BCFA-1E612448DEB8}" destId="{F3939575-BF60-475F-B58F-90A55CD8D438}" srcOrd="3" destOrd="0" parTransId="{B45C64C7-65D9-43EE-B158-E8D31E38FEC5}" sibTransId="{F002CD5E-9AE5-4D97-A9CA-D81472BB7F1E}"/>
    <dgm:cxn modelId="{894DEF66-D329-4C36-B80A-C30D265E4858}" type="presOf" srcId="{CEB3555F-413A-4F33-BCFA-1E612448DEB8}" destId="{F003CCAD-D598-47DF-9B89-3B01915A983D}" srcOrd="0" destOrd="0" presId="urn:microsoft.com/office/officeart/2008/layout/LinedList"/>
    <dgm:cxn modelId="{F08A9930-5847-425D-BE92-6C34F9A46444}" srcId="{CEB3555F-413A-4F33-BCFA-1E612448DEB8}" destId="{4BC65873-3194-4D5E-B53A-432D4F895955}" srcOrd="0" destOrd="0" parTransId="{D18D690A-ED13-4E5F-A3EB-9059468EEAFC}" sibTransId="{AE68B541-5EA6-40D6-9B80-A92B33FC3D9C}"/>
    <dgm:cxn modelId="{73782D2F-3A77-4A1C-9229-0A2AFB50C5A5}" srcId="{CEB3555F-413A-4F33-BCFA-1E612448DEB8}" destId="{8ECD94A9-9A95-4F8F-AB83-4FAEC4CE378D}" srcOrd="6" destOrd="0" parTransId="{8EB3FB12-BAA3-4441-A80B-BDB0A1CF96A3}" sibTransId="{4FEC83B2-3B82-46E2-896A-68ACC93E5E6F}"/>
    <dgm:cxn modelId="{C75F7EDF-EF4E-4CBE-9AB0-E7D6B9B0BFA3}" type="presOf" srcId="{78A1ED6A-610D-4E74-B4F9-4E78878564E3}" destId="{6B581B50-913A-430B-A4ED-B55139DD1553}" srcOrd="0" destOrd="0" presId="urn:microsoft.com/office/officeart/2008/layout/LinedList"/>
    <dgm:cxn modelId="{CB396D60-8404-43CC-98F4-7DE866A4CB59}" srcId="{CEB3555F-413A-4F33-BCFA-1E612448DEB8}" destId="{B451BB60-9868-48B7-8E8D-BEF7BB6C59BA}" srcOrd="1" destOrd="0" parTransId="{973278EC-DD06-4BC0-B126-4B6A479BD224}" sibTransId="{9B38C0ED-FC34-4B93-AC5C-FAC440DB16F5}"/>
    <dgm:cxn modelId="{58A1BFFF-AB4C-4208-BD28-EF62D9C91CDF}" srcId="{CEB3555F-413A-4F33-BCFA-1E612448DEB8}" destId="{B4624A9A-70AC-4B56-8479-5E82FE2FF0CB}" srcOrd="10" destOrd="0" parTransId="{B6E71714-EE55-4141-9558-E375EB5406AB}" sibTransId="{55FC37BF-942D-4D25-A551-55C1FC8533F1}"/>
    <dgm:cxn modelId="{79E2B130-B082-4CFD-A50C-E48EFBE8FDDE}" type="presOf" srcId="{BABAF2E0-0C49-4C4E-B4A4-78AB58890FE6}" destId="{39F879C5-BF6E-4CCE-96F4-CE0AA4662839}" srcOrd="0" destOrd="0" presId="urn:microsoft.com/office/officeart/2008/layout/LinedList"/>
    <dgm:cxn modelId="{7F65AE4B-FD1F-43FF-8ABE-2D3A3F869B72}" type="presOf" srcId="{9FBF8E51-6DEA-4E1A-9ECB-6F32AC941C54}" destId="{5947E788-2FE8-4BEA-A7EC-C613CBB4DEF0}" srcOrd="0" destOrd="0" presId="urn:microsoft.com/office/officeart/2008/layout/LinedList"/>
    <dgm:cxn modelId="{011351EE-8CE5-4BEB-BA7A-CEAE51025848}" srcId="{CEB3555F-413A-4F33-BCFA-1E612448DEB8}" destId="{75CE9608-016E-4E5D-97F4-7A2B2D992C3D}" srcOrd="12" destOrd="0" parTransId="{2E74FD3D-1DD3-4121-987E-6FA7C7334F5E}" sibTransId="{77395A9C-A601-409C-8E40-9568C200A33C}"/>
    <dgm:cxn modelId="{94A1F54D-9881-4AAB-8637-F9681AF06C4C}" type="presOf" srcId="{F2BA6BE6-D3CC-4A30-982C-9656F327B96F}" destId="{5ACF8D3C-C691-4EFE-974E-E042C6E168CE}" srcOrd="0" destOrd="0" presId="urn:microsoft.com/office/officeart/2008/layout/LinedList"/>
    <dgm:cxn modelId="{0F9B4A29-29BE-4A56-888C-8F45AC3484FB}" srcId="{CEB3555F-413A-4F33-BCFA-1E612448DEB8}" destId="{78A1ED6A-610D-4E74-B4F9-4E78878564E3}" srcOrd="5" destOrd="0" parTransId="{24A0B650-6854-4C39-BCBE-FEAD0D53B0DA}" sibTransId="{A70746AB-275C-4283-BCC6-3CA31A1B93AD}"/>
    <dgm:cxn modelId="{068A9FBF-6875-4055-BCE6-90D0FCE7EB9C}" type="presOf" srcId="{75CE9608-016E-4E5D-97F4-7A2B2D992C3D}" destId="{3B222375-8AD7-4D58-A541-16A89C9B79B6}" srcOrd="0" destOrd="0" presId="urn:microsoft.com/office/officeart/2008/layout/LinedList"/>
    <dgm:cxn modelId="{9FCFABBD-37FA-49A8-B760-B52083AC6E18}" srcId="{CEB3555F-413A-4F33-BCFA-1E612448DEB8}" destId="{2042B907-A033-42D8-AE70-27A85C75F8C0}" srcOrd="7" destOrd="0" parTransId="{94084B98-743D-408D-BCEA-324048B39F25}" sibTransId="{56AD8065-4BA7-4EF9-87C7-711A2D5EACA2}"/>
    <dgm:cxn modelId="{F70B55C1-8B51-4DDB-83AC-9804BB8B70B7}" type="presOf" srcId="{F3939575-BF60-475F-B58F-90A55CD8D438}" destId="{3F0A54C5-765E-4CDA-914A-93064BEB3C3D}" srcOrd="0" destOrd="0" presId="urn:microsoft.com/office/officeart/2008/layout/LinedList"/>
    <dgm:cxn modelId="{3B4F91EA-FFFB-4BEB-BD0E-C5DB9DFF94E1}" type="presOf" srcId="{4E5078E5-E37F-4696-98F1-A32EDEDD651F}" destId="{C9C0B490-183E-4232-9592-53964B812E4A}" srcOrd="0" destOrd="0" presId="urn:microsoft.com/office/officeart/2008/layout/LinedList"/>
    <dgm:cxn modelId="{EBE29503-82F5-416E-8DFF-CFC808BA7583}" type="presOf" srcId="{2042B907-A033-42D8-AE70-27A85C75F8C0}" destId="{6A3335D7-BC25-4132-A3E3-1F71157F4B11}" srcOrd="0" destOrd="0" presId="urn:microsoft.com/office/officeart/2008/layout/LinedList"/>
    <dgm:cxn modelId="{C4B3F423-9045-4B35-BE09-8A00C123E31B}" srcId="{CEB3555F-413A-4F33-BCFA-1E612448DEB8}" destId="{FF6A9A71-B513-4728-AD1B-3DB93F2F19C8}" srcOrd="9" destOrd="0" parTransId="{9DCBE088-14B7-429E-9952-E1832774E90D}" sibTransId="{61925729-3901-4039-9999-E38CA56C048E}"/>
    <dgm:cxn modelId="{89B2B07B-BBD2-483C-B7F0-55FB76821335}" srcId="{4E5078E5-E37F-4696-98F1-A32EDEDD651F}" destId="{CEB3555F-413A-4F33-BCFA-1E612448DEB8}" srcOrd="0" destOrd="0" parTransId="{C6F88082-9773-4F91-92BF-7DA910030516}" sibTransId="{53AA46A5-7949-4660-998F-68BDE619EECD}"/>
    <dgm:cxn modelId="{AAF674FA-73C4-4CB0-ACD1-A85634D7CBA5}" srcId="{CEB3555F-413A-4F33-BCFA-1E612448DEB8}" destId="{BABAF2E0-0C49-4C4E-B4A4-78AB58890FE6}" srcOrd="11" destOrd="0" parTransId="{EF82E4D7-F8F3-4DC9-89A0-753D350B27AF}" sibTransId="{8E6D301F-ECDF-43B5-8380-B6AE2B40FC1F}"/>
    <dgm:cxn modelId="{34ECB01D-B135-4223-A156-3EE2E25D421C}" type="presOf" srcId="{D0564557-43F2-4ED9-A719-79D4443AFBC0}" destId="{3F4B796B-3957-40C8-B40F-128FC458FAE8}" srcOrd="0" destOrd="0" presId="urn:microsoft.com/office/officeart/2008/layout/LinedList"/>
    <dgm:cxn modelId="{FC952DBE-7F3C-4B9C-86B5-BF99A2C51646}" type="presOf" srcId="{FF6A9A71-B513-4728-AD1B-3DB93F2F19C8}" destId="{72E5C4E2-9FE2-4861-AEE9-EA720394B07D}" srcOrd="0" destOrd="0" presId="urn:microsoft.com/office/officeart/2008/layout/LinedList"/>
    <dgm:cxn modelId="{FA15B964-ACF1-4D45-A4C7-7776285F3411}" srcId="{CEB3555F-413A-4F33-BCFA-1E612448DEB8}" destId="{D0564557-43F2-4ED9-A719-79D4443AFBC0}" srcOrd="4" destOrd="0" parTransId="{6F456772-60EB-45BC-B4CB-7A7EC44D51FE}" sibTransId="{750D04D0-EC53-4E8B-B623-A66968A8ADB0}"/>
    <dgm:cxn modelId="{743A4322-DF48-4290-9DF3-5753097D4A3F}" srcId="{CEB3555F-413A-4F33-BCFA-1E612448DEB8}" destId="{9FBF8E51-6DEA-4E1A-9ECB-6F32AC941C54}" srcOrd="13" destOrd="0" parTransId="{23116418-3E1E-4878-A830-3B3FC7BE0EF2}" sibTransId="{E7473CEE-2A4C-4DB3-9E74-47AB4B5E5E9E}"/>
    <dgm:cxn modelId="{6803AC1C-B4B9-4D55-8D1B-A09E468D6C9A}" type="presOf" srcId="{1CFC3BC5-5B28-43BF-B803-45C2E8486028}" destId="{5B4C8D4F-6220-4ACF-BDED-901C27C15414}" srcOrd="0" destOrd="0" presId="urn:microsoft.com/office/officeart/2008/layout/LinedList"/>
    <dgm:cxn modelId="{A9F203B2-FCFF-4544-B730-F338E8C60993}" type="presOf" srcId="{FECDDC50-4F63-4938-8AE2-2CAFB49593E9}" destId="{E8810004-7B13-44A0-BA05-9CFBFCEF153A}" srcOrd="0" destOrd="0" presId="urn:microsoft.com/office/officeart/2008/layout/LinedList"/>
    <dgm:cxn modelId="{7324B698-A5D4-4E7B-8710-DF11596A77BA}" type="presParOf" srcId="{C9C0B490-183E-4232-9592-53964B812E4A}" destId="{1EE68ED2-812E-4250-9006-033AEE63D5B6}" srcOrd="0" destOrd="0" presId="urn:microsoft.com/office/officeart/2008/layout/LinedList"/>
    <dgm:cxn modelId="{AC5DD2C8-404E-41CC-A5E7-52A0A732EA49}" type="presParOf" srcId="{C9C0B490-183E-4232-9592-53964B812E4A}" destId="{8AC1E721-2D91-4B2C-B71E-E3C5B42BD8CD}" srcOrd="1" destOrd="0" presId="urn:microsoft.com/office/officeart/2008/layout/LinedList"/>
    <dgm:cxn modelId="{FE6ECA76-BE68-4F4F-9EE7-B53508DAA3F1}" type="presParOf" srcId="{8AC1E721-2D91-4B2C-B71E-E3C5B42BD8CD}" destId="{F003CCAD-D598-47DF-9B89-3B01915A983D}" srcOrd="0" destOrd="0" presId="urn:microsoft.com/office/officeart/2008/layout/LinedList"/>
    <dgm:cxn modelId="{17242661-B116-4519-8846-3BFA2B6505A6}" type="presParOf" srcId="{8AC1E721-2D91-4B2C-B71E-E3C5B42BD8CD}" destId="{C4DC8CA5-76EB-4367-9F22-711329F70D90}" srcOrd="1" destOrd="0" presId="urn:microsoft.com/office/officeart/2008/layout/LinedList"/>
    <dgm:cxn modelId="{C0E79062-E0B9-4B2F-86FB-4DECA890A1CA}" type="presParOf" srcId="{C4DC8CA5-76EB-4367-9F22-711329F70D90}" destId="{DF86D248-0CA2-427C-979B-C91D78E3C5B1}" srcOrd="0" destOrd="0" presId="urn:microsoft.com/office/officeart/2008/layout/LinedList"/>
    <dgm:cxn modelId="{4CB689CE-C4AC-4AFD-B461-7B497D0392EE}" type="presParOf" srcId="{C4DC8CA5-76EB-4367-9F22-711329F70D90}" destId="{A20AA18F-C843-482C-BD5D-2180A97A6D84}" srcOrd="1" destOrd="0" presId="urn:microsoft.com/office/officeart/2008/layout/LinedList"/>
    <dgm:cxn modelId="{B47EFD64-9132-41B5-A4AF-47E332DFEAF1}" type="presParOf" srcId="{A20AA18F-C843-482C-BD5D-2180A97A6D84}" destId="{938C6EA9-21F5-49F9-A08F-2C320EC49CC5}" srcOrd="0" destOrd="0" presId="urn:microsoft.com/office/officeart/2008/layout/LinedList"/>
    <dgm:cxn modelId="{AD463DF1-EDE7-4C8C-ACD2-57033132DFF1}" type="presParOf" srcId="{A20AA18F-C843-482C-BD5D-2180A97A6D84}" destId="{14760842-9703-495F-8948-1EC5DB2565C8}" srcOrd="1" destOrd="0" presId="urn:microsoft.com/office/officeart/2008/layout/LinedList"/>
    <dgm:cxn modelId="{F1597461-96D5-4CD3-B45F-FE6C045CF405}" type="presParOf" srcId="{A20AA18F-C843-482C-BD5D-2180A97A6D84}" destId="{6B317FC3-41CB-45D5-B781-D7FF97559A17}" srcOrd="2" destOrd="0" presId="urn:microsoft.com/office/officeart/2008/layout/LinedList"/>
    <dgm:cxn modelId="{B94CA055-9474-4BE6-BF50-0F58F0E1854B}" type="presParOf" srcId="{C4DC8CA5-76EB-4367-9F22-711329F70D90}" destId="{B048769C-F8C3-47BE-8FFE-CF59BC799D2B}" srcOrd="2" destOrd="0" presId="urn:microsoft.com/office/officeart/2008/layout/LinedList"/>
    <dgm:cxn modelId="{6A4EA652-0349-49D0-8771-551F502C3736}" type="presParOf" srcId="{C4DC8CA5-76EB-4367-9F22-711329F70D90}" destId="{35E452E9-5F76-4E07-AEF2-29CDCC7D04AD}" srcOrd="3" destOrd="0" presId="urn:microsoft.com/office/officeart/2008/layout/LinedList"/>
    <dgm:cxn modelId="{093F6236-8D39-44F0-B475-EED4BB3E8227}" type="presParOf" srcId="{C4DC8CA5-76EB-4367-9F22-711329F70D90}" destId="{A4D83227-581F-47F1-A87F-F0B4A75F4FAE}" srcOrd="4" destOrd="0" presId="urn:microsoft.com/office/officeart/2008/layout/LinedList"/>
    <dgm:cxn modelId="{095D5921-5B5E-4FE9-91BB-4A77F6E4C209}" type="presParOf" srcId="{A4D83227-581F-47F1-A87F-F0B4A75F4FAE}" destId="{AD4BEA5B-E878-4575-B3F8-BAF5EDFA93CB}" srcOrd="0" destOrd="0" presId="urn:microsoft.com/office/officeart/2008/layout/LinedList"/>
    <dgm:cxn modelId="{B4BD40ED-6CB9-410C-A5CB-FE9C910274B2}" type="presParOf" srcId="{A4D83227-581F-47F1-A87F-F0B4A75F4FAE}" destId="{32B87852-533A-478D-99C3-3146F717C6D7}" srcOrd="1" destOrd="0" presId="urn:microsoft.com/office/officeart/2008/layout/LinedList"/>
    <dgm:cxn modelId="{1D30B88A-C73A-4A22-89AC-EEF2E1749FA3}" type="presParOf" srcId="{A4D83227-581F-47F1-A87F-F0B4A75F4FAE}" destId="{C218F65E-DC9B-47DA-A9B6-36DC1B40D5FE}" srcOrd="2" destOrd="0" presId="urn:microsoft.com/office/officeart/2008/layout/LinedList"/>
    <dgm:cxn modelId="{54B7114E-506B-456D-AF7C-4C90F64DB018}" type="presParOf" srcId="{C4DC8CA5-76EB-4367-9F22-711329F70D90}" destId="{BEFEDE01-99E0-4B97-9A53-37350FEB236A}" srcOrd="5" destOrd="0" presId="urn:microsoft.com/office/officeart/2008/layout/LinedList"/>
    <dgm:cxn modelId="{1766A20D-9834-4C15-9637-5C4E25489E87}" type="presParOf" srcId="{C4DC8CA5-76EB-4367-9F22-711329F70D90}" destId="{A7829E46-08AF-4372-ACF9-A87FD24C3D00}" srcOrd="6" destOrd="0" presId="urn:microsoft.com/office/officeart/2008/layout/LinedList"/>
    <dgm:cxn modelId="{7B2DA1E0-76B1-486A-A080-5634F2492D2C}" type="presParOf" srcId="{C4DC8CA5-76EB-4367-9F22-711329F70D90}" destId="{5EEAAE0B-29C4-47C2-92E8-08608FFEAED5}" srcOrd="7" destOrd="0" presId="urn:microsoft.com/office/officeart/2008/layout/LinedList"/>
    <dgm:cxn modelId="{FF13BEF2-0A06-4712-AD56-E5D5A8E147F6}" type="presParOf" srcId="{5EEAAE0B-29C4-47C2-92E8-08608FFEAED5}" destId="{F20AEC15-F062-4A20-945B-F19245B093A4}" srcOrd="0" destOrd="0" presId="urn:microsoft.com/office/officeart/2008/layout/LinedList"/>
    <dgm:cxn modelId="{FF86F025-C993-41A0-813A-D288A1FB7B03}" type="presParOf" srcId="{5EEAAE0B-29C4-47C2-92E8-08608FFEAED5}" destId="{5B4C8D4F-6220-4ACF-BDED-901C27C15414}" srcOrd="1" destOrd="0" presId="urn:microsoft.com/office/officeart/2008/layout/LinedList"/>
    <dgm:cxn modelId="{A4341203-8B3E-4610-BB6A-992085351EF1}" type="presParOf" srcId="{5EEAAE0B-29C4-47C2-92E8-08608FFEAED5}" destId="{9177163E-1D24-48A0-9635-4BD543D1C955}" srcOrd="2" destOrd="0" presId="urn:microsoft.com/office/officeart/2008/layout/LinedList"/>
    <dgm:cxn modelId="{ED06AA4D-8653-4038-9BBF-E433CE6605DF}" type="presParOf" srcId="{C4DC8CA5-76EB-4367-9F22-711329F70D90}" destId="{4501D7EA-7823-46BB-B19B-BD6D33D2FC4A}" srcOrd="8" destOrd="0" presId="urn:microsoft.com/office/officeart/2008/layout/LinedList"/>
    <dgm:cxn modelId="{781D123D-663A-4F2A-9E9D-08E3B8D3F342}" type="presParOf" srcId="{C4DC8CA5-76EB-4367-9F22-711329F70D90}" destId="{6FF5FD6C-472B-43D2-AAC6-89BE2A581DE8}" srcOrd="9" destOrd="0" presId="urn:microsoft.com/office/officeart/2008/layout/LinedList"/>
    <dgm:cxn modelId="{990FDE7B-DF13-44ED-8B2B-FC0CAE9B8F19}" type="presParOf" srcId="{C4DC8CA5-76EB-4367-9F22-711329F70D90}" destId="{EA525EBF-CF4A-41F9-B5E8-7D0FABE6AA24}" srcOrd="10" destOrd="0" presId="urn:microsoft.com/office/officeart/2008/layout/LinedList"/>
    <dgm:cxn modelId="{11D315B9-B6B0-45C4-96AB-3310793B1783}" type="presParOf" srcId="{EA525EBF-CF4A-41F9-B5E8-7D0FABE6AA24}" destId="{69F267C0-B8C0-4702-ADEC-92EB89D336BD}" srcOrd="0" destOrd="0" presId="urn:microsoft.com/office/officeart/2008/layout/LinedList"/>
    <dgm:cxn modelId="{313B75AF-F09C-414A-8501-35ABFAB9025F}" type="presParOf" srcId="{EA525EBF-CF4A-41F9-B5E8-7D0FABE6AA24}" destId="{3F0A54C5-765E-4CDA-914A-93064BEB3C3D}" srcOrd="1" destOrd="0" presId="urn:microsoft.com/office/officeart/2008/layout/LinedList"/>
    <dgm:cxn modelId="{D438E183-DB33-4213-9CFE-E8194892C636}" type="presParOf" srcId="{EA525EBF-CF4A-41F9-B5E8-7D0FABE6AA24}" destId="{8BF54781-1453-47C7-A48F-3AC813056E5E}" srcOrd="2" destOrd="0" presId="urn:microsoft.com/office/officeart/2008/layout/LinedList"/>
    <dgm:cxn modelId="{2DE57C98-D674-4A34-9820-16BD6941C57D}" type="presParOf" srcId="{C4DC8CA5-76EB-4367-9F22-711329F70D90}" destId="{ED7A86CF-5F34-4104-9A9B-A6EB8EE1B117}" srcOrd="11" destOrd="0" presId="urn:microsoft.com/office/officeart/2008/layout/LinedList"/>
    <dgm:cxn modelId="{330262E2-6668-40E0-BE34-69E0769DDD8D}" type="presParOf" srcId="{C4DC8CA5-76EB-4367-9F22-711329F70D90}" destId="{CF6F7CCF-84B4-4F05-BC70-2775CF5A5E23}" srcOrd="12" destOrd="0" presId="urn:microsoft.com/office/officeart/2008/layout/LinedList"/>
    <dgm:cxn modelId="{291DD3AB-018E-46B5-AFCD-1E69BDBE40F9}" type="presParOf" srcId="{C4DC8CA5-76EB-4367-9F22-711329F70D90}" destId="{46942737-12E9-4A92-953B-E2C73E9316FA}" srcOrd="13" destOrd="0" presId="urn:microsoft.com/office/officeart/2008/layout/LinedList"/>
    <dgm:cxn modelId="{308DD2E6-D9AA-4920-991F-4D1DAD6968FB}" type="presParOf" srcId="{46942737-12E9-4A92-953B-E2C73E9316FA}" destId="{AEA5D79D-69F1-4720-B20B-1C81D67CBBE4}" srcOrd="0" destOrd="0" presId="urn:microsoft.com/office/officeart/2008/layout/LinedList"/>
    <dgm:cxn modelId="{539EFDF4-E748-42C4-9E5B-BDCA5CB1EFC6}" type="presParOf" srcId="{46942737-12E9-4A92-953B-E2C73E9316FA}" destId="{3F4B796B-3957-40C8-B40F-128FC458FAE8}" srcOrd="1" destOrd="0" presId="urn:microsoft.com/office/officeart/2008/layout/LinedList"/>
    <dgm:cxn modelId="{5309835B-E8FE-4B7D-8674-41A4775FD88A}" type="presParOf" srcId="{46942737-12E9-4A92-953B-E2C73E9316FA}" destId="{9146B44C-9264-4D59-B904-C60E8ACBB6EF}" srcOrd="2" destOrd="0" presId="urn:microsoft.com/office/officeart/2008/layout/LinedList"/>
    <dgm:cxn modelId="{AE8EFEAA-F330-4349-9ACC-332203B0C049}" type="presParOf" srcId="{C4DC8CA5-76EB-4367-9F22-711329F70D90}" destId="{921ECA28-3D6D-452C-AFA5-FA306ACC8483}" srcOrd="14" destOrd="0" presId="urn:microsoft.com/office/officeart/2008/layout/LinedList"/>
    <dgm:cxn modelId="{18C379DC-68D1-4F65-B459-073830126156}" type="presParOf" srcId="{C4DC8CA5-76EB-4367-9F22-711329F70D90}" destId="{3FD0F826-2B33-46EA-B63B-EE3C03644AB7}" srcOrd="15" destOrd="0" presId="urn:microsoft.com/office/officeart/2008/layout/LinedList"/>
    <dgm:cxn modelId="{7092C7B7-5B77-4310-84A0-DEC51FD98C47}" type="presParOf" srcId="{C4DC8CA5-76EB-4367-9F22-711329F70D90}" destId="{374BA19E-BDB4-482F-8A36-FF4A542AF20A}" srcOrd="16" destOrd="0" presId="urn:microsoft.com/office/officeart/2008/layout/LinedList"/>
    <dgm:cxn modelId="{FA24AE9B-B46E-41BC-865F-02B5A5DEE555}" type="presParOf" srcId="{374BA19E-BDB4-482F-8A36-FF4A542AF20A}" destId="{DAAF3FCD-8292-4424-9A6B-2A8931CCDA6C}" srcOrd="0" destOrd="0" presId="urn:microsoft.com/office/officeart/2008/layout/LinedList"/>
    <dgm:cxn modelId="{4D24BB58-0D5A-430A-AE07-17F2A88B642A}" type="presParOf" srcId="{374BA19E-BDB4-482F-8A36-FF4A542AF20A}" destId="{6B581B50-913A-430B-A4ED-B55139DD1553}" srcOrd="1" destOrd="0" presId="urn:microsoft.com/office/officeart/2008/layout/LinedList"/>
    <dgm:cxn modelId="{A49BA4CB-D630-4285-BDC9-03C873290A84}" type="presParOf" srcId="{374BA19E-BDB4-482F-8A36-FF4A542AF20A}" destId="{F6D4082C-D25B-4421-8324-FFFA7D6A389A}" srcOrd="2" destOrd="0" presId="urn:microsoft.com/office/officeart/2008/layout/LinedList"/>
    <dgm:cxn modelId="{2FA20159-5723-47A9-99B9-E5DB9417B95B}" type="presParOf" srcId="{C4DC8CA5-76EB-4367-9F22-711329F70D90}" destId="{C79BDA86-D734-4BCB-A24F-F57E5D23B25B}" srcOrd="17" destOrd="0" presId="urn:microsoft.com/office/officeart/2008/layout/LinedList"/>
    <dgm:cxn modelId="{6C684240-D965-43DE-9236-41B3E29B1076}" type="presParOf" srcId="{C4DC8CA5-76EB-4367-9F22-711329F70D90}" destId="{3A0CC73D-AA28-4105-AE97-6A2D19C647E3}" srcOrd="18" destOrd="0" presId="urn:microsoft.com/office/officeart/2008/layout/LinedList"/>
    <dgm:cxn modelId="{F8F77E27-AF1D-4069-93A8-8BCE302F391A}" type="presParOf" srcId="{C4DC8CA5-76EB-4367-9F22-711329F70D90}" destId="{5F550313-BE6D-410A-98F7-5E9B2CBAB97E}" srcOrd="19" destOrd="0" presId="urn:microsoft.com/office/officeart/2008/layout/LinedList"/>
    <dgm:cxn modelId="{CE5D611A-1CEB-4571-84AC-F9A4D4C8F6FE}" type="presParOf" srcId="{5F550313-BE6D-410A-98F7-5E9B2CBAB97E}" destId="{961553FC-C52F-4ACC-82BD-C205E997FCD2}" srcOrd="0" destOrd="0" presId="urn:microsoft.com/office/officeart/2008/layout/LinedList"/>
    <dgm:cxn modelId="{023E9AF8-3568-4DE7-B84C-80A5C0723586}" type="presParOf" srcId="{5F550313-BE6D-410A-98F7-5E9B2CBAB97E}" destId="{5D4A3169-5B0A-4512-8725-89ECD5619FA4}" srcOrd="1" destOrd="0" presId="urn:microsoft.com/office/officeart/2008/layout/LinedList"/>
    <dgm:cxn modelId="{DE7A6C24-67AC-400F-8F36-7DDFBE5222EB}" type="presParOf" srcId="{5F550313-BE6D-410A-98F7-5E9B2CBAB97E}" destId="{043E8967-34F8-4B8B-A529-77351DED637A}" srcOrd="2" destOrd="0" presId="urn:microsoft.com/office/officeart/2008/layout/LinedList"/>
    <dgm:cxn modelId="{40AD3FD9-637F-45F1-A680-9E5F99B0E9A7}" type="presParOf" srcId="{C4DC8CA5-76EB-4367-9F22-711329F70D90}" destId="{552FC81D-44F1-424A-BE0B-E5BF761DA405}" srcOrd="20" destOrd="0" presId="urn:microsoft.com/office/officeart/2008/layout/LinedList"/>
    <dgm:cxn modelId="{CEF0519F-FF0B-4F4C-AB89-B5EE778BD128}" type="presParOf" srcId="{C4DC8CA5-76EB-4367-9F22-711329F70D90}" destId="{94425147-4C6D-463B-8BC7-24B1042D2158}" srcOrd="21" destOrd="0" presId="urn:microsoft.com/office/officeart/2008/layout/LinedList"/>
    <dgm:cxn modelId="{92586E79-F13A-4818-A4C9-024714F489A3}" type="presParOf" srcId="{C4DC8CA5-76EB-4367-9F22-711329F70D90}" destId="{B87C66F7-4242-4669-A40C-CE7C741C7447}" srcOrd="22" destOrd="0" presId="urn:microsoft.com/office/officeart/2008/layout/LinedList"/>
    <dgm:cxn modelId="{46188DDA-54C8-4980-AA6D-1966D1746927}" type="presParOf" srcId="{B87C66F7-4242-4669-A40C-CE7C741C7447}" destId="{C953A877-7190-46F4-B6A0-7930AEF2B7D3}" srcOrd="0" destOrd="0" presId="urn:microsoft.com/office/officeart/2008/layout/LinedList"/>
    <dgm:cxn modelId="{1D237FED-B020-451D-B6AA-197EEB243EE8}" type="presParOf" srcId="{B87C66F7-4242-4669-A40C-CE7C741C7447}" destId="{6A3335D7-BC25-4132-A3E3-1F71157F4B11}" srcOrd="1" destOrd="0" presId="urn:microsoft.com/office/officeart/2008/layout/LinedList"/>
    <dgm:cxn modelId="{03EF707B-A474-4656-BAF8-F86AA2676F7E}" type="presParOf" srcId="{B87C66F7-4242-4669-A40C-CE7C741C7447}" destId="{C2409DFA-9089-44CF-8FB2-3A62E9A82AD9}" srcOrd="2" destOrd="0" presId="urn:microsoft.com/office/officeart/2008/layout/LinedList"/>
    <dgm:cxn modelId="{22CF8850-E396-4049-88C3-71CECC3D920B}" type="presParOf" srcId="{C4DC8CA5-76EB-4367-9F22-711329F70D90}" destId="{EAA57B36-88D2-4EAB-83C8-DD03E362944E}" srcOrd="23" destOrd="0" presId="urn:microsoft.com/office/officeart/2008/layout/LinedList"/>
    <dgm:cxn modelId="{57970686-7FEE-4847-8FAE-DD94A832751E}" type="presParOf" srcId="{C4DC8CA5-76EB-4367-9F22-711329F70D90}" destId="{8D6D0AD7-1259-40CA-BFBD-1C45764306C9}" srcOrd="24" destOrd="0" presId="urn:microsoft.com/office/officeart/2008/layout/LinedList"/>
    <dgm:cxn modelId="{37209160-A74F-47D5-974B-09D5B17A8EDF}" type="presParOf" srcId="{C4DC8CA5-76EB-4367-9F22-711329F70D90}" destId="{30AF028F-78C1-4453-A3E6-7987963AC1F6}" srcOrd="25" destOrd="0" presId="urn:microsoft.com/office/officeart/2008/layout/LinedList"/>
    <dgm:cxn modelId="{C8BDF477-4C6C-4604-AEA0-83CBD02A5B5E}" type="presParOf" srcId="{30AF028F-78C1-4453-A3E6-7987963AC1F6}" destId="{1727D3AB-4C3B-4E75-B466-7788CFBA9FC0}" srcOrd="0" destOrd="0" presId="urn:microsoft.com/office/officeart/2008/layout/LinedList"/>
    <dgm:cxn modelId="{CDB18FF0-4C37-4715-96A5-B6E45FF063A6}" type="presParOf" srcId="{30AF028F-78C1-4453-A3E6-7987963AC1F6}" destId="{5ACF8D3C-C691-4EFE-974E-E042C6E168CE}" srcOrd="1" destOrd="0" presId="urn:microsoft.com/office/officeart/2008/layout/LinedList"/>
    <dgm:cxn modelId="{33367B23-AB9C-42E7-8400-1E9073D745CC}" type="presParOf" srcId="{30AF028F-78C1-4453-A3E6-7987963AC1F6}" destId="{4A671E08-31DA-4AB3-AB71-885FBBD1C997}" srcOrd="2" destOrd="0" presId="urn:microsoft.com/office/officeart/2008/layout/LinedList"/>
    <dgm:cxn modelId="{618B1D65-4CBA-4AD5-AAF5-F613E7F54B4B}" type="presParOf" srcId="{C4DC8CA5-76EB-4367-9F22-711329F70D90}" destId="{D06A4078-19AF-4360-93F6-3701C495BCEE}" srcOrd="26" destOrd="0" presId="urn:microsoft.com/office/officeart/2008/layout/LinedList"/>
    <dgm:cxn modelId="{2BA23DC5-1889-43DD-BAFF-077F2AD62A6D}" type="presParOf" srcId="{C4DC8CA5-76EB-4367-9F22-711329F70D90}" destId="{0C2F166F-292B-4DE6-9F1E-093B5FD72926}" srcOrd="27" destOrd="0" presId="urn:microsoft.com/office/officeart/2008/layout/LinedList"/>
    <dgm:cxn modelId="{D1610DCA-6ABA-425D-8D87-1EE4519AD734}" type="presParOf" srcId="{C4DC8CA5-76EB-4367-9F22-711329F70D90}" destId="{7866FC39-0725-4BF7-BA3B-C37AAFCA2E35}" srcOrd="28" destOrd="0" presId="urn:microsoft.com/office/officeart/2008/layout/LinedList"/>
    <dgm:cxn modelId="{8B2F4452-B962-4AFE-92F8-6FC9C629C9FC}" type="presParOf" srcId="{7866FC39-0725-4BF7-BA3B-C37AAFCA2E35}" destId="{ED961C06-6017-46CF-AEFE-5068058D59A4}" srcOrd="0" destOrd="0" presId="urn:microsoft.com/office/officeart/2008/layout/LinedList"/>
    <dgm:cxn modelId="{6B97CEC1-0662-464D-9FB2-5613828D9355}" type="presParOf" srcId="{7866FC39-0725-4BF7-BA3B-C37AAFCA2E35}" destId="{72E5C4E2-9FE2-4861-AEE9-EA720394B07D}" srcOrd="1" destOrd="0" presId="urn:microsoft.com/office/officeart/2008/layout/LinedList"/>
    <dgm:cxn modelId="{9B8D9AD4-709E-4C56-B3D1-4080D0A1D09A}" type="presParOf" srcId="{7866FC39-0725-4BF7-BA3B-C37AAFCA2E35}" destId="{AF8CB22B-DB54-46DB-8500-0591DB787783}" srcOrd="2" destOrd="0" presId="urn:microsoft.com/office/officeart/2008/layout/LinedList"/>
    <dgm:cxn modelId="{F1EF7EB5-89AE-470F-998B-840ACEE95EA5}" type="presParOf" srcId="{C4DC8CA5-76EB-4367-9F22-711329F70D90}" destId="{435C3B31-BA7D-45E1-B3BF-BC035A77CBCF}" srcOrd="29" destOrd="0" presId="urn:microsoft.com/office/officeart/2008/layout/LinedList"/>
    <dgm:cxn modelId="{9ED39165-2EFE-4FAE-8ADB-8D243C5CB635}" type="presParOf" srcId="{C4DC8CA5-76EB-4367-9F22-711329F70D90}" destId="{8371ED75-7B4A-42DE-92D0-E732A1EA52C3}" srcOrd="30" destOrd="0" presId="urn:microsoft.com/office/officeart/2008/layout/LinedList"/>
    <dgm:cxn modelId="{65FD2BA2-8DE7-47E6-8FD7-FB85D870D707}" type="presParOf" srcId="{C4DC8CA5-76EB-4367-9F22-711329F70D90}" destId="{99D2C1C6-1FCF-48D5-9FE9-5A2CC7579A05}" srcOrd="31" destOrd="0" presId="urn:microsoft.com/office/officeart/2008/layout/LinedList"/>
    <dgm:cxn modelId="{036DCD08-3E1A-4053-B293-7EF5B8ACEFC1}" type="presParOf" srcId="{99D2C1C6-1FCF-48D5-9FE9-5A2CC7579A05}" destId="{249B5EC1-A0A1-405C-80F9-3FBEC3CDC4B6}" srcOrd="0" destOrd="0" presId="urn:microsoft.com/office/officeart/2008/layout/LinedList"/>
    <dgm:cxn modelId="{FC22F8E5-F46D-447A-8DF4-79CC0045491F}" type="presParOf" srcId="{99D2C1C6-1FCF-48D5-9FE9-5A2CC7579A05}" destId="{6EEA1512-D5D5-4736-9017-460BE1D7A449}" srcOrd="1" destOrd="0" presId="urn:microsoft.com/office/officeart/2008/layout/LinedList"/>
    <dgm:cxn modelId="{F9B9468D-6604-475D-977F-1BA1DFB8D60C}" type="presParOf" srcId="{99D2C1C6-1FCF-48D5-9FE9-5A2CC7579A05}" destId="{8F56AED3-4C19-49E4-98B9-BC65DC823887}" srcOrd="2" destOrd="0" presId="urn:microsoft.com/office/officeart/2008/layout/LinedList"/>
    <dgm:cxn modelId="{ACDBE64C-0F9F-49F6-BA74-39A6388B0EDE}" type="presParOf" srcId="{C4DC8CA5-76EB-4367-9F22-711329F70D90}" destId="{59D9D6E0-DAC2-481F-AD19-036CFE7F8CE3}" srcOrd="32" destOrd="0" presId="urn:microsoft.com/office/officeart/2008/layout/LinedList"/>
    <dgm:cxn modelId="{D68B4260-B991-477E-A8EC-E0279F898179}" type="presParOf" srcId="{C4DC8CA5-76EB-4367-9F22-711329F70D90}" destId="{33B4987B-F568-4041-AAF7-7C6972DABBA5}" srcOrd="33" destOrd="0" presId="urn:microsoft.com/office/officeart/2008/layout/LinedList"/>
    <dgm:cxn modelId="{E8DB310A-31AA-44A5-9C4D-6A94B3F57138}" type="presParOf" srcId="{C4DC8CA5-76EB-4367-9F22-711329F70D90}" destId="{FBF0FCD8-52DA-45CD-ABD2-7D3E3C661ECE}" srcOrd="34" destOrd="0" presId="urn:microsoft.com/office/officeart/2008/layout/LinedList"/>
    <dgm:cxn modelId="{B5F79A86-D32F-485D-9C0A-B5B323AC276E}" type="presParOf" srcId="{FBF0FCD8-52DA-45CD-ABD2-7D3E3C661ECE}" destId="{1C99C607-1FDC-4F7A-8F61-77B97BE157C8}" srcOrd="0" destOrd="0" presId="urn:microsoft.com/office/officeart/2008/layout/LinedList"/>
    <dgm:cxn modelId="{48C1CF09-B758-4D62-A1F7-C93989EF5C1B}" type="presParOf" srcId="{FBF0FCD8-52DA-45CD-ABD2-7D3E3C661ECE}" destId="{39F879C5-BF6E-4CCE-96F4-CE0AA4662839}" srcOrd="1" destOrd="0" presId="urn:microsoft.com/office/officeart/2008/layout/LinedList"/>
    <dgm:cxn modelId="{8AE7F0A8-F814-448F-AFFE-98302F58826F}" type="presParOf" srcId="{FBF0FCD8-52DA-45CD-ABD2-7D3E3C661ECE}" destId="{DB379B94-309B-4223-99F1-BA126A644EF6}" srcOrd="2" destOrd="0" presId="urn:microsoft.com/office/officeart/2008/layout/LinedList"/>
    <dgm:cxn modelId="{6BBA093E-E6FB-4A56-A67F-DF17BACC2287}" type="presParOf" srcId="{C4DC8CA5-76EB-4367-9F22-711329F70D90}" destId="{4F9E5E27-4D8B-4CB7-8041-B9B8C5C1F9E7}" srcOrd="35" destOrd="0" presId="urn:microsoft.com/office/officeart/2008/layout/LinedList"/>
    <dgm:cxn modelId="{CD32AE4A-295C-4D7E-BCD0-6C380F9373E0}" type="presParOf" srcId="{C4DC8CA5-76EB-4367-9F22-711329F70D90}" destId="{EE29DC15-F863-4B2C-9E8A-0D2963DF5A27}" srcOrd="36" destOrd="0" presId="urn:microsoft.com/office/officeart/2008/layout/LinedList"/>
    <dgm:cxn modelId="{BBF91C5B-D0C6-4CEC-824F-DC4F77C24772}" type="presParOf" srcId="{C4DC8CA5-76EB-4367-9F22-711329F70D90}" destId="{B6365A7F-9DD4-4D22-8810-CEFBCD96EFCE}" srcOrd="37" destOrd="0" presId="urn:microsoft.com/office/officeart/2008/layout/LinedList"/>
    <dgm:cxn modelId="{38A21344-DE40-4C7B-9327-A230B4110811}" type="presParOf" srcId="{B6365A7F-9DD4-4D22-8810-CEFBCD96EFCE}" destId="{AEF70F90-CE09-4A39-BC7D-CA4B93FB128C}" srcOrd="0" destOrd="0" presId="urn:microsoft.com/office/officeart/2008/layout/LinedList"/>
    <dgm:cxn modelId="{C844C08A-8918-4624-9846-352FED05DBB4}" type="presParOf" srcId="{B6365A7F-9DD4-4D22-8810-CEFBCD96EFCE}" destId="{3B222375-8AD7-4D58-A541-16A89C9B79B6}" srcOrd="1" destOrd="0" presId="urn:microsoft.com/office/officeart/2008/layout/LinedList"/>
    <dgm:cxn modelId="{0F26A27E-1315-4209-8C33-083D2DF69048}" type="presParOf" srcId="{B6365A7F-9DD4-4D22-8810-CEFBCD96EFCE}" destId="{CF8FA3B8-1028-439C-9BA2-9FB5C93A7D63}" srcOrd="2" destOrd="0" presId="urn:microsoft.com/office/officeart/2008/layout/LinedList"/>
    <dgm:cxn modelId="{26D339B8-DF9C-4F0B-B2C5-046A2E9A68F1}" type="presParOf" srcId="{C4DC8CA5-76EB-4367-9F22-711329F70D90}" destId="{FB839018-6618-4102-896C-8667703713FB}" srcOrd="38" destOrd="0" presId="urn:microsoft.com/office/officeart/2008/layout/LinedList"/>
    <dgm:cxn modelId="{4CDF60D7-B623-4EDB-BD2C-FCEEE565C86A}" type="presParOf" srcId="{C4DC8CA5-76EB-4367-9F22-711329F70D90}" destId="{99535E8A-7BB0-458D-B3C9-1CD3799C0447}" srcOrd="39" destOrd="0" presId="urn:microsoft.com/office/officeart/2008/layout/LinedList"/>
    <dgm:cxn modelId="{B51F5E3F-2568-447E-A6A3-532658B03901}" type="presParOf" srcId="{C4DC8CA5-76EB-4367-9F22-711329F70D90}" destId="{081D8389-F426-4033-A0C7-BB8B61C4FC31}" srcOrd="40" destOrd="0" presId="urn:microsoft.com/office/officeart/2008/layout/LinedList"/>
    <dgm:cxn modelId="{941F52F6-AE96-4E87-9CBA-6FF581B54877}" type="presParOf" srcId="{081D8389-F426-4033-A0C7-BB8B61C4FC31}" destId="{05F20BA9-058F-4C8F-80F9-2B1A8B94E7B0}" srcOrd="0" destOrd="0" presId="urn:microsoft.com/office/officeart/2008/layout/LinedList"/>
    <dgm:cxn modelId="{C6E05185-16F6-4B86-A9E8-22A213467FBD}" type="presParOf" srcId="{081D8389-F426-4033-A0C7-BB8B61C4FC31}" destId="{5947E788-2FE8-4BEA-A7EC-C613CBB4DEF0}" srcOrd="1" destOrd="0" presId="urn:microsoft.com/office/officeart/2008/layout/LinedList"/>
    <dgm:cxn modelId="{42B90044-E549-4145-B48A-CEAF8953666B}" type="presParOf" srcId="{081D8389-F426-4033-A0C7-BB8B61C4FC31}" destId="{547C654D-7E5E-4351-B081-C397705BC7D1}" srcOrd="2" destOrd="0" presId="urn:microsoft.com/office/officeart/2008/layout/LinedList"/>
    <dgm:cxn modelId="{815E21D4-C053-4046-A1BD-6CC11F8DF226}" type="presParOf" srcId="{C4DC8CA5-76EB-4367-9F22-711329F70D90}" destId="{ACAD6C47-B689-4B9E-9F66-3F93D99BAF95}" srcOrd="41" destOrd="0" presId="urn:microsoft.com/office/officeart/2008/layout/LinedList"/>
    <dgm:cxn modelId="{4CF6E89B-0553-484E-BABB-6F49D16CDC5D}" type="presParOf" srcId="{C4DC8CA5-76EB-4367-9F22-711329F70D90}" destId="{D98829D8-ECD4-4FD4-899C-358B09B35612}" srcOrd="42" destOrd="0" presId="urn:microsoft.com/office/officeart/2008/layout/LinedList"/>
    <dgm:cxn modelId="{6237C739-6299-47A0-BF5A-3E4944ACC518}" type="presParOf" srcId="{C4DC8CA5-76EB-4367-9F22-711329F70D90}" destId="{5282157B-697C-44E2-8277-3C21B001CDDC}" srcOrd="43" destOrd="0" presId="urn:microsoft.com/office/officeart/2008/layout/LinedList"/>
    <dgm:cxn modelId="{71BE45E4-BA2B-407F-BDD7-1BA9F1DD83BA}" type="presParOf" srcId="{5282157B-697C-44E2-8277-3C21B001CDDC}" destId="{E1935857-DE91-458B-A0A1-D8D9FCC74D4E}" srcOrd="0" destOrd="0" presId="urn:microsoft.com/office/officeart/2008/layout/LinedList"/>
    <dgm:cxn modelId="{D9CD2B72-97FD-4B2A-8692-A025271FD3C3}" type="presParOf" srcId="{5282157B-697C-44E2-8277-3C21B001CDDC}" destId="{E8810004-7B13-44A0-BA05-9CFBFCEF153A}" srcOrd="1" destOrd="0" presId="urn:microsoft.com/office/officeart/2008/layout/LinedList"/>
    <dgm:cxn modelId="{D582D202-0A0F-49DE-9F4A-CCB261E3BA36}" type="presParOf" srcId="{5282157B-697C-44E2-8277-3C21B001CDDC}" destId="{54E37F65-4581-4442-9CE4-F32B7DB6BF7E}" srcOrd="2" destOrd="0" presId="urn:microsoft.com/office/officeart/2008/layout/LinedList"/>
    <dgm:cxn modelId="{0326A1E9-833D-4F27-8CC5-D1A52ACBA9D4}" type="presParOf" srcId="{C4DC8CA5-76EB-4367-9F22-711329F70D90}" destId="{603C0DD7-F8FD-4205-AE73-B71ADBFE6A93}" srcOrd="44" destOrd="0" presId="urn:microsoft.com/office/officeart/2008/layout/LinedList"/>
    <dgm:cxn modelId="{2CA12FEF-D384-4BB2-A53A-EAD8293152FC}" type="presParOf" srcId="{C4DC8CA5-76EB-4367-9F22-711329F70D90}" destId="{B8265B4C-3270-456E-AAD7-E1BEFB74DAEC}" srcOrd="4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A4E9F-DF0D-4D1C-899C-C323722C6CD4}">
      <dsp:nvSpPr>
        <dsp:cNvPr id="0" name=""/>
        <dsp:cNvSpPr/>
      </dsp:nvSpPr>
      <dsp:spPr>
        <a:xfrm>
          <a:off x="674055" y="0"/>
          <a:ext cx="7639293" cy="3653941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7278FD6-5CF8-4104-981D-FE0505CE0C2E}">
      <dsp:nvSpPr>
        <dsp:cNvPr id="0" name=""/>
        <dsp:cNvSpPr/>
      </dsp:nvSpPr>
      <dsp:spPr>
        <a:xfrm>
          <a:off x="4498" y="1096182"/>
          <a:ext cx="2163471" cy="1461576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err="1"/>
            <a:t>thiamin</a:t>
          </a:r>
          <a:r>
            <a:rPr lang="fi-FI" sz="1700" kern="1200" dirty="0"/>
            <a:t>, biotin a kyselina pantothenová</a:t>
          </a:r>
          <a:endParaRPr lang="cs-CZ" sz="1700" kern="1200" dirty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700" b="1" kern="1200" dirty="0"/>
            <a:t>4</a:t>
          </a:r>
          <a:r>
            <a:rPr lang="cs-CZ" sz="1700" b="1" kern="1200" dirty="0"/>
            <a:t> – </a:t>
          </a:r>
          <a:r>
            <a:rPr lang="fi-FI" sz="1700" b="1" kern="1200" dirty="0"/>
            <a:t>10</a:t>
          </a:r>
          <a:r>
            <a:rPr lang="cs-CZ" sz="1700" b="1" kern="1200" dirty="0"/>
            <a:t> </a:t>
          </a:r>
          <a:r>
            <a:rPr lang="fi-FI" sz="1700" b="1" kern="1200" dirty="0"/>
            <a:t>dn</a:t>
          </a:r>
          <a:r>
            <a:rPr lang="cs-CZ" sz="1700" b="1" kern="1200" dirty="0"/>
            <a:t>í </a:t>
          </a:r>
          <a:endParaRPr lang="en-US" sz="1700" b="1" kern="1200" dirty="0"/>
        </a:p>
      </dsp:txBody>
      <dsp:txXfrm>
        <a:off x="75846" y="1167530"/>
        <a:ext cx="2020775" cy="1318880"/>
      </dsp:txXfrm>
    </dsp:sp>
    <dsp:sp modelId="{FDA85955-23A9-425C-A9DA-6C8C8FF56D7B}">
      <dsp:nvSpPr>
        <dsp:cNvPr id="0" name=""/>
        <dsp:cNvSpPr/>
      </dsp:nvSpPr>
      <dsp:spPr>
        <a:xfrm>
          <a:off x="2276143" y="1096182"/>
          <a:ext cx="2163471" cy="1461576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/>
            <a:t>vitamin </a:t>
          </a:r>
          <a:r>
            <a:rPr lang="fi-FI" sz="1700" kern="1200" dirty="0"/>
            <a:t>C, </a:t>
          </a:r>
          <a:r>
            <a:rPr lang="cs-CZ" sz="1700" kern="1200" dirty="0"/>
            <a:t>riboflavin</a:t>
          </a:r>
          <a:r>
            <a:rPr lang="fi-FI" sz="1700" kern="1200" dirty="0"/>
            <a:t>, </a:t>
          </a:r>
          <a:r>
            <a:rPr lang="cs-CZ" sz="1700" kern="1200" dirty="0"/>
            <a:t>pyridoxin</a:t>
          </a:r>
          <a:r>
            <a:rPr lang="fi-FI" sz="1700" kern="1200" dirty="0"/>
            <a:t> a </a:t>
          </a:r>
          <a:r>
            <a:rPr lang="cs-CZ" sz="1700" kern="1200" dirty="0"/>
            <a:t>niacin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/>
            <a:t> </a:t>
          </a:r>
          <a:r>
            <a:rPr lang="fi-FI" sz="1700" b="1" kern="1200" dirty="0"/>
            <a:t>2 – 6 týdnů</a:t>
          </a:r>
          <a:endParaRPr lang="en-US" sz="1700" b="1" kern="1200" dirty="0"/>
        </a:p>
      </dsp:txBody>
      <dsp:txXfrm>
        <a:off x="2347491" y="1167530"/>
        <a:ext cx="2020775" cy="1318880"/>
      </dsp:txXfrm>
    </dsp:sp>
    <dsp:sp modelId="{6963BD2B-83BA-4DDE-8C5B-FE0B55B61DC6}">
      <dsp:nvSpPr>
        <dsp:cNvPr id="0" name=""/>
        <dsp:cNvSpPr/>
      </dsp:nvSpPr>
      <dsp:spPr>
        <a:xfrm>
          <a:off x="4547788" y="1096182"/>
          <a:ext cx="2163471" cy="1461576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700" kern="1200" dirty="0"/>
            <a:t>kyselina listová</a:t>
          </a:r>
          <a:endParaRPr lang="cs-CZ" sz="1700" kern="1200" dirty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700" b="1" kern="1200" dirty="0"/>
            <a:t>2 – 4 měsíce</a:t>
          </a:r>
          <a:endParaRPr lang="en-US" sz="1700" b="1" kern="1200" dirty="0"/>
        </a:p>
      </dsp:txBody>
      <dsp:txXfrm>
        <a:off x="4619136" y="1167530"/>
        <a:ext cx="2020775" cy="1318880"/>
      </dsp:txXfrm>
    </dsp:sp>
    <dsp:sp modelId="{F8D4B0EB-C242-4EFB-ABFE-AD835D1FE5C1}">
      <dsp:nvSpPr>
        <dsp:cNvPr id="0" name=""/>
        <dsp:cNvSpPr/>
      </dsp:nvSpPr>
      <dsp:spPr>
        <a:xfrm>
          <a:off x="6819434" y="1096182"/>
          <a:ext cx="2163471" cy="1461576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/>
            <a:t>vitamin B12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/>
            <a:t>2 – 5 let</a:t>
          </a:r>
          <a:endParaRPr lang="en-US" sz="1700" b="1" kern="1200" dirty="0"/>
        </a:p>
      </dsp:txBody>
      <dsp:txXfrm>
        <a:off x="6890782" y="1167530"/>
        <a:ext cx="2020775" cy="1318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68ED2-812E-4250-9006-033AEE63D5B6}">
      <dsp:nvSpPr>
        <dsp:cNvPr id="0" name=""/>
        <dsp:cNvSpPr/>
      </dsp:nvSpPr>
      <dsp:spPr>
        <a:xfrm>
          <a:off x="0" y="3164"/>
          <a:ext cx="732441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003CCAD-D598-47DF-9B89-3B01915A983D}">
      <dsp:nvSpPr>
        <dsp:cNvPr id="0" name=""/>
        <dsp:cNvSpPr/>
      </dsp:nvSpPr>
      <dsp:spPr>
        <a:xfrm>
          <a:off x="0" y="3164"/>
          <a:ext cx="1464883" cy="6473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 dirty="0"/>
            <a:t>Zdravotní tvrzení</a:t>
          </a:r>
          <a:endParaRPr lang="en-US" sz="2200" kern="1200" dirty="0"/>
        </a:p>
      </dsp:txBody>
      <dsp:txXfrm>
        <a:off x="0" y="3164"/>
        <a:ext cx="1464883" cy="6473602"/>
      </dsp:txXfrm>
    </dsp:sp>
    <dsp:sp modelId="{14760842-9703-495F-8948-1EC5DB2565C8}">
      <dsp:nvSpPr>
        <dsp:cNvPr id="0" name=""/>
        <dsp:cNvSpPr/>
      </dsp:nvSpPr>
      <dsp:spPr>
        <a:xfrm>
          <a:off x="1574749" y="23631"/>
          <a:ext cx="5749668" cy="409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/>
            <a:t>přispívá </a:t>
          </a:r>
          <a:r>
            <a:rPr lang="cs-CZ" sz="1200" b="1" kern="1200" dirty="0"/>
            <a:t>k udržení normální funkce imunitního systému během intenzivního fyzického výkonu a po něm</a:t>
          </a:r>
          <a:endParaRPr lang="en-US" sz="1200" b="1" kern="1200" dirty="0"/>
        </a:p>
      </dsp:txBody>
      <dsp:txXfrm>
        <a:off x="1574749" y="23631"/>
        <a:ext cx="5749668" cy="409341"/>
      </dsp:txXfrm>
    </dsp:sp>
    <dsp:sp modelId="{B048769C-F8C3-47BE-8FFE-CF59BC799D2B}">
      <dsp:nvSpPr>
        <dsp:cNvPr id="0" name=""/>
        <dsp:cNvSpPr/>
      </dsp:nvSpPr>
      <dsp:spPr>
        <a:xfrm>
          <a:off x="1464883" y="432972"/>
          <a:ext cx="585953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32B87852-533A-478D-99C3-3146F717C6D7}">
      <dsp:nvSpPr>
        <dsp:cNvPr id="0" name=""/>
        <dsp:cNvSpPr/>
      </dsp:nvSpPr>
      <dsp:spPr>
        <a:xfrm>
          <a:off x="1574749" y="453439"/>
          <a:ext cx="5749668" cy="409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/>
            <a:t>přispívá </a:t>
          </a:r>
          <a:r>
            <a:rPr lang="cs-CZ" sz="1200" b="1" kern="1200" dirty="0"/>
            <a:t>k normální tvorbě kolagenu </a:t>
          </a:r>
          <a:r>
            <a:rPr lang="cs-CZ" sz="1200" kern="1200" dirty="0"/>
            <a:t>pro </a:t>
          </a:r>
          <a:r>
            <a:rPr lang="cs-CZ" sz="1200" b="1" kern="1200" dirty="0"/>
            <a:t>normální funkci krevních cév</a:t>
          </a:r>
        </a:p>
      </dsp:txBody>
      <dsp:txXfrm>
        <a:off x="1574749" y="453439"/>
        <a:ext cx="5749668" cy="409341"/>
      </dsp:txXfrm>
    </dsp:sp>
    <dsp:sp modelId="{BEFEDE01-99E0-4B97-9A53-37350FEB236A}">
      <dsp:nvSpPr>
        <dsp:cNvPr id="0" name=""/>
        <dsp:cNvSpPr/>
      </dsp:nvSpPr>
      <dsp:spPr>
        <a:xfrm>
          <a:off x="1464883" y="862781"/>
          <a:ext cx="585953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5B4C8D4F-6220-4ACF-BDED-901C27C15414}">
      <dsp:nvSpPr>
        <dsp:cNvPr id="0" name=""/>
        <dsp:cNvSpPr/>
      </dsp:nvSpPr>
      <dsp:spPr>
        <a:xfrm>
          <a:off x="1574749" y="883248"/>
          <a:ext cx="5749668" cy="409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/>
            <a:t>přispívá k normální tvorbě kolagenu pro normální funkci </a:t>
          </a:r>
          <a:r>
            <a:rPr lang="cs-CZ" sz="1200" b="1" kern="1200" dirty="0"/>
            <a:t>kostí</a:t>
          </a:r>
        </a:p>
      </dsp:txBody>
      <dsp:txXfrm>
        <a:off x="1574749" y="883248"/>
        <a:ext cx="5749668" cy="409341"/>
      </dsp:txXfrm>
    </dsp:sp>
    <dsp:sp modelId="{4501D7EA-7823-46BB-B19B-BD6D33D2FC4A}">
      <dsp:nvSpPr>
        <dsp:cNvPr id="0" name=""/>
        <dsp:cNvSpPr/>
      </dsp:nvSpPr>
      <dsp:spPr>
        <a:xfrm>
          <a:off x="1464883" y="1292590"/>
          <a:ext cx="585953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3F0A54C5-765E-4CDA-914A-93064BEB3C3D}">
      <dsp:nvSpPr>
        <dsp:cNvPr id="0" name=""/>
        <dsp:cNvSpPr/>
      </dsp:nvSpPr>
      <dsp:spPr>
        <a:xfrm>
          <a:off x="1574749" y="1313057"/>
          <a:ext cx="5749668" cy="409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/>
            <a:t>přispívá k normální tvorbě kolagenu pro normální funkci </a:t>
          </a:r>
          <a:r>
            <a:rPr lang="cs-CZ" sz="1200" b="1" kern="1200" dirty="0"/>
            <a:t>chrupavek</a:t>
          </a:r>
        </a:p>
      </dsp:txBody>
      <dsp:txXfrm>
        <a:off x="1574749" y="1313057"/>
        <a:ext cx="5749668" cy="409341"/>
      </dsp:txXfrm>
    </dsp:sp>
    <dsp:sp modelId="{ED7A86CF-5F34-4104-9A9B-A6EB8EE1B117}">
      <dsp:nvSpPr>
        <dsp:cNvPr id="0" name=""/>
        <dsp:cNvSpPr/>
      </dsp:nvSpPr>
      <dsp:spPr>
        <a:xfrm>
          <a:off x="1464883" y="1722398"/>
          <a:ext cx="585953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3F4B796B-3957-40C8-B40F-128FC458FAE8}">
      <dsp:nvSpPr>
        <dsp:cNvPr id="0" name=""/>
        <dsp:cNvSpPr/>
      </dsp:nvSpPr>
      <dsp:spPr>
        <a:xfrm>
          <a:off x="1574749" y="1742865"/>
          <a:ext cx="5749668" cy="409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/>
            <a:t>přispívá k normální tvorbě kolagenu pro normální funkci </a:t>
          </a:r>
          <a:r>
            <a:rPr lang="cs-CZ" sz="1200" b="1" kern="1200" dirty="0"/>
            <a:t>dásní</a:t>
          </a:r>
        </a:p>
      </dsp:txBody>
      <dsp:txXfrm>
        <a:off x="1574749" y="1742865"/>
        <a:ext cx="5749668" cy="409341"/>
      </dsp:txXfrm>
    </dsp:sp>
    <dsp:sp modelId="{921ECA28-3D6D-452C-AFA5-FA306ACC8483}">
      <dsp:nvSpPr>
        <dsp:cNvPr id="0" name=""/>
        <dsp:cNvSpPr/>
      </dsp:nvSpPr>
      <dsp:spPr>
        <a:xfrm>
          <a:off x="1464883" y="2152207"/>
          <a:ext cx="585953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6B581B50-913A-430B-A4ED-B55139DD1553}">
      <dsp:nvSpPr>
        <dsp:cNvPr id="0" name=""/>
        <dsp:cNvSpPr/>
      </dsp:nvSpPr>
      <dsp:spPr>
        <a:xfrm>
          <a:off x="1574749" y="2172674"/>
          <a:ext cx="5749668" cy="409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/>
            <a:t>přispívá k normální tvorbě kolagenu pro normální funkci </a:t>
          </a:r>
          <a:r>
            <a:rPr lang="cs-CZ" sz="1200" b="1" kern="1200" dirty="0"/>
            <a:t>kůže</a:t>
          </a:r>
        </a:p>
      </dsp:txBody>
      <dsp:txXfrm>
        <a:off x="1574749" y="2172674"/>
        <a:ext cx="5749668" cy="409341"/>
      </dsp:txXfrm>
    </dsp:sp>
    <dsp:sp modelId="{C79BDA86-D734-4BCB-A24F-F57E5D23B25B}">
      <dsp:nvSpPr>
        <dsp:cNvPr id="0" name=""/>
        <dsp:cNvSpPr/>
      </dsp:nvSpPr>
      <dsp:spPr>
        <a:xfrm>
          <a:off x="1464883" y="2582016"/>
          <a:ext cx="585953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5D4A3169-5B0A-4512-8725-89ECD5619FA4}">
      <dsp:nvSpPr>
        <dsp:cNvPr id="0" name=""/>
        <dsp:cNvSpPr/>
      </dsp:nvSpPr>
      <dsp:spPr>
        <a:xfrm>
          <a:off x="1574749" y="2602483"/>
          <a:ext cx="5749668" cy="409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/>
            <a:t>přispívá k normální tvorbě kolagenu pro normální funkci </a:t>
          </a:r>
          <a:r>
            <a:rPr lang="cs-CZ" sz="1200" b="1" kern="1200" dirty="0"/>
            <a:t>zubů</a:t>
          </a:r>
        </a:p>
      </dsp:txBody>
      <dsp:txXfrm>
        <a:off x="1574749" y="2602483"/>
        <a:ext cx="5749668" cy="409341"/>
      </dsp:txXfrm>
    </dsp:sp>
    <dsp:sp modelId="{552FC81D-44F1-424A-BE0B-E5BF761DA405}">
      <dsp:nvSpPr>
        <dsp:cNvPr id="0" name=""/>
        <dsp:cNvSpPr/>
      </dsp:nvSpPr>
      <dsp:spPr>
        <a:xfrm>
          <a:off x="1464883" y="3011824"/>
          <a:ext cx="585953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6A3335D7-BC25-4132-A3E3-1F71157F4B11}">
      <dsp:nvSpPr>
        <dsp:cNvPr id="0" name=""/>
        <dsp:cNvSpPr/>
      </dsp:nvSpPr>
      <dsp:spPr>
        <a:xfrm>
          <a:off x="1574749" y="3032291"/>
          <a:ext cx="5749668" cy="409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/>
            <a:t>přispívá k normálnímu </a:t>
          </a:r>
          <a:r>
            <a:rPr lang="cs-CZ" sz="1200" b="1" kern="1200" dirty="0"/>
            <a:t>energetickému metabolismu</a:t>
          </a:r>
        </a:p>
      </dsp:txBody>
      <dsp:txXfrm>
        <a:off x="1574749" y="3032291"/>
        <a:ext cx="5749668" cy="409341"/>
      </dsp:txXfrm>
    </dsp:sp>
    <dsp:sp modelId="{EAA57B36-88D2-4EAB-83C8-DD03E362944E}">
      <dsp:nvSpPr>
        <dsp:cNvPr id="0" name=""/>
        <dsp:cNvSpPr/>
      </dsp:nvSpPr>
      <dsp:spPr>
        <a:xfrm>
          <a:off x="1464883" y="3441633"/>
          <a:ext cx="585953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5ACF8D3C-C691-4EFE-974E-E042C6E168CE}">
      <dsp:nvSpPr>
        <dsp:cNvPr id="0" name=""/>
        <dsp:cNvSpPr/>
      </dsp:nvSpPr>
      <dsp:spPr>
        <a:xfrm>
          <a:off x="1574749" y="3462100"/>
          <a:ext cx="5749668" cy="409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/>
            <a:t>přispívá k normální činnosti </a:t>
          </a:r>
          <a:r>
            <a:rPr lang="cs-CZ" sz="1200" b="1" kern="1200" dirty="0"/>
            <a:t>nervové soustavy</a:t>
          </a:r>
        </a:p>
      </dsp:txBody>
      <dsp:txXfrm>
        <a:off x="1574749" y="3462100"/>
        <a:ext cx="5749668" cy="409341"/>
      </dsp:txXfrm>
    </dsp:sp>
    <dsp:sp modelId="{D06A4078-19AF-4360-93F6-3701C495BCEE}">
      <dsp:nvSpPr>
        <dsp:cNvPr id="0" name=""/>
        <dsp:cNvSpPr/>
      </dsp:nvSpPr>
      <dsp:spPr>
        <a:xfrm>
          <a:off x="1464883" y="3871442"/>
          <a:ext cx="585953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72E5C4E2-9FE2-4861-AEE9-EA720394B07D}">
      <dsp:nvSpPr>
        <dsp:cNvPr id="0" name=""/>
        <dsp:cNvSpPr/>
      </dsp:nvSpPr>
      <dsp:spPr>
        <a:xfrm>
          <a:off x="1574749" y="3891909"/>
          <a:ext cx="5749668" cy="409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/>
            <a:t>přispívá k normální </a:t>
          </a:r>
          <a:r>
            <a:rPr lang="cs-CZ" sz="1200" b="1" kern="1200" dirty="0"/>
            <a:t>psychické činnosti</a:t>
          </a:r>
        </a:p>
      </dsp:txBody>
      <dsp:txXfrm>
        <a:off x="1574749" y="3891909"/>
        <a:ext cx="5749668" cy="409341"/>
      </dsp:txXfrm>
    </dsp:sp>
    <dsp:sp modelId="{435C3B31-BA7D-45E1-B3BF-BC035A77CBCF}">
      <dsp:nvSpPr>
        <dsp:cNvPr id="0" name=""/>
        <dsp:cNvSpPr/>
      </dsp:nvSpPr>
      <dsp:spPr>
        <a:xfrm>
          <a:off x="1464883" y="4301250"/>
          <a:ext cx="585953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6EEA1512-D5D5-4736-9017-460BE1D7A449}">
      <dsp:nvSpPr>
        <dsp:cNvPr id="0" name=""/>
        <dsp:cNvSpPr/>
      </dsp:nvSpPr>
      <dsp:spPr>
        <a:xfrm>
          <a:off x="1574749" y="4321717"/>
          <a:ext cx="5749668" cy="409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/>
            <a:t>přispívá k normální funkci </a:t>
          </a:r>
          <a:r>
            <a:rPr lang="cs-CZ" sz="1200" b="1" kern="1200" dirty="0"/>
            <a:t>imunitního systému</a:t>
          </a:r>
        </a:p>
      </dsp:txBody>
      <dsp:txXfrm>
        <a:off x="1574749" y="4321717"/>
        <a:ext cx="5749668" cy="409341"/>
      </dsp:txXfrm>
    </dsp:sp>
    <dsp:sp modelId="{59D9D6E0-DAC2-481F-AD19-036CFE7F8CE3}">
      <dsp:nvSpPr>
        <dsp:cNvPr id="0" name=""/>
        <dsp:cNvSpPr/>
      </dsp:nvSpPr>
      <dsp:spPr>
        <a:xfrm>
          <a:off x="1464883" y="4731059"/>
          <a:ext cx="585953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39F879C5-BF6E-4CCE-96F4-CE0AA4662839}">
      <dsp:nvSpPr>
        <dsp:cNvPr id="0" name=""/>
        <dsp:cNvSpPr/>
      </dsp:nvSpPr>
      <dsp:spPr>
        <a:xfrm>
          <a:off x="1574749" y="4751526"/>
          <a:ext cx="5749668" cy="409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/>
            <a:t>přispívá k </a:t>
          </a:r>
          <a:r>
            <a:rPr lang="cs-CZ" sz="1200" b="1" kern="1200" dirty="0"/>
            <a:t>ochraně buněk před oxidativním stresem</a:t>
          </a:r>
        </a:p>
      </dsp:txBody>
      <dsp:txXfrm>
        <a:off x="1574749" y="4751526"/>
        <a:ext cx="5749668" cy="409341"/>
      </dsp:txXfrm>
    </dsp:sp>
    <dsp:sp modelId="{4F9E5E27-4D8B-4CB7-8041-B9B8C5C1F9E7}">
      <dsp:nvSpPr>
        <dsp:cNvPr id="0" name=""/>
        <dsp:cNvSpPr/>
      </dsp:nvSpPr>
      <dsp:spPr>
        <a:xfrm>
          <a:off x="1464883" y="5160868"/>
          <a:ext cx="585953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3B222375-8AD7-4D58-A541-16A89C9B79B6}">
      <dsp:nvSpPr>
        <dsp:cNvPr id="0" name=""/>
        <dsp:cNvSpPr/>
      </dsp:nvSpPr>
      <dsp:spPr>
        <a:xfrm>
          <a:off x="1574749" y="5181335"/>
          <a:ext cx="5749668" cy="409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/>
            <a:t>přispívá ke </a:t>
          </a:r>
          <a:r>
            <a:rPr lang="cs-CZ" sz="1200" b="1" kern="1200" dirty="0"/>
            <a:t>snížení míry únavy a vyčerpání</a:t>
          </a:r>
        </a:p>
      </dsp:txBody>
      <dsp:txXfrm>
        <a:off x="1574749" y="5181335"/>
        <a:ext cx="5749668" cy="409341"/>
      </dsp:txXfrm>
    </dsp:sp>
    <dsp:sp modelId="{FB839018-6618-4102-896C-8667703713FB}">
      <dsp:nvSpPr>
        <dsp:cNvPr id="0" name=""/>
        <dsp:cNvSpPr/>
      </dsp:nvSpPr>
      <dsp:spPr>
        <a:xfrm>
          <a:off x="1464883" y="5590676"/>
          <a:ext cx="585953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5947E788-2FE8-4BEA-A7EC-C613CBB4DEF0}">
      <dsp:nvSpPr>
        <dsp:cNvPr id="0" name=""/>
        <dsp:cNvSpPr/>
      </dsp:nvSpPr>
      <dsp:spPr>
        <a:xfrm>
          <a:off x="1574749" y="5611143"/>
          <a:ext cx="5749668" cy="409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/>
            <a:t>přispívá k </a:t>
          </a:r>
          <a:r>
            <a:rPr lang="cs-CZ" sz="1200" b="1" kern="1200" dirty="0"/>
            <a:t>regeneraci redukované formy vitaminu E</a:t>
          </a:r>
        </a:p>
      </dsp:txBody>
      <dsp:txXfrm>
        <a:off x="1574749" y="5611143"/>
        <a:ext cx="5749668" cy="409341"/>
      </dsp:txXfrm>
    </dsp:sp>
    <dsp:sp modelId="{ACAD6C47-B689-4B9E-9F66-3F93D99BAF95}">
      <dsp:nvSpPr>
        <dsp:cNvPr id="0" name=""/>
        <dsp:cNvSpPr/>
      </dsp:nvSpPr>
      <dsp:spPr>
        <a:xfrm>
          <a:off x="1464883" y="6020485"/>
          <a:ext cx="585953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E8810004-7B13-44A0-BA05-9CFBFCEF153A}">
      <dsp:nvSpPr>
        <dsp:cNvPr id="0" name=""/>
        <dsp:cNvSpPr/>
      </dsp:nvSpPr>
      <dsp:spPr>
        <a:xfrm>
          <a:off x="1574749" y="6040952"/>
          <a:ext cx="5749668" cy="409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/>
            <a:t>zvyšuje </a:t>
          </a:r>
          <a:r>
            <a:rPr lang="cs-CZ" sz="1200" b="1" kern="1200" dirty="0"/>
            <a:t>vstřebávání </a:t>
          </a:r>
          <a:r>
            <a:rPr lang="cs-CZ" sz="1200" b="1" kern="1200" dirty="0" err="1"/>
            <a:t>Fe</a:t>
          </a:r>
          <a:endParaRPr lang="cs-CZ" sz="1200" kern="1200" dirty="0"/>
        </a:p>
      </dsp:txBody>
      <dsp:txXfrm>
        <a:off x="1574749" y="6040952"/>
        <a:ext cx="5749668" cy="409341"/>
      </dsp:txXfrm>
    </dsp:sp>
    <dsp:sp modelId="{603C0DD7-F8FD-4205-AE73-B71ADBFE6A93}">
      <dsp:nvSpPr>
        <dsp:cNvPr id="0" name=""/>
        <dsp:cNvSpPr/>
      </dsp:nvSpPr>
      <dsp:spPr>
        <a:xfrm>
          <a:off x="1464883" y="6450294"/>
          <a:ext cx="585953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36A7-DB80-C641-992C-907BB63A1C3C}" type="datetimeFigureOut">
              <a:rPr lang="cs-CZ" smtClean="0"/>
              <a:t>15.12.2018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CA44BCC-F1FA-FC46-9589-91853A6F8F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45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36A7-DB80-C641-992C-907BB63A1C3C}" type="datetimeFigureOut">
              <a:rPr lang="cs-CZ" smtClean="0"/>
              <a:t>15.12.2018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A44BCC-F1FA-FC46-9589-91853A6F8F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78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36A7-DB80-C641-992C-907BB63A1C3C}" type="datetimeFigureOut">
              <a:rPr lang="cs-CZ" smtClean="0"/>
              <a:t>15.12.2018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A44BCC-F1FA-FC46-9589-91853A6F8FF0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2444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36A7-DB80-C641-992C-907BB63A1C3C}" type="datetimeFigureOut">
              <a:rPr lang="cs-CZ" smtClean="0"/>
              <a:t>15.12.2018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A44BCC-F1FA-FC46-9589-91853A6F8F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376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36A7-DB80-C641-992C-907BB63A1C3C}" type="datetimeFigureOut">
              <a:rPr lang="cs-CZ" smtClean="0"/>
              <a:t>15.12.2018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A44BCC-F1FA-FC46-9589-91853A6F8FF0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5876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36A7-DB80-C641-992C-907BB63A1C3C}" type="datetimeFigureOut">
              <a:rPr lang="cs-CZ" smtClean="0"/>
              <a:t>15.12.2018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A44BCC-F1FA-FC46-9589-91853A6F8F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289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36A7-DB80-C641-992C-907BB63A1C3C}" type="datetimeFigureOut">
              <a:rPr lang="cs-CZ" smtClean="0"/>
              <a:t>15.12.2018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4BCC-F1FA-FC46-9589-91853A6F8F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751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36A7-DB80-C641-992C-907BB63A1C3C}" type="datetimeFigureOut">
              <a:rPr lang="cs-CZ" smtClean="0"/>
              <a:t>15.12.2018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4BCC-F1FA-FC46-9589-91853A6F8F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147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36A7-DB80-C641-992C-907BB63A1C3C}" type="datetimeFigureOut">
              <a:rPr lang="cs-CZ" smtClean="0"/>
              <a:t>15.12.2018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4BCC-F1FA-FC46-9589-91853A6F8F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1959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36A7-DB80-C641-992C-907BB63A1C3C}" type="datetimeFigureOut">
              <a:rPr lang="cs-CZ" smtClean="0"/>
              <a:t>15.12.2018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A44BCC-F1FA-FC46-9589-91853A6F8F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7214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36A7-DB80-C641-992C-907BB63A1C3C}" type="datetimeFigureOut">
              <a:rPr lang="cs-CZ" smtClean="0"/>
              <a:t>15.12.2018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A44BCC-F1FA-FC46-9589-91853A6F8F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5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36A7-DB80-C641-992C-907BB63A1C3C}" type="datetimeFigureOut">
              <a:rPr lang="cs-CZ" smtClean="0"/>
              <a:t>15.12.2018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A44BCC-F1FA-FC46-9589-91853A6F8F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01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36A7-DB80-C641-992C-907BB63A1C3C}" type="datetimeFigureOut">
              <a:rPr lang="cs-CZ" smtClean="0"/>
              <a:t>15.12.2018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4BCC-F1FA-FC46-9589-91853A6F8F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176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36A7-DB80-C641-992C-907BB63A1C3C}" type="datetimeFigureOut">
              <a:rPr lang="cs-CZ" smtClean="0"/>
              <a:t>15.12.2018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4BCC-F1FA-FC46-9589-91853A6F8F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5367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36A7-DB80-C641-992C-907BB63A1C3C}" type="datetimeFigureOut">
              <a:rPr lang="cs-CZ" smtClean="0"/>
              <a:t>15.12.2018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4BCC-F1FA-FC46-9589-91853A6F8F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554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36A7-DB80-C641-992C-907BB63A1C3C}" type="datetimeFigureOut">
              <a:rPr lang="cs-CZ" smtClean="0"/>
              <a:t>15.12.2018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A44BCC-F1FA-FC46-9589-91853A6F8F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81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936A7-DB80-C641-992C-907BB63A1C3C}" type="datetimeFigureOut">
              <a:rPr lang="cs-CZ" smtClean="0"/>
              <a:t>15.12.2018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A44BCC-F1FA-FC46-9589-91853A6F8F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87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apps.szu.cz/czzp/vvv/index.php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yzivaspol.cz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9096D8-A609-7E4A-AC66-F2BFCCB11C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Vitaminy rozpustné ve vodě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F2DF1FE-8EDD-CF41-A6B0-5B1677156D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Bc. Karolína Kotková</a:t>
            </a:r>
          </a:p>
        </p:txBody>
      </p:sp>
    </p:spTree>
    <p:extLst>
      <p:ext uri="{BB962C8B-B14F-4D97-AF65-F5344CB8AC3E}">
        <p14:creationId xmlns:p14="http://schemas.microsoft.com/office/powerpoint/2010/main" val="3042421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491B121-12B5-4977-A064-636AB0B9B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4B8D836-7DDB-4479-83BD-98C31CD6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6574536" cy="1259894"/>
          </a:xfrm>
        </p:spPr>
        <p:txBody>
          <a:bodyPr>
            <a:normAutofit/>
          </a:bodyPr>
          <a:lstStyle/>
          <a:p>
            <a:r>
              <a:rPr lang="cs-CZ" dirty="0"/>
              <a:t>Vitamin B1 - </a:t>
            </a:r>
            <a:r>
              <a:rPr lang="cs-CZ" dirty="0" err="1"/>
              <a:t>thiamin</a:t>
            </a:r>
            <a:endParaRPr lang="cs-CZ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ED05F70-AB3E-4472-B26B-EFE6A5A59B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C3BCE48-3598-4C35-BF0C-F919477B6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2133600"/>
            <a:ext cx="6574535" cy="375925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1500" b="1" dirty="0"/>
              <a:t>Nedostatek</a:t>
            </a:r>
          </a:p>
          <a:p>
            <a:pPr>
              <a:lnSpc>
                <a:spcPct val="90000"/>
              </a:lnSpc>
            </a:pPr>
            <a:r>
              <a:rPr lang="cs-CZ" sz="1500" dirty="0"/>
              <a:t>poruchy metabolismu sacharidů</a:t>
            </a:r>
          </a:p>
          <a:p>
            <a:pPr>
              <a:lnSpc>
                <a:spcPct val="90000"/>
              </a:lnSpc>
            </a:pPr>
            <a:r>
              <a:rPr lang="cs-CZ" sz="1500" dirty="0"/>
              <a:t>riziková skupina – </a:t>
            </a:r>
            <a:r>
              <a:rPr lang="cs-CZ" sz="1500" b="1" dirty="0"/>
              <a:t>alkoholici </a:t>
            </a:r>
            <a:r>
              <a:rPr lang="cs-CZ" sz="1500" dirty="0"/>
              <a:t>(nesprávná výživa, nadměrný příjem alkoholu zhoršuje schopnost těla vstřebávat </a:t>
            </a:r>
            <a:r>
              <a:rPr lang="cs-CZ" sz="1500" dirty="0" err="1"/>
              <a:t>thiamin</a:t>
            </a:r>
            <a:r>
              <a:rPr lang="cs-CZ" sz="1500" dirty="0"/>
              <a:t>)</a:t>
            </a:r>
            <a:endParaRPr lang="cs-CZ" sz="1500" b="1" dirty="0"/>
          </a:p>
          <a:p>
            <a:pPr>
              <a:lnSpc>
                <a:spcPct val="90000"/>
              </a:lnSpc>
            </a:pPr>
            <a:r>
              <a:rPr lang="cs-CZ" sz="1500" dirty="0"/>
              <a:t>diuretika zvyšují vylučování (dlouhodobá léčba)</a:t>
            </a:r>
          </a:p>
          <a:p>
            <a:pPr>
              <a:lnSpc>
                <a:spcPct val="90000"/>
              </a:lnSpc>
            </a:pPr>
            <a:r>
              <a:rPr lang="cs-CZ" sz="1500" b="1" dirty="0"/>
              <a:t>beri-beri</a:t>
            </a:r>
          </a:p>
          <a:p>
            <a:pPr lvl="1">
              <a:lnSpc>
                <a:spcPct val="90000"/>
              </a:lnSpc>
            </a:pPr>
            <a:r>
              <a:rPr lang="cs-CZ" sz="1500" dirty="0"/>
              <a:t>v rozvojových zemí</a:t>
            </a:r>
          </a:p>
          <a:p>
            <a:pPr lvl="1">
              <a:lnSpc>
                <a:spcPct val="90000"/>
              </a:lnSpc>
            </a:pPr>
            <a:r>
              <a:rPr lang="cs-CZ" sz="1500" dirty="0"/>
              <a:t>formy onemocnění</a:t>
            </a:r>
          </a:p>
          <a:p>
            <a:pPr lvl="2">
              <a:lnSpc>
                <a:spcPct val="90000"/>
              </a:lnSpc>
            </a:pPr>
            <a:r>
              <a:rPr lang="cs-CZ" sz="1500" dirty="0"/>
              <a:t>1. suchá forma - zasahuje nervový systém</a:t>
            </a:r>
          </a:p>
          <a:p>
            <a:pPr lvl="2">
              <a:lnSpc>
                <a:spcPct val="90000"/>
              </a:lnSpc>
            </a:pPr>
            <a:r>
              <a:rPr lang="cs-CZ" sz="1500" dirty="0"/>
              <a:t>2. vlhká forma - kardiovaskulární systém (edémy a postižení srdce)</a:t>
            </a:r>
          </a:p>
          <a:p>
            <a:pPr lvl="2">
              <a:lnSpc>
                <a:spcPct val="90000"/>
              </a:lnSpc>
            </a:pPr>
            <a:r>
              <a:rPr lang="cs-CZ" sz="1500" dirty="0"/>
              <a:t>3. dětská forma – nechuť pít, zvracení, apatie, neklid</a:t>
            </a:r>
          </a:p>
          <a:p>
            <a:pPr marL="0" indent="0">
              <a:lnSpc>
                <a:spcPct val="90000"/>
              </a:lnSpc>
              <a:buNone/>
            </a:pPr>
            <a:endParaRPr lang="cs-CZ" sz="1500" dirty="0"/>
          </a:p>
        </p:txBody>
      </p:sp>
      <p:pic>
        <p:nvPicPr>
          <p:cNvPr id="1026" name="Picture 2" descr="VÃ½sledek obrÃ¡zku pro beri beri">
            <a:extLst>
              <a:ext uri="{FF2B5EF4-FFF2-40B4-BE49-F238E27FC236}">
                <a16:creationId xmlns:a16="http://schemas.microsoft.com/office/drawing/2014/main" id="{43C4FAE1-8F41-4249-9FCF-42EF5E346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951" y="254633"/>
            <a:ext cx="4381692" cy="282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 11">
            <a:extLst>
              <a:ext uri="{FF2B5EF4-FFF2-40B4-BE49-F238E27FC236}">
                <a16:creationId xmlns:a16="http://schemas.microsoft.com/office/drawing/2014/main" id="{21F6BE39-9E37-45F0-B10C-92305CFB7C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VÃ½sledek obrÃ¡zku pro beri beri">
            <a:extLst>
              <a:ext uri="{FF2B5EF4-FFF2-40B4-BE49-F238E27FC236}">
                <a16:creationId xmlns:a16="http://schemas.microsoft.com/office/drawing/2014/main" id="{48F571A9-8A5C-48DC-901D-F768B0F12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21" y="4131328"/>
            <a:ext cx="4222655" cy="218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549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498463-361F-4343-A657-9B8E22E0A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</p:spPr>
        <p:txBody>
          <a:bodyPr/>
          <a:lstStyle/>
          <a:p>
            <a:r>
              <a:rPr lang="cs-CZ" dirty="0"/>
              <a:t>Vitamin B2 - riboflavin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D26D47-CFC9-EE42-9DAE-B4038395CC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43467" y="1692323"/>
            <a:ext cx="9488639" cy="4909886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součástí koenzymu FAD (</a:t>
            </a:r>
            <a:r>
              <a:rPr lang="cs-CZ" altLang="cs-CZ" dirty="0" err="1"/>
              <a:t>flavinadenindinukleotid</a:t>
            </a:r>
            <a:r>
              <a:rPr lang="cs-CZ" altLang="cs-CZ" dirty="0"/>
              <a:t>) a FMN (</a:t>
            </a:r>
            <a:r>
              <a:rPr lang="cs-CZ" altLang="cs-CZ" dirty="0" err="1"/>
              <a:t>flavinmononukleotidu</a:t>
            </a:r>
            <a:r>
              <a:rPr lang="cs-CZ" altLang="cs-CZ" dirty="0"/>
              <a:t>) - oxidační metabolismus</a:t>
            </a:r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r>
              <a:rPr lang="cs-CZ" altLang="cs-CZ" b="1" dirty="0"/>
              <a:t>ZDRAVOTNÍ TVRZENÍ</a:t>
            </a:r>
          </a:p>
          <a:p>
            <a:r>
              <a:rPr lang="cs-CZ" altLang="cs-CZ" dirty="0"/>
              <a:t>přispívá k normálnímu </a:t>
            </a:r>
            <a:r>
              <a:rPr lang="cs-CZ" altLang="cs-CZ" b="1" dirty="0"/>
              <a:t>energetickému metabolismu</a:t>
            </a:r>
          </a:p>
          <a:p>
            <a:r>
              <a:rPr lang="cs-CZ" altLang="cs-CZ" dirty="0"/>
              <a:t>přispívá k normální činnosti </a:t>
            </a:r>
            <a:r>
              <a:rPr lang="cs-CZ" altLang="cs-CZ" b="1" dirty="0"/>
              <a:t>nervové soustavy</a:t>
            </a:r>
          </a:p>
          <a:p>
            <a:r>
              <a:rPr lang="cs-CZ" altLang="cs-CZ" dirty="0"/>
              <a:t>přispívá k udržení normálního stavu </a:t>
            </a:r>
            <a:r>
              <a:rPr lang="cs-CZ" altLang="cs-CZ" b="1" dirty="0"/>
              <a:t>sliznic </a:t>
            </a:r>
          </a:p>
          <a:p>
            <a:r>
              <a:rPr lang="cs-CZ" altLang="cs-CZ" dirty="0"/>
              <a:t>přispívá k udržení normálních </a:t>
            </a:r>
            <a:r>
              <a:rPr lang="cs-CZ" altLang="cs-CZ" b="1" dirty="0"/>
              <a:t>červených krvinek</a:t>
            </a:r>
          </a:p>
          <a:p>
            <a:r>
              <a:rPr lang="cs-CZ" altLang="cs-CZ" dirty="0"/>
              <a:t>přispívá k udržení normálního stavu </a:t>
            </a:r>
            <a:r>
              <a:rPr lang="cs-CZ" altLang="cs-CZ" b="1" dirty="0"/>
              <a:t>pokožky</a:t>
            </a:r>
          </a:p>
          <a:p>
            <a:r>
              <a:rPr lang="cs-CZ" altLang="cs-CZ" dirty="0"/>
              <a:t>přispívá k udržení normálního stavu </a:t>
            </a:r>
            <a:r>
              <a:rPr lang="cs-CZ" altLang="cs-CZ" b="1" dirty="0"/>
              <a:t>zraku</a:t>
            </a:r>
          </a:p>
          <a:p>
            <a:r>
              <a:rPr lang="cs-CZ" altLang="cs-CZ" dirty="0"/>
              <a:t>přispívá k normálnímu metabolismu </a:t>
            </a:r>
            <a:r>
              <a:rPr lang="cs-CZ" altLang="cs-CZ" b="1" dirty="0"/>
              <a:t>železa</a:t>
            </a:r>
          </a:p>
          <a:p>
            <a:r>
              <a:rPr lang="cs-CZ" altLang="cs-CZ" dirty="0"/>
              <a:t>přispívá k </a:t>
            </a:r>
            <a:r>
              <a:rPr lang="cs-CZ" altLang="cs-CZ" b="1" dirty="0"/>
              <a:t>ochraně buněk před oxidativním stresem</a:t>
            </a:r>
          </a:p>
          <a:p>
            <a:r>
              <a:rPr lang="cs-CZ" altLang="cs-CZ" dirty="0"/>
              <a:t>přispívá ke </a:t>
            </a:r>
            <a:r>
              <a:rPr lang="cs-CZ" altLang="cs-CZ" b="1" dirty="0"/>
              <a:t>snížení míry únavy a vyčerpání </a:t>
            </a:r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F2FA2EC2-EBF4-40D8-BDCD-3420C6B97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5483" y="3899745"/>
            <a:ext cx="4023132" cy="1392649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Doporučený příjem dle DACH</a:t>
            </a:r>
          </a:p>
          <a:p>
            <a:r>
              <a:rPr lang="cs-CZ" altLang="cs-CZ" dirty="0"/>
              <a:t>Dospělí M </a:t>
            </a:r>
            <a:r>
              <a:rPr lang="cs-CZ" altLang="cs-CZ" b="1" dirty="0"/>
              <a:t>1,4</a:t>
            </a:r>
            <a:r>
              <a:rPr lang="cs-CZ" altLang="cs-CZ" dirty="0"/>
              <a:t> mg Ž </a:t>
            </a:r>
            <a:r>
              <a:rPr lang="cs-CZ" altLang="cs-CZ" b="1" dirty="0"/>
              <a:t>1,2</a:t>
            </a:r>
            <a:r>
              <a:rPr lang="cs-CZ" altLang="cs-CZ" dirty="0"/>
              <a:t> mg/den</a:t>
            </a:r>
          </a:p>
          <a:p>
            <a:r>
              <a:rPr lang="cs-CZ" altLang="cs-CZ" dirty="0"/>
              <a:t>Těhotné/kojící 1,5/1,6 mg/den</a:t>
            </a:r>
          </a:p>
        </p:txBody>
      </p:sp>
    </p:spTree>
    <p:extLst>
      <p:ext uri="{BB962C8B-B14F-4D97-AF65-F5344CB8AC3E}">
        <p14:creationId xmlns:p14="http://schemas.microsoft.com/office/powerpoint/2010/main" val="242970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0AD28D-EF55-4A6F-8AB7-500836943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Vitamin B2 - riboflavin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24DC7A-9859-47FE-91D7-61B443B25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50831" y="1659988"/>
            <a:ext cx="4652245" cy="4251234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altLang="cs-CZ" b="1" dirty="0"/>
              <a:t>Zdroje</a:t>
            </a:r>
          </a:p>
          <a:p>
            <a:pPr>
              <a:lnSpc>
                <a:spcPct val="150000"/>
              </a:lnSpc>
            </a:pPr>
            <a:r>
              <a:rPr lang="cs-CZ" altLang="cs-CZ" dirty="0"/>
              <a:t>játra, mléko </a:t>
            </a:r>
            <a:r>
              <a:rPr lang="cs-CZ" dirty="0"/>
              <a:t>a mléčné výrobky</a:t>
            </a:r>
            <a:r>
              <a:rPr lang="cs-CZ" altLang="cs-CZ" dirty="0"/>
              <a:t>, sýry, maso, ledviny, ryby, vejce, mandle, ovesné vločky, obiloviny a celozrnné produkty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039118A-E626-4788-975F-8CE847BA9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14693" y="1905000"/>
            <a:ext cx="3789918" cy="3998844"/>
          </a:xfrm>
        </p:spPr>
        <p:txBody>
          <a:bodyPr/>
          <a:lstStyle/>
          <a:p>
            <a:r>
              <a:rPr lang="cs-CZ" dirty="0"/>
              <a:t>poměrně termostabilní, citlivý na světlo</a:t>
            </a:r>
          </a:p>
          <a:p>
            <a:r>
              <a:rPr lang="cs-CZ" dirty="0"/>
              <a:t>ztráty při přípravě a skladování průměrně 20%</a:t>
            </a:r>
          </a:p>
        </p:txBody>
      </p:sp>
      <p:pic>
        <p:nvPicPr>
          <p:cNvPr id="5" name="Obrázek 4" descr="Obsah obrázku ovoce, ořech, jídlo, interiér&#10;&#10;Popis vygenerován s velmi vysokou mírou spolehlivosti">
            <a:extLst>
              <a:ext uri="{FF2B5EF4-FFF2-40B4-BE49-F238E27FC236}">
                <a16:creationId xmlns:a16="http://schemas.microsoft.com/office/drawing/2014/main" id="{32CAB071-4530-404E-9DFF-CB4E421F6C3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367" y="4278644"/>
            <a:ext cx="3235306" cy="2155186"/>
          </a:xfrm>
          <a:prstGeom prst="rect">
            <a:avLst/>
          </a:prstGeom>
        </p:spPr>
      </p:pic>
      <p:pic>
        <p:nvPicPr>
          <p:cNvPr id="7" name="Obrázek 6" descr="Obsah obrázku zeď, hrníček, interiér&#10;&#10;Popis vygenerován s velmi vysokou mírou spolehlivosti">
            <a:extLst>
              <a:ext uri="{FF2B5EF4-FFF2-40B4-BE49-F238E27FC236}">
                <a16:creationId xmlns:a16="http://schemas.microsoft.com/office/drawing/2014/main" id="{012F2A4C-ED05-4AA5-9E5C-29A9983F035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018" y="3777145"/>
            <a:ext cx="1898423" cy="265668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2934CB6-06A9-4B66-9CDB-E5C0744CA59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469" y="4235203"/>
            <a:ext cx="2152586" cy="1740568"/>
          </a:xfrm>
          <a:prstGeom prst="rect">
            <a:avLst/>
          </a:prstGeom>
        </p:spPr>
      </p:pic>
      <p:pic>
        <p:nvPicPr>
          <p:cNvPr id="11" name="Obrázek 10" descr="Obsah obrázku ovoce, jedlá semena, jídlo, talíř&#10;&#10;Popis vygenerován s velmi vysokou mírou spolehlivosti">
            <a:extLst>
              <a:ext uri="{FF2B5EF4-FFF2-40B4-BE49-F238E27FC236}">
                <a16:creationId xmlns:a16="http://schemas.microsoft.com/office/drawing/2014/main" id="{F818EB0A-BA78-4140-9DAD-5AEB8640090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61" y="4615021"/>
            <a:ext cx="3242445" cy="181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59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C5D820-E5B3-45C2-861F-FA15C295D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Vitamin B2 - riboflavin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142D67-ED26-4B44-B2E3-125F45546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b="1" dirty="0"/>
              <a:t>Nedostatek</a:t>
            </a:r>
          </a:p>
          <a:p>
            <a:r>
              <a:rPr lang="cs-CZ" dirty="0"/>
              <a:t>záněty sliznice dutiny ústní, angulární stomatitida </a:t>
            </a:r>
            <a:r>
              <a:rPr lang="cs-CZ" altLang="cs-CZ" dirty="0"/>
              <a:t>(</a:t>
            </a:r>
            <a:r>
              <a:rPr lang="cs-CZ" dirty="0"/>
              <a:t>zanícené „koutky“), záněty spojivek, rohovky, dermatitida</a:t>
            </a:r>
          </a:p>
          <a:p>
            <a:r>
              <a:rPr lang="cs-CZ" dirty="0"/>
              <a:t>poruchy růstu, </a:t>
            </a:r>
            <a:r>
              <a:rPr lang="cs-CZ" dirty="0" err="1"/>
              <a:t>normocytární</a:t>
            </a:r>
            <a:r>
              <a:rPr lang="cs-CZ" dirty="0"/>
              <a:t> anémie</a:t>
            </a:r>
            <a:endParaRPr lang="cs-CZ" altLang="cs-CZ" dirty="0"/>
          </a:p>
          <a:p>
            <a:r>
              <a:rPr lang="cs-CZ" dirty="0"/>
              <a:t>vyskytuje se společně s deficitem jiných B vitaminů</a:t>
            </a:r>
          </a:p>
        </p:txBody>
      </p:sp>
      <p:pic>
        <p:nvPicPr>
          <p:cNvPr id="3074" name="Picture 2" descr="VÃ½sledek obrÃ¡zku pro nedostatek vitaminu b2">
            <a:extLst>
              <a:ext uri="{FF2B5EF4-FFF2-40B4-BE49-F238E27FC236}">
                <a16:creationId xmlns:a16="http://schemas.microsoft.com/office/drawing/2014/main" id="{FC87E785-27CB-4D21-811A-B47252829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918" y="4549147"/>
            <a:ext cx="28575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746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54270B-9FC4-5B4F-AA78-DD7063330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Vitamin B3 - niacin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18EAC5D-39DD-A34D-BE6C-D4371057E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7876" y="1846773"/>
            <a:ext cx="6551723" cy="39342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Kyselina nikotinová, amid kyseliny nikotinové, nikotinamid</a:t>
            </a:r>
          </a:p>
          <a:p>
            <a:pPr>
              <a:lnSpc>
                <a:spcPct val="150000"/>
              </a:lnSpc>
            </a:pPr>
            <a:r>
              <a:rPr lang="cs-CZ" dirty="0"/>
              <a:t>Součástí  koenzymů NAD (Nikotinamid-adenin-</a:t>
            </a:r>
            <a:r>
              <a:rPr lang="cs-CZ" dirty="0" err="1"/>
              <a:t>dinukleotid</a:t>
            </a:r>
            <a:r>
              <a:rPr lang="cs-CZ" dirty="0"/>
              <a:t>) a NADP (</a:t>
            </a:r>
            <a:r>
              <a:rPr lang="cs-CZ" dirty="0" err="1"/>
              <a:t>Nikotinamidadenin</a:t>
            </a:r>
            <a:r>
              <a:rPr lang="cs-CZ" dirty="0"/>
              <a:t>-</a:t>
            </a:r>
            <a:r>
              <a:rPr lang="cs-CZ" dirty="0" err="1"/>
              <a:t>Dinukletid</a:t>
            </a:r>
            <a:r>
              <a:rPr lang="cs-CZ" dirty="0"/>
              <a:t>-Fosfát) → syntéza a odbourávání sacharidů, mastných kyselin a aminokyselin</a:t>
            </a:r>
          </a:p>
          <a:p>
            <a:pPr>
              <a:lnSpc>
                <a:spcPct val="150000"/>
              </a:lnSpc>
            </a:pPr>
            <a:r>
              <a:rPr lang="cs-CZ" dirty="0"/>
              <a:t>Dokáže se přetvářet z tryptofanu v játrech a ledvinách (</a:t>
            </a:r>
            <a:r>
              <a:rPr lang="cs-CZ" altLang="cs-CZ" dirty="0"/>
              <a:t>60 mg tryptofanu = 1 mg niacinu)</a:t>
            </a:r>
          </a:p>
          <a:p>
            <a:pPr>
              <a:lnSpc>
                <a:spcPct val="150000"/>
              </a:lnSpc>
            </a:pPr>
            <a:r>
              <a:rPr lang="cs-CZ" altLang="cs-CZ" dirty="0"/>
              <a:t>Pestrá strava obsahující 60 g bílkovin, je zdrojem cca 600 mg tryptofanu -&gt; může vzniknout až 10 mg ekvivalentu niacinu</a:t>
            </a:r>
          </a:p>
        </p:txBody>
      </p:sp>
      <p:sp>
        <p:nvSpPr>
          <p:cNvPr id="5" name="Zástupný symbol pro obsah 5">
            <a:extLst>
              <a:ext uri="{FF2B5EF4-FFF2-40B4-BE49-F238E27FC236}">
                <a16:creationId xmlns:a16="http://schemas.microsoft.com/office/drawing/2014/main" id="{91A2C379-E97A-4B52-8BC1-B50057E6295D}"/>
              </a:ext>
            </a:extLst>
          </p:cNvPr>
          <p:cNvSpPr txBox="1">
            <a:spLocks/>
          </p:cNvSpPr>
          <p:nvPr/>
        </p:nvSpPr>
        <p:spPr>
          <a:xfrm>
            <a:off x="8082852" y="2448729"/>
            <a:ext cx="3899882" cy="139426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cs-CZ" b="1" dirty="0"/>
              <a:t>Doporučený příjem dle DACH</a:t>
            </a:r>
          </a:p>
          <a:p>
            <a:r>
              <a:rPr lang="cs-CZ" altLang="cs-CZ" dirty="0"/>
              <a:t>Dospělí M </a:t>
            </a:r>
            <a:r>
              <a:rPr lang="cs-CZ" altLang="cs-CZ" b="1" dirty="0"/>
              <a:t>16</a:t>
            </a:r>
            <a:r>
              <a:rPr lang="cs-CZ" altLang="cs-CZ" dirty="0"/>
              <a:t> mg Ž </a:t>
            </a:r>
            <a:r>
              <a:rPr lang="cs-CZ" altLang="cs-CZ" b="1" dirty="0"/>
              <a:t>13</a:t>
            </a:r>
            <a:r>
              <a:rPr lang="cs-CZ" altLang="cs-CZ" dirty="0"/>
              <a:t> mg/den</a:t>
            </a:r>
          </a:p>
          <a:p>
            <a:r>
              <a:rPr lang="cs-CZ" altLang="cs-CZ" dirty="0"/>
              <a:t>Těhotné/kojící 15/17 mg/den</a:t>
            </a:r>
          </a:p>
        </p:txBody>
      </p:sp>
    </p:spTree>
    <p:extLst>
      <p:ext uri="{BB962C8B-B14F-4D97-AF65-F5344CB8AC3E}">
        <p14:creationId xmlns:p14="http://schemas.microsoft.com/office/powerpoint/2010/main" val="3392312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494ADE67-9857-437A-A418-BE0AFDA4B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Vitamin B3 - niacin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A0F87077-3335-4D72-BCE5-2F93FA610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b="1" dirty="0"/>
              <a:t>ZDRAVOTNÍ TVRZENÍ</a:t>
            </a:r>
          </a:p>
          <a:p>
            <a:r>
              <a:rPr lang="cs-CZ" dirty="0"/>
              <a:t>přispívá k normálnímu </a:t>
            </a:r>
            <a:r>
              <a:rPr lang="cs-CZ" b="1" dirty="0"/>
              <a:t>energetickému metabolismu </a:t>
            </a:r>
          </a:p>
          <a:p>
            <a:r>
              <a:rPr lang="cs-CZ" dirty="0"/>
              <a:t>Přispívá k normální činnosti </a:t>
            </a:r>
            <a:r>
              <a:rPr lang="cs-CZ" b="1" dirty="0"/>
              <a:t>nervové soustavy</a:t>
            </a:r>
          </a:p>
          <a:p>
            <a:r>
              <a:rPr lang="cs-CZ" dirty="0"/>
              <a:t>Přispívá k normální </a:t>
            </a:r>
            <a:r>
              <a:rPr lang="cs-CZ" b="1" dirty="0"/>
              <a:t>psychické činnosti</a:t>
            </a:r>
          </a:p>
          <a:p>
            <a:r>
              <a:rPr lang="cs-CZ" dirty="0"/>
              <a:t>Přispívá k udržení normálního stavu </a:t>
            </a:r>
            <a:r>
              <a:rPr lang="cs-CZ" b="1" dirty="0"/>
              <a:t>sliznic</a:t>
            </a:r>
          </a:p>
          <a:p>
            <a:r>
              <a:rPr lang="cs-CZ" dirty="0"/>
              <a:t>Přispívá k udržení normálního stavu </a:t>
            </a:r>
            <a:r>
              <a:rPr lang="cs-CZ" b="1" dirty="0"/>
              <a:t>pokožky</a:t>
            </a:r>
          </a:p>
          <a:p>
            <a:r>
              <a:rPr lang="cs-CZ" dirty="0"/>
              <a:t>Přispívá ke </a:t>
            </a:r>
            <a:r>
              <a:rPr lang="cs-CZ" b="1" dirty="0"/>
              <a:t>snížení míry únavy a vyčerpání </a:t>
            </a:r>
          </a:p>
        </p:txBody>
      </p:sp>
    </p:spTree>
    <p:extLst>
      <p:ext uri="{BB962C8B-B14F-4D97-AF65-F5344CB8AC3E}">
        <p14:creationId xmlns:p14="http://schemas.microsoft.com/office/powerpoint/2010/main" val="2376095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BB84F2-F70D-4726-BFD5-792896006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dirty="0"/>
              <a:t>Vitamin B3 - niacin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986BFB-671D-4F7D-AA33-7477A9FD3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Zdroje</a:t>
            </a:r>
          </a:p>
          <a:p>
            <a:r>
              <a:rPr lang="cs-CZ" dirty="0"/>
              <a:t>Maso, ryby, játra, mléko a mléčné výrobky, </a:t>
            </a:r>
            <a:r>
              <a:rPr lang="cs-CZ" altLang="cs-CZ" dirty="0"/>
              <a:t>vejce</a:t>
            </a:r>
            <a:r>
              <a:rPr lang="cs-CZ" dirty="0"/>
              <a:t>, obiloviny, ořechy, brambory, luštěniny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Relativně stabilní při zahřátí, vaření, skladování</a:t>
            </a:r>
          </a:p>
          <a:p>
            <a:endParaRPr lang="cs-CZ" altLang="cs-CZ" dirty="0"/>
          </a:p>
          <a:p>
            <a:pPr marL="0" indent="0">
              <a:buNone/>
            </a:pPr>
            <a:endParaRPr lang="cs-CZ" altLang="cs-CZ" dirty="0"/>
          </a:p>
        </p:txBody>
      </p:sp>
      <p:pic>
        <p:nvPicPr>
          <p:cNvPr id="5124" name="Picture 4" descr="VÃ½sledek obrÃ¡zku pro vitamin B3">
            <a:extLst>
              <a:ext uri="{FF2B5EF4-FFF2-40B4-BE49-F238E27FC236}">
                <a16:creationId xmlns:a16="http://schemas.microsoft.com/office/drawing/2014/main" id="{39EAC621-53AB-4518-9773-7763BD1C3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430" y="4250064"/>
            <a:ext cx="3678624" cy="245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113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35D16B-EF99-438B-AAD6-2FBC2B328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Vitamin B3 - niacin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0258F47-387F-48FD-9C54-779CEE29C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cs-CZ" altLang="cs-CZ" b="1" dirty="0"/>
              <a:t>Nedostatek</a:t>
            </a:r>
          </a:p>
          <a:p>
            <a:r>
              <a:rPr lang="cs-CZ" dirty="0"/>
              <a:t>kožní změny po léčivech </a:t>
            </a:r>
            <a:r>
              <a:rPr lang="cs-CZ" dirty="0" err="1"/>
              <a:t>tuberkulostatikách</a:t>
            </a:r>
            <a:r>
              <a:rPr lang="cs-CZ" dirty="0"/>
              <a:t>, analgetikách, psychofarmak</a:t>
            </a:r>
          </a:p>
          <a:p>
            <a:r>
              <a:rPr lang="cs-CZ" altLang="cs-CZ" dirty="0"/>
              <a:t>Pelagra</a:t>
            </a:r>
          </a:p>
          <a:p>
            <a:pPr lvl="1"/>
            <a:r>
              <a:rPr lang="cs-CZ" altLang="cs-CZ" dirty="0"/>
              <a:t>„nemoc 3 D“ – </a:t>
            </a:r>
            <a:r>
              <a:rPr lang="cs-CZ" altLang="cs-CZ" dirty="0" err="1"/>
              <a:t>diarrhea</a:t>
            </a:r>
            <a:r>
              <a:rPr lang="cs-CZ" altLang="cs-CZ" dirty="0"/>
              <a:t> = průjem, dermatitis = zánět kůže, </a:t>
            </a:r>
            <a:r>
              <a:rPr lang="cs-CZ" altLang="cs-CZ" dirty="0" err="1"/>
              <a:t>dementia</a:t>
            </a:r>
            <a:endParaRPr lang="cs-CZ" altLang="cs-CZ" dirty="0"/>
          </a:p>
          <a:p>
            <a:pPr lvl="1"/>
            <a:r>
              <a:rPr lang="cs-CZ" dirty="0"/>
              <a:t>kožní pigmentace, žaludeční a střevní potíže, deprese, stavy zmatenosti</a:t>
            </a:r>
          </a:p>
          <a:p>
            <a:pPr lvl="1"/>
            <a:r>
              <a:rPr lang="cs-CZ" dirty="0"/>
              <a:t>V zemích s vysokou spotřebou kukuřice a prosa (Mexiko, tortilly - kukuřičná mouka + vápenná voda)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Nedostatek: alkoholici, u vrozených poruch metabolismu tryptofanu</a:t>
            </a:r>
          </a:p>
        </p:txBody>
      </p:sp>
      <p:pic>
        <p:nvPicPr>
          <p:cNvPr id="6146" name="Picture 2" descr="VÃ½sledek obrÃ¡zku pro pellagra">
            <a:extLst>
              <a:ext uri="{FF2B5EF4-FFF2-40B4-BE49-F238E27FC236}">
                <a16:creationId xmlns:a16="http://schemas.microsoft.com/office/drawing/2014/main" id="{7AC48606-A5AF-4627-B941-6D39B3540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301" y="283480"/>
            <a:ext cx="23336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71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0120B4-6F12-104F-99C3-BD36D1BC2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Kyselina </a:t>
            </a:r>
            <a:r>
              <a:rPr lang="cs-CZ" dirty="0" err="1"/>
              <a:t>pantothenová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774BEB-69D7-4D48-8C22-ACB1DF9301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Vitamin B5</a:t>
            </a:r>
          </a:p>
          <a:p>
            <a:r>
              <a:rPr lang="cs-CZ" dirty="0"/>
              <a:t>Složkou koenzymu A – centrální  postavení v metabolismu</a:t>
            </a:r>
          </a:p>
          <a:p>
            <a:r>
              <a:rPr lang="cs-CZ" dirty="0"/>
              <a:t>termolabilní (průměrné ztráty při běžné přípravě 30%)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Zdroje</a:t>
            </a:r>
          </a:p>
          <a:p>
            <a:r>
              <a:rPr lang="cs-CZ" dirty="0"/>
              <a:t>játra, masa, ryby, mléko, žloutek, obiloviny, celozrnné výrobky, luštěniny, houby, kvasnice, ořechy</a:t>
            </a:r>
            <a:endParaRPr lang="cs-CZ" b="1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54BFE9F-6085-4971-B96C-6318209E7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70381" y="3601183"/>
            <a:ext cx="3934230" cy="2310039"/>
          </a:xfrm>
        </p:spPr>
        <p:txBody>
          <a:bodyPr/>
          <a:lstStyle/>
          <a:p>
            <a:r>
              <a:rPr lang="cs-CZ" dirty="0"/>
              <a:t>Příznaky nedostatku nebyly pozorovány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3A4A38D-D0F2-4C71-9C36-E898BED59AA2}"/>
              </a:ext>
            </a:extLst>
          </p:cNvPr>
          <p:cNvSpPr txBox="1">
            <a:spLocks/>
          </p:cNvSpPr>
          <p:nvPr/>
        </p:nvSpPr>
        <p:spPr>
          <a:xfrm>
            <a:off x="8069139" y="1760774"/>
            <a:ext cx="3657679" cy="128089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3" charset="2"/>
              <a:buNone/>
            </a:pPr>
            <a:r>
              <a:rPr lang="cs-CZ" b="1" dirty="0"/>
              <a:t>Doporučený příjem dle DACH</a:t>
            </a:r>
          </a:p>
          <a:p>
            <a:pPr>
              <a:lnSpc>
                <a:spcPct val="150000"/>
              </a:lnSpc>
            </a:pPr>
            <a:r>
              <a:rPr lang="cs-CZ" altLang="cs-CZ" dirty="0"/>
              <a:t>Dospělí</a:t>
            </a:r>
            <a:r>
              <a:rPr lang="cs-CZ" altLang="cs-CZ" b="1" dirty="0"/>
              <a:t> </a:t>
            </a:r>
            <a:r>
              <a:rPr lang="cs-CZ" altLang="cs-CZ" dirty="0"/>
              <a:t>M/Ž </a:t>
            </a:r>
            <a:r>
              <a:rPr lang="cs-CZ" altLang="cs-CZ" b="1" dirty="0"/>
              <a:t>6 mg</a:t>
            </a:r>
            <a:r>
              <a:rPr lang="cs-CZ" altLang="cs-CZ" dirty="0"/>
              <a:t>/den</a:t>
            </a:r>
          </a:p>
        </p:txBody>
      </p:sp>
      <p:pic>
        <p:nvPicPr>
          <p:cNvPr id="7174" name="Picture 6" descr="VÃ½sledek obrÃ¡zku pro vitamin b5">
            <a:extLst>
              <a:ext uri="{FF2B5EF4-FFF2-40B4-BE49-F238E27FC236}">
                <a16:creationId xmlns:a16="http://schemas.microsoft.com/office/drawing/2014/main" id="{C4116374-17DF-4DE0-AA76-CFE69838B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046" y="4449880"/>
            <a:ext cx="4313864" cy="224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795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9A64D4E9-7C58-4A1B-8B3A-DDA80882F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Kyselina </a:t>
            </a:r>
            <a:r>
              <a:rPr lang="cs-CZ" dirty="0" err="1"/>
              <a:t>pantothenová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DB38850-39E7-4966-83EE-F53212A17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ZDRAVOTNÍ TVRZENÍ</a:t>
            </a:r>
          </a:p>
          <a:p>
            <a:r>
              <a:rPr lang="cs-CZ" dirty="0"/>
              <a:t>přispívá k normálnímu </a:t>
            </a:r>
            <a:r>
              <a:rPr lang="cs-CZ" b="1" dirty="0"/>
              <a:t>energetickému metabolismu</a:t>
            </a:r>
          </a:p>
          <a:p>
            <a:r>
              <a:rPr lang="cs-CZ" dirty="0"/>
              <a:t>přispívá k </a:t>
            </a:r>
            <a:r>
              <a:rPr lang="cs-CZ" b="1" dirty="0"/>
              <a:t>normální syntéze a metabolismu steroidních hormonů, vitaminu D a některých neurotransmiterů</a:t>
            </a:r>
          </a:p>
          <a:p>
            <a:r>
              <a:rPr lang="cs-CZ" dirty="0"/>
              <a:t>přispívá </a:t>
            </a:r>
            <a:r>
              <a:rPr lang="cs-CZ" b="1" dirty="0"/>
              <a:t>ke snížení míry únavy a vyčerpání</a:t>
            </a:r>
          </a:p>
          <a:p>
            <a:r>
              <a:rPr lang="cs-CZ" dirty="0"/>
              <a:t>přispívá k normální </a:t>
            </a:r>
            <a:r>
              <a:rPr lang="cs-CZ" b="1" dirty="0"/>
              <a:t>mentální činnosti</a:t>
            </a:r>
          </a:p>
        </p:txBody>
      </p:sp>
    </p:spTree>
    <p:extLst>
      <p:ext uri="{BB962C8B-B14F-4D97-AF65-F5344CB8AC3E}">
        <p14:creationId xmlns:p14="http://schemas.microsoft.com/office/powerpoint/2010/main" val="1981213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7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7" name="Group 21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8" name="Rectangle 35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50" name="Rectangle 39">
            <a:extLst>
              <a:ext uri="{FF2B5EF4-FFF2-40B4-BE49-F238E27FC236}">
                <a16:creationId xmlns:a16="http://schemas.microsoft.com/office/drawing/2014/main" id="{34699877-13E3-4FC1-B91B-2A8A8FA76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41">
            <a:extLst>
              <a:ext uri="{FF2B5EF4-FFF2-40B4-BE49-F238E27FC236}">
                <a16:creationId xmlns:a16="http://schemas.microsoft.com/office/drawing/2014/main" id="{BC4CB122-E2DC-4CA5-8B6F-B49249C78D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26747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AB22E03-3087-4988-9DB5-572918FB95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2" y="313809"/>
            <a:ext cx="9281055" cy="622245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5">
            <a:extLst>
              <a:ext uri="{FF2B5EF4-FFF2-40B4-BE49-F238E27FC236}">
                <a16:creationId xmlns:a16="http://schemas.microsoft.com/office/drawing/2014/main" id="{4B2A5927-4A36-47DC-BF12-54A96B456D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823682"/>
            <a:ext cx="3536576" cy="857047"/>
          </a:xfrm>
          <a:prstGeom prst="rightArrow">
            <a:avLst>
              <a:gd name="adj1" fmla="val 100000"/>
              <a:gd name="adj2" fmla="val 44189"/>
            </a:avLst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77AD581-1A30-497D-B8C6-418A87598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65" y="659027"/>
            <a:ext cx="5392659" cy="539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35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94602A-AA00-BF47-A9E0-DBE29AD82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Vitamin B6 - pyridoxin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846564F-2E57-D143-918B-B08519D509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29359" y="1780648"/>
            <a:ext cx="7427292" cy="488743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</a:pPr>
            <a:r>
              <a:rPr lang="cs-CZ" dirty="0"/>
              <a:t>je součástí koenzymu </a:t>
            </a:r>
            <a:r>
              <a:rPr lang="cs-CZ" dirty="0" err="1"/>
              <a:t>pyridoxalfosfát</a:t>
            </a:r>
            <a:r>
              <a:rPr lang="cs-CZ" dirty="0"/>
              <a:t> a </a:t>
            </a:r>
            <a:r>
              <a:rPr lang="cs-CZ" dirty="0" err="1"/>
              <a:t>pyridoxaminfosfát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ZDRAVOTNÍ TVRZENÍ</a:t>
            </a:r>
          </a:p>
          <a:p>
            <a:pPr>
              <a:lnSpc>
                <a:spcPct val="150000"/>
              </a:lnSpc>
            </a:pPr>
            <a:r>
              <a:rPr lang="cs-CZ" dirty="0"/>
              <a:t>přispívá k normální </a:t>
            </a:r>
            <a:r>
              <a:rPr lang="cs-CZ" b="1" dirty="0"/>
              <a:t>syntéze cysteinu</a:t>
            </a:r>
          </a:p>
          <a:p>
            <a:pPr>
              <a:lnSpc>
                <a:spcPct val="150000"/>
              </a:lnSpc>
            </a:pPr>
            <a:r>
              <a:rPr lang="cs-CZ" dirty="0"/>
              <a:t>přispívá k normálnímu </a:t>
            </a:r>
            <a:r>
              <a:rPr lang="cs-CZ" b="1" dirty="0"/>
              <a:t>energetickému metabolismu</a:t>
            </a:r>
          </a:p>
          <a:p>
            <a:pPr>
              <a:lnSpc>
                <a:spcPct val="150000"/>
              </a:lnSpc>
            </a:pPr>
            <a:r>
              <a:rPr lang="cs-CZ" dirty="0"/>
              <a:t>přispívá k normální </a:t>
            </a:r>
            <a:r>
              <a:rPr lang="cs-CZ" b="1" dirty="0"/>
              <a:t>činnosti nervové soustavy</a:t>
            </a:r>
          </a:p>
          <a:p>
            <a:pPr>
              <a:lnSpc>
                <a:spcPct val="150000"/>
              </a:lnSpc>
            </a:pPr>
            <a:r>
              <a:rPr lang="cs-CZ" dirty="0"/>
              <a:t>přispívá k normálnímu </a:t>
            </a:r>
            <a:r>
              <a:rPr lang="cs-CZ" b="1" dirty="0"/>
              <a:t>metabolismu </a:t>
            </a:r>
            <a:r>
              <a:rPr lang="cs-CZ" b="1" dirty="0" err="1"/>
              <a:t>homocysteinu</a:t>
            </a:r>
            <a:endParaRPr lang="cs-CZ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cs-CZ" dirty="0"/>
              <a:t>přispívá k normálnímu </a:t>
            </a:r>
            <a:r>
              <a:rPr lang="cs-CZ" b="1" dirty="0"/>
              <a:t>metabolismu bílkovin a glykogenu </a:t>
            </a:r>
          </a:p>
          <a:p>
            <a:pPr>
              <a:lnSpc>
                <a:spcPct val="150000"/>
              </a:lnSpc>
            </a:pPr>
            <a:r>
              <a:rPr lang="cs-CZ" dirty="0"/>
              <a:t>přispívá k normální </a:t>
            </a:r>
            <a:r>
              <a:rPr lang="cs-CZ" b="1" dirty="0"/>
              <a:t>psychické činnosti</a:t>
            </a:r>
          </a:p>
          <a:p>
            <a:pPr>
              <a:lnSpc>
                <a:spcPct val="150000"/>
              </a:lnSpc>
            </a:pPr>
            <a:r>
              <a:rPr lang="cs-CZ" dirty="0"/>
              <a:t>přispívá k normální </a:t>
            </a:r>
            <a:r>
              <a:rPr lang="cs-CZ" b="1" dirty="0"/>
              <a:t>tvorbě červených krvinek</a:t>
            </a:r>
          </a:p>
          <a:p>
            <a:pPr>
              <a:lnSpc>
                <a:spcPct val="150000"/>
              </a:lnSpc>
            </a:pPr>
            <a:r>
              <a:rPr lang="cs-CZ" dirty="0"/>
              <a:t>přispívá k normální </a:t>
            </a:r>
            <a:r>
              <a:rPr lang="cs-CZ" b="1" dirty="0"/>
              <a:t>funkci imunitního systému</a:t>
            </a:r>
          </a:p>
          <a:p>
            <a:pPr>
              <a:lnSpc>
                <a:spcPct val="150000"/>
              </a:lnSpc>
            </a:pPr>
            <a:r>
              <a:rPr lang="cs-CZ" dirty="0"/>
              <a:t>přispívá ke </a:t>
            </a:r>
            <a:r>
              <a:rPr lang="cs-CZ" b="1" dirty="0"/>
              <a:t>snížení míry únavy a vyčerpání</a:t>
            </a:r>
          </a:p>
          <a:p>
            <a:pPr>
              <a:lnSpc>
                <a:spcPct val="150000"/>
              </a:lnSpc>
            </a:pPr>
            <a:r>
              <a:rPr lang="cs-CZ" dirty="0"/>
              <a:t>přispívá k </a:t>
            </a:r>
            <a:r>
              <a:rPr lang="cs-CZ" b="1" dirty="0"/>
              <a:t>regulaci hormonální aktivity</a:t>
            </a:r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4E848DBB-2030-469F-8EC3-CCAEC38BC300}"/>
              </a:ext>
            </a:extLst>
          </p:cNvPr>
          <p:cNvSpPr txBox="1">
            <a:spLocks/>
          </p:cNvSpPr>
          <p:nvPr/>
        </p:nvSpPr>
        <p:spPr>
          <a:xfrm>
            <a:off x="7811121" y="4588543"/>
            <a:ext cx="4174013" cy="168521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3" charset="2"/>
              <a:buNone/>
            </a:pPr>
            <a:r>
              <a:rPr lang="cs-CZ" b="1" dirty="0"/>
              <a:t>Doporučený příjem dle DACH</a:t>
            </a:r>
          </a:p>
          <a:p>
            <a:pPr>
              <a:lnSpc>
                <a:spcPct val="150000"/>
              </a:lnSpc>
            </a:pPr>
            <a:r>
              <a:rPr lang="cs-CZ" altLang="cs-CZ" dirty="0"/>
              <a:t>Dospělí M </a:t>
            </a:r>
            <a:r>
              <a:rPr lang="cs-CZ" altLang="cs-CZ" b="1" dirty="0"/>
              <a:t>1,5 mg</a:t>
            </a:r>
            <a:r>
              <a:rPr lang="cs-CZ" altLang="cs-CZ" dirty="0"/>
              <a:t> Ž </a:t>
            </a:r>
            <a:r>
              <a:rPr lang="cs-CZ" altLang="cs-CZ" b="1" dirty="0"/>
              <a:t>1,2 mg</a:t>
            </a:r>
            <a:r>
              <a:rPr lang="cs-CZ" altLang="cs-CZ" dirty="0"/>
              <a:t>/den</a:t>
            </a:r>
          </a:p>
          <a:p>
            <a:pPr>
              <a:lnSpc>
                <a:spcPct val="150000"/>
              </a:lnSpc>
            </a:pPr>
            <a:r>
              <a:rPr lang="cs-CZ" altLang="cs-CZ" dirty="0"/>
              <a:t>Těhotné/kojící </a:t>
            </a:r>
            <a:r>
              <a:rPr lang="cs-CZ" altLang="cs-CZ" b="1" dirty="0"/>
              <a:t>1,9 mg</a:t>
            </a:r>
            <a:r>
              <a:rPr lang="cs-CZ" altLang="cs-CZ" dirty="0"/>
              <a:t>/den</a:t>
            </a:r>
          </a:p>
        </p:txBody>
      </p:sp>
      <p:pic>
        <p:nvPicPr>
          <p:cNvPr id="4098" name="Picture 2" descr="VÃ½sledek obrÃ¡zku pro nedostatek vitaminu b2">
            <a:extLst>
              <a:ext uri="{FF2B5EF4-FFF2-40B4-BE49-F238E27FC236}">
                <a16:creationId xmlns:a16="http://schemas.microsoft.com/office/drawing/2014/main" id="{F98D629D-A1BB-44AF-9261-603CB23D3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127" y="1264555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03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14B7F4-7B5E-4BB9-9B29-26F558C29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Vitamin B6 - pyridoxin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7B3706-8D90-44DA-9D5B-DA042BE7D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94884"/>
            <a:ext cx="8915400" cy="4316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Zdroje</a:t>
            </a:r>
          </a:p>
          <a:p>
            <a:r>
              <a:rPr lang="cs-CZ" dirty="0"/>
              <a:t>obsažený téměř ve všech potravinách</a:t>
            </a:r>
          </a:p>
          <a:p>
            <a:r>
              <a:rPr lang="cs-CZ" dirty="0"/>
              <a:t>maso, játra, ryby, luštěniny, obiloviny, celozrnné výrobky, zelenina (zelí, zelené fazole), brambory, kvasnice</a:t>
            </a:r>
          </a:p>
          <a:p>
            <a:endParaRPr lang="cs-CZ" dirty="0"/>
          </a:p>
          <a:p>
            <a:r>
              <a:rPr lang="cs-CZ" dirty="0"/>
              <a:t>Citlivý na přímé sluneční záření</a:t>
            </a:r>
          </a:p>
        </p:txBody>
      </p:sp>
      <p:pic>
        <p:nvPicPr>
          <p:cNvPr id="5" name="Obrázek 4" descr="Obsah obrázku skála, ovoce, jídlo, ořech&#10;&#10;Popis vygenerován s velmi vysokou mírou spolehlivosti">
            <a:extLst>
              <a:ext uri="{FF2B5EF4-FFF2-40B4-BE49-F238E27FC236}">
                <a16:creationId xmlns:a16="http://schemas.microsoft.com/office/drawing/2014/main" id="{929B85DB-F121-402A-A837-CD1271306A5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41" y="4302130"/>
            <a:ext cx="3776311" cy="2126142"/>
          </a:xfrm>
          <a:prstGeom prst="rect">
            <a:avLst/>
          </a:prstGeom>
        </p:spPr>
      </p:pic>
      <p:pic>
        <p:nvPicPr>
          <p:cNvPr id="7" name="Obrázek 6" descr="Obsah obrázku jídlo, stůl, vsedě, interiér&#10;&#10;Popis vygenerován s vysokou mírou spolehlivosti">
            <a:extLst>
              <a:ext uri="{FF2B5EF4-FFF2-40B4-BE49-F238E27FC236}">
                <a16:creationId xmlns:a16="http://schemas.microsoft.com/office/drawing/2014/main" id="{3F14FB33-F3ED-4A07-9B35-B62ADD19B03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292" y="3807906"/>
            <a:ext cx="1746911" cy="2620366"/>
          </a:xfrm>
          <a:prstGeom prst="rect">
            <a:avLst/>
          </a:prstGeom>
        </p:spPr>
      </p:pic>
      <p:pic>
        <p:nvPicPr>
          <p:cNvPr id="9" name="Obrázek 8" descr="Obsah obrázku chléb, jídlo&#10;&#10;Popis vygenerován s velmi vysokou mírou spolehlivosti">
            <a:extLst>
              <a:ext uri="{FF2B5EF4-FFF2-40B4-BE49-F238E27FC236}">
                <a16:creationId xmlns:a16="http://schemas.microsoft.com/office/drawing/2014/main" id="{FF55014E-6D54-425C-889E-5FFB05E39AB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02" y="4430227"/>
            <a:ext cx="2926080" cy="186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05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1193C-7248-4FC6-A4AC-CEA630870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Vitamin B6 - pyridoxin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C3D781-45E8-4015-B3A5-9CDA1BDC4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Nedostatek</a:t>
            </a:r>
          </a:p>
          <a:p>
            <a:r>
              <a:rPr lang="cs-CZ" dirty="0"/>
              <a:t>Spojuje se s deficity dalších vitaminů skupiny B</a:t>
            </a:r>
          </a:p>
          <a:p>
            <a:r>
              <a:rPr lang="cs-CZ" dirty="0"/>
              <a:t>Záněty kůže a sliznic, neurologické p</a:t>
            </a:r>
            <a:r>
              <a:rPr lang="sv-SE" dirty="0"/>
              <a:t>oruchy</a:t>
            </a:r>
            <a:r>
              <a:rPr lang="cs-CZ" dirty="0"/>
              <a:t>, </a:t>
            </a:r>
            <a:r>
              <a:rPr lang="cs-CZ" dirty="0" err="1"/>
              <a:t>seboroická</a:t>
            </a:r>
            <a:r>
              <a:rPr lang="cs-CZ" dirty="0"/>
              <a:t> dermatitida (oblast úst, očí a nosu)</a:t>
            </a:r>
          </a:p>
          <a:p>
            <a:r>
              <a:rPr lang="cs-CZ" dirty="0"/>
              <a:t>Negativně ovlivňuje regulaci imunologických reakcí</a:t>
            </a:r>
          </a:p>
          <a:p>
            <a:endParaRPr lang="cs-CZ" dirty="0"/>
          </a:p>
        </p:txBody>
      </p:sp>
      <p:pic>
        <p:nvPicPr>
          <p:cNvPr id="8196" name="Picture 4" descr="VÃ½sledek obrÃ¡zku pro vitamin b6 deficiency">
            <a:extLst>
              <a:ext uri="{FF2B5EF4-FFF2-40B4-BE49-F238E27FC236}">
                <a16:creationId xmlns:a16="http://schemas.microsoft.com/office/drawing/2014/main" id="{D6723243-97B0-46E0-904C-C74F29524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581" y="4668251"/>
            <a:ext cx="2770413" cy="175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VÃ½sledek obrÃ¡zku pro seboroickÃ¡ dermatitida">
            <a:extLst>
              <a:ext uri="{FF2B5EF4-FFF2-40B4-BE49-F238E27FC236}">
                <a16:creationId xmlns:a16="http://schemas.microsoft.com/office/drawing/2014/main" id="{4F7B8035-22CB-4127-81B9-86CE266D6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782" y="4379493"/>
            <a:ext cx="2189749" cy="218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316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14B846-417E-2F4B-A3CA-E85711779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Biotin – vitamin 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3C7DB3-C77D-874E-8B99-A74F2603C8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92123" y="1905000"/>
            <a:ext cx="5393584" cy="4328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ZDRAVOTNÍ TVRZENÍ</a:t>
            </a:r>
          </a:p>
          <a:p>
            <a:r>
              <a:rPr lang="cs-CZ" dirty="0"/>
              <a:t>přispívá k normálnímu </a:t>
            </a:r>
            <a:r>
              <a:rPr lang="cs-CZ" b="1" dirty="0"/>
              <a:t>energetickému metabolismu </a:t>
            </a:r>
          </a:p>
          <a:p>
            <a:r>
              <a:rPr lang="cs-CZ" dirty="0"/>
              <a:t>přispívá k normální činnosti </a:t>
            </a:r>
            <a:r>
              <a:rPr lang="cs-CZ" b="1" dirty="0"/>
              <a:t>nervové soustavy</a:t>
            </a:r>
          </a:p>
          <a:p>
            <a:r>
              <a:rPr lang="fi-FI" dirty="0"/>
              <a:t>přispívá k normálnímu </a:t>
            </a:r>
            <a:r>
              <a:rPr lang="fi-FI" b="1" dirty="0"/>
              <a:t>metabolismu makroživin</a:t>
            </a:r>
          </a:p>
          <a:p>
            <a:r>
              <a:rPr lang="cs-CZ" dirty="0"/>
              <a:t>přispívá k normální </a:t>
            </a:r>
            <a:r>
              <a:rPr lang="cs-CZ" b="1" dirty="0"/>
              <a:t>psychické činnosti</a:t>
            </a:r>
          </a:p>
          <a:p>
            <a:r>
              <a:rPr lang="cs-CZ" dirty="0"/>
              <a:t>přispívá k udržení normálního stavu </a:t>
            </a:r>
            <a:r>
              <a:rPr lang="cs-CZ" b="1" dirty="0"/>
              <a:t>vlasů</a:t>
            </a:r>
          </a:p>
          <a:p>
            <a:r>
              <a:rPr lang="cs-CZ" dirty="0"/>
              <a:t>přispívá k udržení normálního stavu </a:t>
            </a:r>
            <a:r>
              <a:rPr lang="cs-CZ" b="1" dirty="0"/>
              <a:t>sliznic</a:t>
            </a:r>
          </a:p>
          <a:p>
            <a:r>
              <a:rPr lang="cs-CZ" dirty="0"/>
              <a:t>přispívá k udržení normálního stavu </a:t>
            </a:r>
            <a:r>
              <a:rPr lang="cs-CZ" b="1" dirty="0"/>
              <a:t>pokožky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09458EA-B1DF-4AAE-BD99-7AC6911C0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45856" y="4022411"/>
            <a:ext cx="4746144" cy="2686907"/>
          </a:xfrm>
        </p:spPr>
        <p:txBody>
          <a:bodyPr>
            <a:normAutofit/>
          </a:bodyPr>
          <a:lstStyle/>
          <a:p>
            <a:r>
              <a:rPr lang="cs-CZ" dirty="0"/>
              <a:t>potřebný pro karboxylaci - přenáší CO2</a:t>
            </a:r>
          </a:p>
          <a:p>
            <a:r>
              <a:rPr lang="cs-CZ" b="1" dirty="0"/>
              <a:t>Avidin - </a:t>
            </a:r>
            <a:r>
              <a:rPr lang="cs-CZ" dirty="0"/>
              <a:t>protein váže biotin (syrová vejce)</a:t>
            </a:r>
          </a:p>
          <a:p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F492E36-58B5-4ECC-B9DC-A0AF78973AEF}"/>
              </a:ext>
            </a:extLst>
          </p:cNvPr>
          <p:cNvSpPr txBox="1">
            <a:spLocks/>
          </p:cNvSpPr>
          <p:nvPr/>
        </p:nvSpPr>
        <p:spPr>
          <a:xfrm>
            <a:off x="7585707" y="1682815"/>
            <a:ext cx="4174013" cy="128089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3" charset="2"/>
              <a:buNone/>
            </a:pPr>
            <a:r>
              <a:rPr lang="cs-CZ" b="1" dirty="0"/>
              <a:t>Doporučený příjem dle DACH</a:t>
            </a:r>
          </a:p>
          <a:p>
            <a:pPr>
              <a:lnSpc>
                <a:spcPct val="150000"/>
              </a:lnSpc>
            </a:pPr>
            <a:r>
              <a:rPr lang="cs-CZ" altLang="cs-CZ" dirty="0"/>
              <a:t>Dospělí M/Ž </a:t>
            </a:r>
            <a:r>
              <a:rPr lang="cs-CZ" b="1" dirty="0"/>
              <a:t>30-60</a:t>
            </a:r>
            <a:r>
              <a:rPr lang="cs-CZ" altLang="cs-CZ" b="1" dirty="0"/>
              <a:t> </a:t>
            </a:r>
            <a:r>
              <a:rPr lang="el-GR" altLang="cs-CZ" b="1" dirty="0"/>
              <a:t>μ</a:t>
            </a:r>
            <a:r>
              <a:rPr lang="cs-CZ" altLang="cs-CZ" b="1" dirty="0"/>
              <a:t>g</a:t>
            </a:r>
            <a:r>
              <a:rPr lang="cs-CZ" altLang="cs-CZ" dirty="0"/>
              <a:t>/den</a:t>
            </a:r>
          </a:p>
        </p:txBody>
      </p:sp>
    </p:spTree>
    <p:extLst>
      <p:ext uri="{BB962C8B-B14F-4D97-AF65-F5344CB8AC3E}">
        <p14:creationId xmlns:p14="http://schemas.microsoft.com/office/powerpoint/2010/main" val="1216836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F23705-F527-40DB-8784-D3D9AB18E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Biotin – vitamin 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1F1A57-3A9B-4842-9F0E-B24775479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Zdroje</a:t>
            </a:r>
          </a:p>
          <a:p>
            <a:r>
              <a:rPr lang="cs-CZ" dirty="0"/>
              <a:t>Játra, žloutek, maso</a:t>
            </a:r>
            <a:r>
              <a:rPr lang="cs-CZ"/>
              <a:t>, luštěniny, obiloviny</a:t>
            </a:r>
            <a:r>
              <a:rPr lang="cs-CZ" dirty="0"/>
              <a:t>, ořechy, zelenina, kvasnice</a:t>
            </a:r>
          </a:p>
          <a:p>
            <a:r>
              <a:rPr lang="cs-CZ" dirty="0"/>
              <a:t>Produkuje ho i </a:t>
            </a:r>
            <a:r>
              <a:rPr lang="cs-CZ"/>
              <a:t>střevní mikrobiota </a:t>
            </a:r>
            <a:r>
              <a:rPr lang="pl-PL" dirty="0"/>
              <a:t>(pro pokrytí DDD je to zanedbatelné množství)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63B0B1E-0604-458B-AD53-6C75628CAA6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797" y="4541448"/>
            <a:ext cx="2009579" cy="1692442"/>
          </a:xfrm>
          <a:prstGeom prst="rect">
            <a:avLst/>
          </a:prstGeom>
        </p:spPr>
      </p:pic>
      <p:pic>
        <p:nvPicPr>
          <p:cNvPr id="7" name="Obrázek 6" descr="Obsah obrázku kousek, jídlo, dort, vsedě&#10;&#10;Popis vygenerován s velmi vysokou mírou spolehlivosti">
            <a:extLst>
              <a:ext uri="{FF2B5EF4-FFF2-40B4-BE49-F238E27FC236}">
                <a16:creationId xmlns:a16="http://schemas.microsoft.com/office/drawing/2014/main" id="{69A834D7-E5B1-4122-90F8-8A153095952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994" y="4363453"/>
            <a:ext cx="3272079" cy="2181386"/>
          </a:xfrm>
          <a:prstGeom prst="rect">
            <a:avLst/>
          </a:prstGeom>
        </p:spPr>
      </p:pic>
      <p:pic>
        <p:nvPicPr>
          <p:cNvPr id="9" name="Obrázek 8" descr="Obsah obrázku jídlo, ovoce, stůl, ořech&#10;&#10;Popis vygenerován s velmi vysokou mírou spolehlivosti">
            <a:extLst>
              <a:ext uri="{FF2B5EF4-FFF2-40B4-BE49-F238E27FC236}">
                <a16:creationId xmlns:a16="http://schemas.microsoft.com/office/drawing/2014/main" id="{C3E86463-7E4A-41B8-AD29-D98879FF387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942" y="4396466"/>
            <a:ext cx="2972219" cy="198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1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3FD73D-C2A6-4CA1-A789-26DAFF2D5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Biotin – vitamin 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EF12E6-0ED5-495B-B3BC-A79D153C1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Nedostatek</a:t>
            </a:r>
            <a:endParaRPr lang="cs-CZ" dirty="0"/>
          </a:p>
          <a:p>
            <a:r>
              <a:rPr lang="cs-CZ" dirty="0"/>
              <a:t>Vzácně</a:t>
            </a:r>
          </a:p>
          <a:p>
            <a:r>
              <a:rPr lang="cs-CZ" dirty="0"/>
              <a:t>Nechutenství, svalové bolesti, nauzea, zvracení</a:t>
            </a:r>
          </a:p>
          <a:p>
            <a:r>
              <a:rPr lang="cs-CZ" dirty="0"/>
              <a:t>Projevy na kůži – dermatitida, suchá kůže, padání vlasů</a:t>
            </a:r>
          </a:p>
        </p:txBody>
      </p:sp>
    </p:spTree>
    <p:extLst>
      <p:ext uri="{BB962C8B-B14F-4D97-AF65-F5344CB8AC3E}">
        <p14:creationId xmlns:p14="http://schemas.microsoft.com/office/powerpoint/2010/main" val="3453434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ABAE91-1D95-D346-848E-0BAE850E3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Kyselina listová - </a:t>
            </a:r>
            <a:r>
              <a:rPr lang="cs-CZ" dirty="0" err="1"/>
              <a:t>folát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0DA204-4C76-CB4C-AA70-5B6BEBF86D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3111" y="1577826"/>
            <a:ext cx="5541916" cy="5048057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metabolicky aktivní je kyselina </a:t>
            </a:r>
            <a:r>
              <a:rPr lang="cs-CZ" dirty="0" err="1"/>
              <a:t>tetrahydrolistová</a:t>
            </a:r>
            <a:r>
              <a:rPr lang="cs-CZ" dirty="0"/>
              <a:t> (THFA) přenášející </a:t>
            </a:r>
            <a:r>
              <a:rPr lang="cs-CZ" dirty="0" err="1"/>
              <a:t>jednouhlikaté</a:t>
            </a:r>
            <a:r>
              <a:rPr lang="cs-CZ" dirty="0"/>
              <a:t> zbytky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ZDRAVOTNÍ TVRZENÍ</a:t>
            </a:r>
          </a:p>
          <a:p>
            <a:pPr>
              <a:lnSpc>
                <a:spcPct val="120000"/>
              </a:lnSpc>
            </a:pPr>
            <a:r>
              <a:rPr lang="cs-CZ" dirty="0"/>
              <a:t>přispívá k růstu </a:t>
            </a:r>
            <a:r>
              <a:rPr lang="cs-CZ" b="1" dirty="0"/>
              <a:t>zárodečné tkáně během těhotenství</a:t>
            </a:r>
          </a:p>
          <a:p>
            <a:pPr>
              <a:lnSpc>
                <a:spcPct val="120000"/>
              </a:lnSpc>
            </a:pPr>
            <a:r>
              <a:rPr lang="cs-CZ" dirty="0"/>
              <a:t>přispívá k normální </a:t>
            </a:r>
            <a:r>
              <a:rPr lang="cs-CZ" b="1" dirty="0"/>
              <a:t>syntéze aminokyselin</a:t>
            </a:r>
          </a:p>
          <a:p>
            <a:pPr>
              <a:lnSpc>
                <a:spcPct val="120000"/>
              </a:lnSpc>
            </a:pPr>
            <a:r>
              <a:rPr lang="cs-CZ" dirty="0"/>
              <a:t>přispívá k normální </a:t>
            </a:r>
            <a:r>
              <a:rPr lang="cs-CZ" b="1" dirty="0"/>
              <a:t>krvetvorbě</a:t>
            </a:r>
          </a:p>
          <a:p>
            <a:pPr>
              <a:lnSpc>
                <a:spcPct val="120000"/>
              </a:lnSpc>
            </a:pPr>
            <a:r>
              <a:rPr lang="cs-CZ" dirty="0"/>
              <a:t>přispívá k normálnímu </a:t>
            </a:r>
            <a:r>
              <a:rPr lang="cs-CZ" b="1" dirty="0"/>
              <a:t>metabolismu </a:t>
            </a:r>
            <a:r>
              <a:rPr lang="cs-CZ" b="1" dirty="0" err="1"/>
              <a:t>homocysteinu</a:t>
            </a:r>
            <a:endParaRPr lang="cs-CZ" b="1" dirty="0"/>
          </a:p>
          <a:p>
            <a:pPr>
              <a:lnSpc>
                <a:spcPct val="120000"/>
              </a:lnSpc>
            </a:pPr>
            <a:r>
              <a:rPr lang="cs-CZ" dirty="0"/>
              <a:t>přispívá k normální </a:t>
            </a:r>
            <a:r>
              <a:rPr lang="cs-CZ" b="1" dirty="0"/>
              <a:t>psychické činnosti</a:t>
            </a:r>
          </a:p>
          <a:p>
            <a:pPr>
              <a:lnSpc>
                <a:spcPct val="120000"/>
              </a:lnSpc>
            </a:pPr>
            <a:r>
              <a:rPr lang="cs-CZ" dirty="0"/>
              <a:t>přispívá k normální funkci </a:t>
            </a:r>
            <a:r>
              <a:rPr lang="cs-CZ" b="1" dirty="0"/>
              <a:t>imunitního systému</a:t>
            </a:r>
          </a:p>
          <a:p>
            <a:pPr>
              <a:lnSpc>
                <a:spcPct val="120000"/>
              </a:lnSpc>
            </a:pPr>
            <a:r>
              <a:rPr lang="cs-CZ" dirty="0"/>
              <a:t>přispívá ke </a:t>
            </a:r>
            <a:r>
              <a:rPr lang="cs-CZ" b="1" dirty="0"/>
              <a:t>snížení míry únavy a vyčerpání</a:t>
            </a:r>
          </a:p>
          <a:p>
            <a:pPr>
              <a:lnSpc>
                <a:spcPct val="120000"/>
              </a:lnSpc>
            </a:pPr>
            <a:r>
              <a:rPr lang="cs-CZ" dirty="0"/>
              <a:t>podílí se na </a:t>
            </a:r>
            <a:r>
              <a:rPr lang="cs-CZ" b="1" dirty="0"/>
              <a:t>procesu dělení buněk </a:t>
            </a:r>
            <a:r>
              <a:rPr lang="cs-CZ" dirty="0"/>
              <a:t>(syntéza nukleových kyselin)</a:t>
            </a:r>
          </a:p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0076697-2828-4CC2-88B6-F842D565D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95027" y="3894912"/>
            <a:ext cx="4313864" cy="17884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dirty="0"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cs-CZ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SZÚ – výpočet denního příjmu </a:t>
            </a:r>
            <a:r>
              <a:rPr lang="cs-CZ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folátu</a:t>
            </a:r>
            <a:r>
              <a:rPr lang="cs-CZ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, informace</a:t>
            </a:r>
          </a:p>
          <a:p>
            <a:r>
              <a:rPr lang="cs-CZ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https://apps.szu.cz/czzp/vvv/index.php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770B153-934C-41BD-AA98-2F4EEC7CF834}"/>
              </a:ext>
            </a:extLst>
          </p:cNvPr>
          <p:cNvSpPr txBox="1">
            <a:spLocks/>
          </p:cNvSpPr>
          <p:nvPr/>
        </p:nvSpPr>
        <p:spPr>
          <a:xfrm>
            <a:off x="7764952" y="1577826"/>
            <a:ext cx="4174013" cy="185117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3" charset="2"/>
              <a:buNone/>
            </a:pPr>
            <a:r>
              <a:rPr lang="cs-CZ" b="1" dirty="0"/>
              <a:t>Doporučený příjem dle DACH</a:t>
            </a:r>
          </a:p>
          <a:p>
            <a:pPr>
              <a:lnSpc>
                <a:spcPct val="150000"/>
              </a:lnSpc>
            </a:pPr>
            <a:r>
              <a:rPr lang="cs-CZ" altLang="cs-CZ" dirty="0"/>
              <a:t>Dospělí </a:t>
            </a:r>
            <a:r>
              <a:rPr lang="cs-CZ" altLang="cs-CZ" b="1" dirty="0"/>
              <a:t>400 </a:t>
            </a:r>
            <a:r>
              <a:rPr lang="el-GR" altLang="cs-CZ" b="1" dirty="0"/>
              <a:t>μ</a:t>
            </a:r>
            <a:r>
              <a:rPr lang="cs-CZ" altLang="cs-CZ" b="1" dirty="0"/>
              <a:t>g</a:t>
            </a:r>
            <a:r>
              <a:rPr lang="cs-CZ" altLang="cs-CZ" dirty="0"/>
              <a:t>/den</a:t>
            </a:r>
          </a:p>
          <a:p>
            <a:pPr>
              <a:lnSpc>
                <a:spcPct val="150000"/>
              </a:lnSpc>
            </a:pPr>
            <a:r>
              <a:rPr lang="cs-CZ" altLang="cs-CZ" dirty="0"/>
              <a:t>Těhotné/kojící </a:t>
            </a:r>
            <a:r>
              <a:rPr lang="cs-CZ" altLang="cs-CZ" b="1" dirty="0"/>
              <a:t>600 </a:t>
            </a:r>
            <a:r>
              <a:rPr lang="el-GR" altLang="cs-CZ" b="1" dirty="0"/>
              <a:t>μ</a:t>
            </a:r>
            <a:r>
              <a:rPr lang="cs-CZ" altLang="cs-CZ" b="1" dirty="0"/>
              <a:t>g</a:t>
            </a:r>
            <a:r>
              <a:rPr lang="cs-CZ" altLang="cs-CZ" dirty="0"/>
              <a:t>/den</a:t>
            </a:r>
          </a:p>
        </p:txBody>
      </p:sp>
    </p:spTree>
    <p:extLst>
      <p:ext uri="{BB962C8B-B14F-4D97-AF65-F5344CB8AC3E}">
        <p14:creationId xmlns:p14="http://schemas.microsoft.com/office/powerpoint/2010/main" val="3461546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A377C2-3AAF-C040-BEDB-9166553DD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Kyselina listová - </a:t>
            </a:r>
            <a:r>
              <a:rPr lang="cs-CZ" dirty="0" err="1"/>
              <a:t>folát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8D6E24C-7CB5-944E-8A96-1F35685C3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712" y="1904999"/>
            <a:ext cx="8915400" cy="462240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v potravinách se vyskytuje ve formě:</a:t>
            </a:r>
          </a:p>
          <a:p>
            <a:pPr lvl="1">
              <a:lnSpc>
                <a:spcPct val="120000"/>
              </a:lnSpc>
            </a:pPr>
            <a:r>
              <a:rPr lang="cs-CZ" dirty="0" err="1"/>
              <a:t>pteroylmonoglutamáty</a:t>
            </a:r>
            <a:r>
              <a:rPr lang="cs-CZ" dirty="0"/>
              <a:t> - vstřebává se více než 90 %</a:t>
            </a:r>
          </a:p>
          <a:p>
            <a:pPr lvl="1">
              <a:lnSpc>
                <a:spcPct val="120000"/>
              </a:lnSpc>
            </a:pPr>
            <a:r>
              <a:rPr lang="cs-CZ" dirty="0" err="1"/>
              <a:t>pteroylpolyglutamáty</a:t>
            </a:r>
            <a:r>
              <a:rPr lang="cs-CZ" dirty="0"/>
              <a:t> - vstřebává se přibližně 50 %</a:t>
            </a:r>
          </a:p>
          <a:p>
            <a:pPr>
              <a:lnSpc>
                <a:spcPct val="150000"/>
              </a:lnSpc>
            </a:pPr>
            <a:r>
              <a:rPr lang="cs-CZ" dirty="0"/>
              <a:t>synteticky vyráběná kyselina listová - </a:t>
            </a:r>
            <a:r>
              <a:rPr lang="cs-CZ" dirty="0" err="1"/>
              <a:t>pteroylmonoglutamová</a:t>
            </a:r>
            <a:r>
              <a:rPr lang="cs-CZ" dirty="0"/>
              <a:t> kyselina (PGA)</a:t>
            </a:r>
          </a:p>
          <a:p>
            <a:pPr>
              <a:lnSpc>
                <a:spcPct val="150000"/>
              </a:lnSpc>
            </a:pPr>
            <a:r>
              <a:rPr lang="cs-CZ" dirty="0" err="1"/>
              <a:t>Folátový</a:t>
            </a:r>
            <a:r>
              <a:rPr lang="cs-CZ" dirty="0"/>
              <a:t> ekvivalent (DFE = </a:t>
            </a:r>
            <a:r>
              <a:rPr lang="cs-CZ" dirty="0" err="1"/>
              <a:t>dietary</a:t>
            </a:r>
            <a:r>
              <a:rPr lang="cs-CZ" dirty="0"/>
              <a:t> </a:t>
            </a:r>
            <a:r>
              <a:rPr lang="cs-CZ" dirty="0" err="1"/>
              <a:t>folate</a:t>
            </a:r>
            <a:r>
              <a:rPr lang="cs-CZ" dirty="0"/>
              <a:t> </a:t>
            </a:r>
            <a:r>
              <a:rPr lang="cs-CZ" dirty="0" err="1"/>
              <a:t>equivalents</a:t>
            </a:r>
            <a:r>
              <a:rPr lang="cs-CZ" dirty="0"/>
              <a:t>)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definovaný na základě různé využitelnosti jednotlivých forem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1 µg DFE = 1µg </a:t>
            </a:r>
            <a:r>
              <a:rPr lang="cs-CZ" dirty="0" err="1"/>
              <a:t>folátu</a:t>
            </a:r>
            <a:r>
              <a:rPr lang="cs-CZ" dirty="0"/>
              <a:t> v potravině = 0,5 µg syntetické kyseliny listové (příjem nalačno)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1 µg DFE = 1µg </a:t>
            </a:r>
            <a:r>
              <a:rPr lang="cs-CZ" dirty="0" err="1"/>
              <a:t>folátu</a:t>
            </a:r>
            <a:r>
              <a:rPr lang="cs-CZ" dirty="0"/>
              <a:t> v potravině = 0,6 µg syntetické kyseliny listové (PGA současně s potravou)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vzorec pro výpočet z obohacených potravin, doplňků stravy: 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µg DFE = µg </a:t>
            </a:r>
            <a:r>
              <a:rPr lang="cs-CZ" dirty="0" err="1"/>
              <a:t>folátu</a:t>
            </a:r>
            <a:r>
              <a:rPr lang="cs-CZ" dirty="0"/>
              <a:t> v potravině + (1,7 x µg syntetické kyseliny listové)</a:t>
            </a:r>
          </a:p>
        </p:txBody>
      </p:sp>
    </p:spTree>
    <p:extLst>
      <p:ext uri="{BB962C8B-B14F-4D97-AF65-F5344CB8AC3E}">
        <p14:creationId xmlns:p14="http://schemas.microsoft.com/office/powerpoint/2010/main" val="3104225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BFBF67AE-79FC-4FD3-9478-F2D5253A5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Kyselina listová - </a:t>
            </a:r>
            <a:r>
              <a:rPr lang="cs-CZ" dirty="0" err="1"/>
              <a:t>folát</a:t>
            </a:r>
            <a:endParaRPr lang="cs-CZ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04BACB6C-F14D-453C-AFC5-BFC9C41BC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4" y="1956690"/>
            <a:ext cx="5735149" cy="3777622"/>
          </a:xfrm>
        </p:spPr>
        <p:txBody>
          <a:bodyPr>
            <a:normAutofit/>
          </a:bodyPr>
          <a:lstStyle/>
          <a:p>
            <a:r>
              <a:rPr lang="cs-CZ" altLang="cs-CZ" dirty="0"/>
              <a:t>velmi labilní - ztráty oxidací, konzervací, tepelnou úpravou, vyluhováním, citlivý na světlo</a:t>
            </a:r>
          </a:p>
          <a:p>
            <a:r>
              <a:rPr lang="cs-CZ" dirty="0"/>
              <a:t>ztráty při přípravě 50 - 70%</a:t>
            </a:r>
            <a:endParaRPr lang="cs-CZ" alt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Zdroje</a:t>
            </a:r>
          </a:p>
          <a:p>
            <a:r>
              <a:rPr lang="cs-CZ" dirty="0"/>
              <a:t>Játra, maso, vejce, mléko a mléčné výrobky, sýry</a:t>
            </a:r>
          </a:p>
          <a:p>
            <a:r>
              <a:rPr lang="cs-CZ" dirty="0"/>
              <a:t>listová zelenina (špenát, zelí, rajčata, okurky)</a:t>
            </a:r>
            <a:r>
              <a:rPr lang="cs-CZ" altLang="cs-CZ" dirty="0"/>
              <a:t>, </a:t>
            </a:r>
            <a:r>
              <a:rPr lang="cs-CZ" dirty="0"/>
              <a:t>celozrnné výrobky, brambory, </a:t>
            </a:r>
            <a:r>
              <a:rPr lang="cs-CZ" altLang="cs-CZ" dirty="0"/>
              <a:t>fazole, </a:t>
            </a:r>
            <a:r>
              <a:rPr lang="cs-CZ" dirty="0"/>
              <a:t>pšeničné klíčky, sója, </a:t>
            </a:r>
            <a:r>
              <a:rPr lang="cs-CZ" altLang="cs-CZ" dirty="0"/>
              <a:t>kvasnice</a:t>
            </a:r>
            <a:endParaRPr lang="cs-CZ" dirty="0"/>
          </a:p>
        </p:txBody>
      </p:sp>
      <p:pic>
        <p:nvPicPr>
          <p:cNvPr id="3" name="Obrázek 2" descr="Obsah obrázku zelenina&#10;&#10;Popis vygenerován s velmi vysokou mírou spolehlivosti">
            <a:extLst>
              <a:ext uri="{FF2B5EF4-FFF2-40B4-BE49-F238E27FC236}">
                <a16:creationId xmlns:a16="http://schemas.microsoft.com/office/drawing/2014/main" id="{8DF311D5-8A51-4870-8C3B-34114B20E3A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170" y="4467223"/>
            <a:ext cx="1773482" cy="1749928"/>
          </a:xfrm>
          <a:prstGeom prst="rect">
            <a:avLst/>
          </a:prstGeom>
        </p:spPr>
      </p:pic>
      <p:pic>
        <p:nvPicPr>
          <p:cNvPr id="5" name="Obrázek 4" descr="Obsah obrázku jídlo, rostlina, zelenina, stůl&#10;&#10;Popis vygenerován s velmi vysokou mírou spolehlivosti">
            <a:extLst>
              <a:ext uri="{FF2B5EF4-FFF2-40B4-BE49-F238E27FC236}">
                <a16:creationId xmlns:a16="http://schemas.microsoft.com/office/drawing/2014/main" id="{A08E0201-94C6-4271-9707-4387D38C690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117" y="4099869"/>
            <a:ext cx="1812892" cy="2484636"/>
          </a:xfrm>
          <a:prstGeom prst="rect">
            <a:avLst/>
          </a:prstGeom>
        </p:spPr>
      </p:pic>
      <p:pic>
        <p:nvPicPr>
          <p:cNvPr id="9220" name="Picture 4" descr="VÃ½sledek obrÃ¡zku pro vitamin b9">
            <a:extLst>
              <a:ext uri="{FF2B5EF4-FFF2-40B4-BE49-F238E27FC236}">
                <a16:creationId xmlns:a16="http://schemas.microsoft.com/office/drawing/2014/main" id="{B5CCDBE1-AB33-412D-9C4D-11DD8565D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273495"/>
            <a:ext cx="41529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933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11FDCE-4961-4989-A39B-A8E64E51A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Kyselina listová - </a:t>
            </a:r>
            <a:r>
              <a:rPr lang="cs-CZ" dirty="0" err="1"/>
              <a:t>folát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9734E99-9E63-4498-9FF5-0C709E27C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Nedostatek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Poruchy syntézy bílkovin, buněk, které se rychle dělí, krvetvorné tkáně</a:t>
            </a:r>
          </a:p>
          <a:p>
            <a:pPr>
              <a:lnSpc>
                <a:spcPct val="80000"/>
              </a:lnSpc>
            </a:pPr>
            <a:r>
              <a:rPr lang="cs-CZ" dirty="0"/>
              <a:t>Megaloblastická a</a:t>
            </a:r>
            <a:r>
              <a:rPr lang="cs-CZ" altLang="cs-CZ" dirty="0"/>
              <a:t>némie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! vývoj plodu - d</a:t>
            </a:r>
            <a:r>
              <a:rPr lang="cs-CZ" dirty="0"/>
              <a:t>efekty neurální trubice plodu, riziko malformací, </a:t>
            </a:r>
            <a:r>
              <a:rPr lang="cs-CZ" altLang="cs-CZ" dirty="0"/>
              <a:t>zpomalení růstu, aborty, vývojové poruchy</a:t>
            </a:r>
          </a:p>
          <a:p>
            <a:pPr lvl="1"/>
            <a:r>
              <a:rPr lang="cs-CZ" dirty="0"/>
              <a:t>při nedostatečném pokrytí potřeb v průběhu těhotenství  - </a:t>
            </a:r>
            <a:r>
              <a:rPr lang="cs-CZ" b="1" dirty="0"/>
              <a:t>600 </a:t>
            </a:r>
            <a:r>
              <a:rPr lang="el-GR" b="1" dirty="0"/>
              <a:t>μ</a:t>
            </a:r>
            <a:r>
              <a:rPr lang="cs-CZ" b="1" dirty="0"/>
              <a:t>g</a:t>
            </a:r>
            <a:r>
              <a:rPr lang="cs-CZ" dirty="0"/>
              <a:t> (zvýšený příjem 3 měsíce před početím)</a:t>
            </a:r>
          </a:p>
          <a:p>
            <a:r>
              <a:rPr lang="cs-CZ" altLang="cs-CZ" dirty="0"/>
              <a:t>léky - antiepileptika, cytostatika, aspirin, alkohol – ovlivňují hladinu </a:t>
            </a:r>
            <a:r>
              <a:rPr lang="cs-CZ" altLang="cs-CZ" dirty="0" err="1"/>
              <a:t>folátu</a:t>
            </a:r>
            <a:endParaRPr lang="cs-CZ" altLang="cs-CZ" dirty="0"/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2576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AFD431-09B7-42CA-BF39-9FE5DBE537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711C96E-3D2D-48C8-AAB9-C1CB02D1D5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tx2">
              <a:lumMod val="90000"/>
            </a:schemeClr>
          </a:solidFill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D18AF42-7CD5-4754-91D4-1BE53B5D14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28C8F1A-9407-4D67-8250-D8923BC6DD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5CE0A2B0-F7F1-442C-A287-CD6F729E28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9E69CFA3-AE12-4EAF-A3A1-564BEEFEFA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ECB64037-2AE8-4CA9-AD8E-7ACC8618FB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8D319B10-EE8E-453F-A137-D7EEFA2089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3283F486-509C-4A42-8EED-794A991D2F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EBBFBB12-E756-4386-9C17-CA57438389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7ADD0E7E-F4A6-4B3F-8A2F-BCBFAFBA23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C19FCFB7-5E71-4197-8EC7-2ACB6DB028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EAA533FE-4903-48DD-A921-421A9C44AF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54CC5D8E-0D6C-4021-B84E-5D6182C0E1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4" name="Freeform 6">
            <a:extLst>
              <a:ext uri="{FF2B5EF4-FFF2-40B4-BE49-F238E27FC236}">
                <a16:creationId xmlns:a16="http://schemas.microsoft.com/office/drawing/2014/main" id="{E7D63BAB-D0DB-4F66-92F9-4D2E0A2E5A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643468"/>
            <a:ext cx="7560245" cy="5571066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D438773-2C5F-4E36-B531-70F37C161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310" y="1286934"/>
            <a:ext cx="5292436" cy="4284134"/>
          </a:xfrm>
        </p:spPr>
        <p:txBody>
          <a:bodyPr anchor="ctr"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Vitamin B1 – </a:t>
            </a:r>
            <a:r>
              <a:rPr lang="cs-CZ" dirty="0" err="1">
                <a:solidFill>
                  <a:srgbClr val="FFFFFF"/>
                </a:solidFill>
              </a:rPr>
              <a:t>thiamin</a:t>
            </a:r>
            <a:endParaRPr lang="cs-CZ" dirty="0">
              <a:solidFill>
                <a:srgbClr val="FFFFFF"/>
              </a:solidFill>
            </a:endParaRPr>
          </a:p>
          <a:p>
            <a:r>
              <a:rPr lang="cs-CZ" dirty="0">
                <a:solidFill>
                  <a:srgbClr val="FFFFFF"/>
                </a:solidFill>
              </a:rPr>
              <a:t>Vitamin B2 – riboflavin</a:t>
            </a:r>
          </a:p>
          <a:p>
            <a:r>
              <a:rPr lang="cs-CZ" dirty="0">
                <a:solidFill>
                  <a:srgbClr val="FFFFFF"/>
                </a:solidFill>
              </a:rPr>
              <a:t>Vitamin B3 – niacin</a:t>
            </a:r>
          </a:p>
          <a:p>
            <a:r>
              <a:rPr lang="cs-CZ" dirty="0">
                <a:solidFill>
                  <a:srgbClr val="FFFFFF"/>
                </a:solidFill>
              </a:rPr>
              <a:t>Vitamin B5 – kyselina </a:t>
            </a:r>
            <a:r>
              <a:rPr lang="cs-CZ" dirty="0" err="1">
                <a:solidFill>
                  <a:srgbClr val="FFFFFF"/>
                </a:solidFill>
              </a:rPr>
              <a:t>pantothenová</a:t>
            </a:r>
            <a:endParaRPr lang="cs-CZ" dirty="0">
              <a:solidFill>
                <a:srgbClr val="FFFFFF"/>
              </a:solidFill>
            </a:endParaRPr>
          </a:p>
          <a:p>
            <a:r>
              <a:rPr lang="cs-CZ" dirty="0">
                <a:solidFill>
                  <a:srgbClr val="FFFFFF"/>
                </a:solidFill>
              </a:rPr>
              <a:t>Vitamin B6 – pyridoxin</a:t>
            </a:r>
          </a:p>
          <a:p>
            <a:r>
              <a:rPr lang="fi-FI" dirty="0">
                <a:solidFill>
                  <a:srgbClr val="FFFFFF"/>
                </a:solidFill>
              </a:rPr>
              <a:t>Vitamin H – biotin</a:t>
            </a:r>
          </a:p>
          <a:p>
            <a:r>
              <a:rPr lang="fi-FI" dirty="0">
                <a:solidFill>
                  <a:srgbClr val="FFFFFF"/>
                </a:solidFill>
              </a:rPr>
              <a:t>Vitamin B9 – kyselina listová</a:t>
            </a:r>
            <a:r>
              <a:rPr lang="cs-CZ" dirty="0">
                <a:solidFill>
                  <a:srgbClr val="FFFFFF"/>
                </a:solidFill>
              </a:rPr>
              <a:t> - </a:t>
            </a:r>
            <a:r>
              <a:rPr lang="cs-CZ" dirty="0" err="1">
                <a:solidFill>
                  <a:srgbClr val="FFFFFF"/>
                </a:solidFill>
              </a:rPr>
              <a:t>folát</a:t>
            </a:r>
            <a:endParaRPr lang="fi-FI" dirty="0">
              <a:solidFill>
                <a:srgbClr val="FFFFFF"/>
              </a:solidFill>
            </a:endParaRPr>
          </a:p>
          <a:p>
            <a:r>
              <a:rPr lang="cs-CZ" dirty="0">
                <a:solidFill>
                  <a:srgbClr val="FFFFFF"/>
                </a:solidFill>
              </a:rPr>
              <a:t>Vitamin B12 – kobalamin</a:t>
            </a:r>
          </a:p>
          <a:p>
            <a:r>
              <a:rPr lang="cs-CZ" dirty="0">
                <a:solidFill>
                  <a:srgbClr val="FFFFFF"/>
                </a:solidFill>
              </a:rPr>
              <a:t>Vitamin C – kyselina askorbová</a:t>
            </a:r>
          </a:p>
        </p:txBody>
      </p:sp>
    </p:spTree>
    <p:extLst>
      <p:ext uri="{BB962C8B-B14F-4D97-AF65-F5344CB8AC3E}">
        <p14:creationId xmlns:p14="http://schemas.microsoft.com/office/powerpoint/2010/main" val="3767822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AFC6F5-8A4F-604B-9C09-112061CCE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Vitamin B12 - kobalamin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1D2BA4-FFF0-8A48-A0B1-EA5B50537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6316" y="2122566"/>
            <a:ext cx="5148035" cy="44652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Vnitřní faktor (vzniká v parietálních buňkách žaludku) → tvorba komplexu</a:t>
            </a:r>
            <a:r>
              <a:rPr lang="cs-CZ" altLang="cs-CZ" dirty="0"/>
              <a:t>, pomáhá vstřebávání B12 v terminálním ileu</a:t>
            </a:r>
          </a:p>
          <a:p>
            <a:pPr>
              <a:lnSpc>
                <a:spcPct val="150000"/>
              </a:lnSpc>
            </a:pPr>
            <a:r>
              <a:rPr lang="cs-CZ" dirty="0"/>
              <a:t>Tvořený v tlustém střevě ve velkém množství, ale nevstřebává se</a:t>
            </a:r>
          </a:p>
          <a:p>
            <a:endParaRPr lang="cs-CZ" dirty="0"/>
          </a:p>
        </p:txBody>
      </p:sp>
      <p:sp>
        <p:nvSpPr>
          <p:cNvPr id="7" name="Zástupný symbol pro obsah 4">
            <a:extLst>
              <a:ext uri="{FF2B5EF4-FFF2-40B4-BE49-F238E27FC236}">
                <a16:creationId xmlns:a16="http://schemas.microsoft.com/office/drawing/2014/main" id="{CF590688-4006-449D-8747-4026F19149BD}"/>
              </a:ext>
            </a:extLst>
          </p:cNvPr>
          <p:cNvSpPr txBox="1">
            <a:spLocks/>
          </p:cNvSpPr>
          <p:nvPr/>
        </p:nvSpPr>
        <p:spPr>
          <a:xfrm>
            <a:off x="7799123" y="4121542"/>
            <a:ext cx="3973122" cy="166291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3" charset="2"/>
              <a:buNone/>
            </a:pPr>
            <a:r>
              <a:rPr lang="cs-CZ" b="1" dirty="0"/>
              <a:t>Doporučený příjem dle DACH</a:t>
            </a:r>
          </a:p>
          <a:p>
            <a:pPr>
              <a:lnSpc>
                <a:spcPct val="150000"/>
              </a:lnSpc>
            </a:pPr>
            <a:r>
              <a:rPr lang="cs-CZ" altLang="cs-CZ" dirty="0"/>
              <a:t>Dospělí </a:t>
            </a:r>
            <a:r>
              <a:rPr lang="cs-CZ" altLang="cs-CZ" b="1" dirty="0"/>
              <a:t>3 </a:t>
            </a:r>
            <a:r>
              <a:rPr lang="el-GR" altLang="cs-CZ" b="1" dirty="0"/>
              <a:t>μ</a:t>
            </a:r>
            <a:r>
              <a:rPr lang="cs-CZ" altLang="cs-CZ" b="1" dirty="0"/>
              <a:t>g</a:t>
            </a:r>
            <a:r>
              <a:rPr lang="cs-CZ" altLang="cs-CZ" dirty="0"/>
              <a:t>/den</a:t>
            </a:r>
          </a:p>
          <a:p>
            <a:pPr>
              <a:lnSpc>
                <a:spcPct val="150000"/>
              </a:lnSpc>
            </a:pPr>
            <a:r>
              <a:rPr lang="cs-CZ" altLang="cs-CZ" dirty="0"/>
              <a:t>Těhotné/kojící </a:t>
            </a:r>
            <a:r>
              <a:rPr lang="cs-CZ" altLang="cs-CZ" b="1" dirty="0"/>
              <a:t>3,5/4 </a:t>
            </a:r>
            <a:r>
              <a:rPr lang="el-GR" altLang="cs-CZ" b="1" dirty="0"/>
              <a:t>μ</a:t>
            </a:r>
            <a:r>
              <a:rPr lang="cs-CZ" altLang="cs-CZ" b="1" dirty="0"/>
              <a:t>g</a:t>
            </a:r>
            <a:r>
              <a:rPr lang="cs-CZ" altLang="cs-CZ" dirty="0"/>
              <a:t>/den</a:t>
            </a:r>
          </a:p>
        </p:txBody>
      </p:sp>
    </p:spTree>
    <p:extLst>
      <p:ext uri="{BB962C8B-B14F-4D97-AF65-F5344CB8AC3E}">
        <p14:creationId xmlns:p14="http://schemas.microsoft.com/office/powerpoint/2010/main" val="29491537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EF7B1438-2876-475E-BF6D-37E4152D1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Vitamin B12 - kobalamin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D681A29-36E6-4077-B63A-7EA3C1812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00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ZDRAVOTNÍ TVRZENÍ</a:t>
            </a:r>
          </a:p>
          <a:p>
            <a:r>
              <a:rPr lang="cs-CZ" dirty="0"/>
              <a:t>přispívá k normálnímu </a:t>
            </a:r>
            <a:r>
              <a:rPr lang="cs-CZ" b="1" dirty="0"/>
              <a:t>energetickému metabolismu</a:t>
            </a:r>
          </a:p>
          <a:p>
            <a:r>
              <a:rPr lang="cs-CZ" dirty="0"/>
              <a:t>přispívá k normální činnosti </a:t>
            </a:r>
            <a:r>
              <a:rPr lang="cs-CZ" b="1" dirty="0"/>
              <a:t>nervové soustavy</a:t>
            </a:r>
          </a:p>
          <a:p>
            <a:r>
              <a:rPr lang="cs-CZ" dirty="0"/>
              <a:t>přispívá k normálnímu metabolismu </a:t>
            </a:r>
            <a:r>
              <a:rPr lang="cs-CZ" b="1" dirty="0" err="1"/>
              <a:t>homocysteinu</a:t>
            </a:r>
            <a:endParaRPr lang="cs-CZ" b="1" dirty="0"/>
          </a:p>
          <a:p>
            <a:r>
              <a:rPr lang="cs-CZ" dirty="0"/>
              <a:t>přispívá k normální </a:t>
            </a:r>
            <a:r>
              <a:rPr lang="cs-CZ" b="1" dirty="0"/>
              <a:t>psychické činnosti</a:t>
            </a:r>
          </a:p>
          <a:p>
            <a:r>
              <a:rPr lang="cs-CZ" dirty="0"/>
              <a:t>přispívá k normální </a:t>
            </a:r>
            <a:r>
              <a:rPr lang="cs-CZ" b="1" dirty="0"/>
              <a:t>tvorbě červených krvinek</a:t>
            </a:r>
          </a:p>
          <a:p>
            <a:r>
              <a:rPr lang="cs-CZ" dirty="0"/>
              <a:t>přispívá k normální </a:t>
            </a:r>
            <a:r>
              <a:rPr lang="cs-CZ" b="1" dirty="0"/>
              <a:t>funkci imunitního systému</a:t>
            </a:r>
          </a:p>
          <a:p>
            <a:r>
              <a:rPr lang="cs-CZ" dirty="0"/>
              <a:t>přispívá ke </a:t>
            </a:r>
            <a:r>
              <a:rPr lang="cs-CZ" b="1" dirty="0"/>
              <a:t>snížení míry únavy a vyčerpání </a:t>
            </a:r>
          </a:p>
          <a:p>
            <a:r>
              <a:rPr lang="cs-CZ" dirty="0"/>
              <a:t>podílí se na </a:t>
            </a:r>
            <a:r>
              <a:rPr lang="cs-CZ" b="1" dirty="0"/>
              <a:t>procesu dělení buněk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2781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85C623-CD6A-4334-9213-147220D3B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Vitamin B12 - kobalamin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126D921-0095-4724-A6EF-869E1CDAA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altLang="cs-CZ" b="1" dirty="0"/>
              <a:t>Zdroje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Pouze v živočišných potravinách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Maso, játra, ledviny, srdce, ryby, mléko, vejce, sýry</a:t>
            </a:r>
          </a:p>
        </p:txBody>
      </p:sp>
      <p:pic>
        <p:nvPicPr>
          <p:cNvPr id="5" name="Obrázek 4" descr="Obsah obrázku zeď, hrníček, interiér&#10;&#10;Popis vygenerován s velmi vysokou mírou spolehlivosti">
            <a:extLst>
              <a:ext uri="{FF2B5EF4-FFF2-40B4-BE49-F238E27FC236}">
                <a16:creationId xmlns:a16="http://schemas.microsoft.com/office/drawing/2014/main" id="{C33D19F6-3B9B-4CDA-BEF9-1C26952ED3A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806" y="3468955"/>
            <a:ext cx="2090928" cy="292608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8046B79-07AB-4EA0-9532-2E170490177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364" y="4375849"/>
            <a:ext cx="1823078" cy="1535373"/>
          </a:xfrm>
          <a:prstGeom prst="rect">
            <a:avLst/>
          </a:prstGeom>
        </p:spPr>
      </p:pic>
      <p:pic>
        <p:nvPicPr>
          <p:cNvPr id="10242" name="Picture 2" descr="VÃ½sledek obrÃ¡zku pro b12">
            <a:extLst>
              <a:ext uri="{FF2B5EF4-FFF2-40B4-BE49-F238E27FC236}">
                <a16:creationId xmlns:a16="http://schemas.microsoft.com/office/drawing/2014/main" id="{4AA20D4E-2CF9-4AF8-9460-2F26D1ED6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" y="4137638"/>
            <a:ext cx="4211279" cy="225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7190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F422CA-4CF8-44ED-8956-14A80FBFD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Vitamin B12 - kobalamin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F7F1A8-5DAF-4C47-BD70-EF7EA6A5C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Nedostatek</a:t>
            </a:r>
          </a:p>
          <a:p>
            <a:r>
              <a:rPr lang="pl-PL" dirty="0"/>
              <a:t>Nedostatek se projevuje po letech (velké zásoby)</a:t>
            </a:r>
            <a:endParaRPr lang="cs-CZ" dirty="0"/>
          </a:p>
          <a:p>
            <a:r>
              <a:rPr lang="cs-CZ" dirty="0"/>
              <a:t>Anémie (tvorba nadměrně velkých červených krvinek)</a:t>
            </a:r>
          </a:p>
          <a:p>
            <a:r>
              <a:rPr lang="cs-CZ" dirty="0"/>
              <a:t>Slabostí, únava, neurologickými obtíže</a:t>
            </a:r>
          </a:p>
          <a:p>
            <a:r>
              <a:rPr lang="cs-CZ" b="1" dirty="0"/>
              <a:t>Příčiny nedostatku</a:t>
            </a:r>
          </a:p>
          <a:p>
            <a:pPr lvl="1"/>
            <a:r>
              <a:rPr lang="cs-CZ" dirty="0"/>
              <a:t>Veganství, těžká malnutrice,</a:t>
            </a:r>
            <a:r>
              <a:rPr lang="cs-CZ" altLang="cs-CZ" dirty="0"/>
              <a:t> staří – atrofie žaludku, nedostatek tvorby vnitřního faktoru, poruchy absorpce – omezení absorpční plochy</a:t>
            </a:r>
          </a:p>
          <a:p>
            <a:r>
              <a:rPr lang="cs-CZ" altLang="cs-CZ" dirty="0"/>
              <a:t>! Vysoký příjem kyseliny listové může maskovat nedostatek vitaminu B12</a:t>
            </a:r>
          </a:p>
        </p:txBody>
      </p:sp>
    </p:spTree>
    <p:extLst>
      <p:ext uri="{BB962C8B-B14F-4D97-AF65-F5344CB8AC3E}">
        <p14:creationId xmlns:p14="http://schemas.microsoft.com/office/powerpoint/2010/main" val="34538681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8AC258-54D7-9148-8B2D-9F9FD612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Vitamin C - kyselina askorbová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BB531A0-9BA0-4664-BE08-BD5A08CF3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8629" y="2133600"/>
            <a:ext cx="6049106" cy="435226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cs-CZ" dirty="0"/>
              <a:t>Lidé, primáti a morčata –  mutace, ztráta schopnosti syntetizovat vit. C</a:t>
            </a:r>
          </a:p>
          <a:p>
            <a:pPr>
              <a:lnSpc>
                <a:spcPct val="160000"/>
              </a:lnSpc>
            </a:pPr>
            <a:r>
              <a:rPr lang="cs-CZ" dirty="0"/>
              <a:t>Vstřebává se v tenkém střevě podle dávky </a:t>
            </a:r>
          </a:p>
          <a:p>
            <a:pPr>
              <a:lnSpc>
                <a:spcPct val="160000"/>
              </a:lnSpc>
            </a:pPr>
            <a:r>
              <a:rPr lang="cs-CZ" dirty="0"/>
              <a:t>Koncentruje se v tkáních, např. nadledvinky, hypofýza, mozek, játra, slezina, bílé krvinky, oči</a:t>
            </a:r>
          </a:p>
          <a:p>
            <a:pPr>
              <a:lnSpc>
                <a:spcPct val="160000"/>
              </a:lnSpc>
            </a:pPr>
            <a:r>
              <a:rPr lang="cs-CZ" dirty="0"/>
              <a:t>Největší koncentrace v mozku (až 100x)</a:t>
            </a:r>
          </a:p>
          <a:p>
            <a:pPr>
              <a:lnSpc>
                <a:spcPct val="160000"/>
              </a:lnSpc>
            </a:pPr>
            <a:r>
              <a:rPr lang="cs-CZ" dirty="0"/>
              <a:t>Aditivní látka „éčko“ - E300</a:t>
            </a:r>
          </a:p>
          <a:p>
            <a:pPr>
              <a:lnSpc>
                <a:spcPct val="160000"/>
              </a:lnSpc>
            </a:pPr>
            <a:r>
              <a:rPr lang="cs-CZ" dirty="0"/>
              <a:t>Potřeba vitaminu C je zvýšená při těžké fyzické zátěži, dlouhodobém psychickém stresu, u starších lidí, u dětí v období růstu, v těhotenství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69F0DC9-700E-4ED8-AE6A-6F2FA16D2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23717" y="1657643"/>
            <a:ext cx="3580297" cy="1915551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b="1" dirty="0"/>
              <a:t>Doporučený příjem dle DACH</a:t>
            </a:r>
          </a:p>
          <a:p>
            <a:pPr>
              <a:lnSpc>
                <a:spcPct val="150000"/>
              </a:lnSpc>
            </a:pPr>
            <a:r>
              <a:rPr lang="cs-CZ" altLang="cs-CZ" dirty="0"/>
              <a:t>Dospělí </a:t>
            </a:r>
            <a:r>
              <a:rPr lang="cs-CZ" altLang="cs-CZ" b="1" dirty="0"/>
              <a:t>100 mg</a:t>
            </a:r>
            <a:r>
              <a:rPr lang="cs-CZ" altLang="cs-CZ" dirty="0"/>
              <a:t>/den</a:t>
            </a:r>
          </a:p>
          <a:p>
            <a:pPr>
              <a:lnSpc>
                <a:spcPct val="150000"/>
              </a:lnSpc>
            </a:pPr>
            <a:r>
              <a:rPr lang="cs-CZ" altLang="cs-CZ" dirty="0"/>
              <a:t>Těhotné/kojící </a:t>
            </a:r>
            <a:r>
              <a:rPr lang="cs-CZ" altLang="cs-CZ" b="1" dirty="0"/>
              <a:t>110/150</a:t>
            </a:r>
            <a:r>
              <a:rPr lang="cs-CZ" altLang="cs-CZ" dirty="0"/>
              <a:t> mg/den</a:t>
            </a:r>
          </a:p>
          <a:p>
            <a:pPr>
              <a:lnSpc>
                <a:spcPct val="150000"/>
              </a:lnSpc>
            </a:pPr>
            <a:r>
              <a:rPr lang="cs-CZ" altLang="cs-CZ" dirty="0"/>
              <a:t>Kuřáci 150 mg/den</a:t>
            </a:r>
          </a:p>
        </p:txBody>
      </p:sp>
    </p:spTree>
    <p:extLst>
      <p:ext uri="{BB962C8B-B14F-4D97-AF65-F5344CB8AC3E}">
        <p14:creationId xmlns:p14="http://schemas.microsoft.com/office/powerpoint/2010/main" val="14894531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87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3F5370FD-7FB1-432B-B7A7-F98857023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cs-CZ" sz="3200">
                <a:solidFill>
                  <a:schemeClr val="bg1"/>
                </a:solidFill>
              </a:rPr>
              <a:t>Vitamin C</a:t>
            </a:r>
          </a:p>
        </p:txBody>
      </p:sp>
      <p:sp>
        <p:nvSpPr>
          <p:cNvPr id="95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96" name="Rectangle 91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7" name="Zástupný symbol pro obsah 5">
            <a:extLst>
              <a:ext uri="{FF2B5EF4-FFF2-40B4-BE49-F238E27FC236}">
                <a16:creationId xmlns:a16="http://schemas.microsoft.com/office/drawing/2014/main" id="{028D0859-5158-4EFE-8A7C-03EEBF1B62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587437"/>
              </p:ext>
            </p:extLst>
          </p:nvPr>
        </p:nvGraphicFramePr>
        <p:xfrm>
          <a:off x="4292784" y="263769"/>
          <a:ext cx="7324418" cy="6479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377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32B6DB14-DFCF-45FE-A3AB-2455AB1417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D81818-F3E5-4215-BFFA-219BD30E4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cs-CZ" dirty="0"/>
              <a:t>Vitamin 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2D971-C1FD-4D10-9890-CC31B0CE7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A3FADAF-ECF8-414E-BF9E-997666217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1659988"/>
            <a:ext cx="5122652" cy="4552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Zdroje</a:t>
            </a:r>
          </a:p>
          <a:p>
            <a:r>
              <a:rPr lang="cs-CZ" altLang="cs-CZ" dirty="0"/>
              <a:t>Hojně v syrovém ovoci a zelenině: nejvíce šípky, černý rybíz, jahody, ostružiny, kiwi, citrusové plody, angrešt, paprika, rajčata, zelené natě, křen, brambory, špenát, květák</a:t>
            </a:r>
            <a:endParaRPr lang="cs-CZ" altLang="cs-CZ" b="1" dirty="0"/>
          </a:p>
          <a:p>
            <a:r>
              <a:rPr lang="cs-CZ" dirty="0"/>
              <a:t>Živočišné zdroje – játra</a:t>
            </a:r>
          </a:p>
          <a:p>
            <a:pPr marL="0" indent="0">
              <a:buNone/>
            </a:pPr>
            <a:endParaRPr lang="cs-CZ" dirty="0"/>
          </a:p>
          <a:p>
            <a:pPr>
              <a:lnSpc>
                <a:spcPct val="110000"/>
              </a:lnSpc>
            </a:pPr>
            <a:r>
              <a:rPr lang="cs-CZ" dirty="0"/>
              <a:t>Při šetrné přípravě ztráty přibližně 30%, nevhodným skladováním a přípravou ztráty až do 100%</a:t>
            </a:r>
          </a:p>
          <a:p>
            <a:pPr>
              <a:lnSpc>
                <a:spcPct val="110000"/>
              </a:lnSpc>
            </a:pPr>
            <a:r>
              <a:rPr lang="cs-CZ" dirty="0"/>
              <a:t>Citlivý na kyslík, světlo, teplo a </a:t>
            </a:r>
            <a:r>
              <a:rPr lang="pl-PL" dirty="0"/>
              <a:t>kontakt s kovy (měď a železo)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jídlo, stůl, interiér, ovoce&#10;&#10;Popis vygenerován s vysokou mírou spolehlivosti">
            <a:extLst>
              <a:ext uri="{FF2B5EF4-FFF2-40B4-BE49-F238E27FC236}">
                <a16:creationId xmlns:a16="http://schemas.microsoft.com/office/drawing/2014/main" id="{F3E1CBAE-F8E3-415C-915A-E4C34552CE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1" r="23641" b="4"/>
          <a:stretch/>
        </p:blipFill>
        <p:spPr>
          <a:xfrm>
            <a:off x="6085769" y="623190"/>
            <a:ext cx="2647024" cy="2558835"/>
          </a:xfrm>
          <a:prstGeom prst="rect">
            <a:avLst/>
          </a:prstGeom>
        </p:spPr>
      </p:pic>
      <p:pic>
        <p:nvPicPr>
          <p:cNvPr id="7" name="Obrázek 6" descr="Obsah obrázku strom, červená&#10;&#10;Popis vygenerován s velmi vysokou mírou spolehlivosti">
            <a:extLst>
              <a:ext uri="{FF2B5EF4-FFF2-40B4-BE49-F238E27FC236}">
                <a16:creationId xmlns:a16="http://schemas.microsoft.com/office/drawing/2014/main" id="{AEDCB245-9C62-4F69-A203-F42F40C583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2" r="23733" b="-5"/>
          <a:stretch/>
        </p:blipFill>
        <p:spPr>
          <a:xfrm>
            <a:off x="6085766" y="3347643"/>
            <a:ext cx="2647024" cy="2563583"/>
          </a:xfrm>
          <a:prstGeom prst="rect">
            <a:avLst/>
          </a:prstGeom>
        </p:spPr>
      </p:pic>
      <p:pic>
        <p:nvPicPr>
          <p:cNvPr id="9" name="Obrázek 8" descr="Obsah obrázku jídlo, pomeranče, interiér, ovoce&#10;&#10;Popis vygenerován s vysokou mírou spolehlivosti">
            <a:extLst>
              <a:ext uri="{FF2B5EF4-FFF2-40B4-BE49-F238E27FC236}">
                <a16:creationId xmlns:a16="http://schemas.microsoft.com/office/drawing/2014/main" id="{DAF57571-523E-42E4-A88F-72B83E9F6A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7" r="16087" b="-2"/>
          <a:stretch/>
        </p:blipFill>
        <p:spPr>
          <a:xfrm>
            <a:off x="8888793" y="623188"/>
            <a:ext cx="2640877" cy="5288032"/>
          </a:xfrm>
          <a:prstGeom prst="rect">
            <a:avLst/>
          </a:prstGeom>
        </p:spPr>
      </p:pic>
      <p:sp>
        <p:nvSpPr>
          <p:cNvPr id="18" name="Freeform 12">
            <a:extLst>
              <a:ext uri="{FF2B5EF4-FFF2-40B4-BE49-F238E27FC236}">
                <a16:creationId xmlns:a16="http://schemas.microsoft.com/office/drawing/2014/main" id="{0768A07B-2EA5-47A1-BB13-4D057755A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9032B4-51BF-4446-8DB1-04CCD682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Vitamin C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59F912-4DED-4237-9F6C-6F0AE50DF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Nedostatek</a:t>
            </a:r>
          </a:p>
          <a:p>
            <a:r>
              <a:rPr lang="cs-CZ" dirty="0"/>
              <a:t>Únava, náchylnost k infekcím, snížená výkonost, špatné hojení ran</a:t>
            </a:r>
          </a:p>
          <a:p>
            <a:r>
              <a:rPr lang="cs-CZ" altLang="cs-CZ" dirty="0"/>
              <a:t>Krvácení dásní</a:t>
            </a:r>
            <a:endParaRPr lang="cs-CZ" dirty="0"/>
          </a:p>
          <a:p>
            <a:r>
              <a:rPr lang="cs-CZ" dirty="0"/>
              <a:t>Dřív skorbut (kurděje) – nemoc námořníků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81670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16DAD4-9293-48DC-B996-26532EBBB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Seřaďte potraviny sestupně podle obsahu vitaminu C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1D0474-FD47-4333-9FD6-2571EDA2D9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Zelí červené</a:t>
            </a:r>
          </a:p>
          <a:p>
            <a:r>
              <a:rPr lang="cs-CZ" dirty="0"/>
              <a:t>Květák</a:t>
            </a:r>
          </a:p>
          <a:p>
            <a:r>
              <a:rPr lang="cs-CZ" dirty="0"/>
              <a:t>Kiwi</a:t>
            </a:r>
          </a:p>
          <a:p>
            <a:r>
              <a:rPr lang="cs-CZ" dirty="0"/>
              <a:t>Citron</a:t>
            </a:r>
          </a:p>
          <a:p>
            <a:r>
              <a:rPr lang="cs-CZ" dirty="0"/>
              <a:t>Jablko</a:t>
            </a:r>
          </a:p>
          <a:p>
            <a:r>
              <a:rPr lang="cs-CZ" dirty="0"/>
              <a:t>Pomeranč</a:t>
            </a:r>
          </a:p>
          <a:p>
            <a:r>
              <a:rPr lang="cs-CZ" dirty="0"/>
              <a:t>Paprika červená</a:t>
            </a:r>
          </a:p>
          <a:p>
            <a:r>
              <a:rPr lang="cs-CZ" dirty="0"/>
              <a:t>Brokolice</a:t>
            </a:r>
          </a:p>
          <a:p>
            <a:r>
              <a:rPr lang="cs-CZ" dirty="0"/>
              <a:t>Jahody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DB03ECAB-A004-48E1-91C7-1134CBD53E8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60302568"/>
              </p:ext>
            </p:extLst>
          </p:nvPr>
        </p:nvGraphicFramePr>
        <p:xfrm>
          <a:off x="7191375" y="2125663"/>
          <a:ext cx="4313238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6619">
                  <a:extLst>
                    <a:ext uri="{9D8B030D-6E8A-4147-A177-3AD203B41FA5}">
                      <a16:colId xmlns:a16="http://schemas.microsoft.com/office/drawing/2014/main" val="3086809341"/>
                    </a:ext>
                  </a:extLst>
                </a:gridCol>
                <a:gridCol w="2156619">
                  <a:extLst>
                    <a:ext uri="{9D8B030D-6E8A-4147-A177-3AD203B41FA5}">
                      <a16:colId xmlns:a16="http://schemas.microsoft.com/office/drawing/2014/main" val="2315627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Potravina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Vit. C (mg)/100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250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Paprika červená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50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Brokolice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63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Kiwi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92,7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31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Květák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76,8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533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Jahody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66,6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416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Zelí červené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501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Pomeranč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512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Citron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579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Jablko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9,3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005303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52DD660F-C819-F044-8B1D-F8A6DA8E33AE}"/>
              </a:ext>
            </a:extLst>
          </p:cNvPr>
          <p:cNvSpPr txBox="1"/>
          <p:nvPr/>
        </p:nvSpPr>
        <p:spPr>
          <a:xfrm>
            <a:off x="7980361" y="5911222"/>
            <a:ext cx="3524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/>
              <a:t>Zdroj: nutridatabaze.cz</a:t>
            </a:r>
          </a:p>
        </p:txBody>
      </p:sp>
    </p:spTree>
    <p:extLst>
      <p:ext uri="{BB962C8B-B14F-4D97-AF65-F5344CB8AC3E}">
        <p14:creationId xmlns:p14="http://schemas.microsoft.com/office/powerpoint/2010/main" val="351857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E6FE91-9F37-4AB1-B277-E155E5EF1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dirty="0"/>
              <a:t>Opakování - otázka č. 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EDD2445-F75B-4E22-B2C0-8DB63805E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0062" y="190500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Při přípravě pokrmů obsah vitaminů skupiny B:</a:t>
            </a:r>
          </a:p>
          <a:p>
            <a:pPr lvl="1">
              <a:buFont typeface="+mj-lt"/>
              <a:buAutoNum type="alphaLcParenR"/>
            </a:pPr>
            <a:r>
              <a:rPr lang="cs-CZ" dirty="0"/>
              <a:t>Neklesá</a:t>
            </a:r>
          </a:p>
          <a:p>
            <a:pPr lvl="1">
              <a:buFont typeface="+mj-lt"/>
              <a:buAutoNum type="alphaLcParenR"/>
            </a:pPr>
            <a:r>
              <a:rPr lang="cs-CZ" dirty="0"/>
              <a:t>Klesá</a:t>
            </a:r>
          </a:p>
          <a:p>
            <a:pPr lvl="1">
              <a:buFont typeface="+mj-lt"/>
              <a:buAutoNum type="alphaLcParenR"/>
            </a:pPr>
            <a:r>
              <a:rPr lang="cs-CZ" dirty="0"/>
              <a:t>Podle nálady jednou stoupá, jednou klesá</a:t>
            </a:r>
          </a:p>
          <a:p>
            <a:pPr lvl="1">
              <a:buFont typeface="+mj-lt"/>
              <a:buAutoNum type="alphaLcParenR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035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B41432-212E-9E4D-8618-020DF50D9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Úvod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8E30C5-5245-D24D-A7B6-3F73BFDBE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1002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Mikroživiny – vitaminy skupiny B a vitamin C</a:t>
            </a:r>
          </a:p>
          <a:p>
            <a:pPr>
              <a:lnSpc>
                <a:spcPct val="150000"/>
              </a:lnSpc>
            </a:pPr>
            <a:r>
              <a:rPr lang="cs-CZ" u="sng" dirty="0"/>
              <a:t>Esenciální</a:t>
            </a:r>
            <a:r>
              <a:rPr lang="cs-CZ" dirty="0"/>
              <a:t> – organismus si je nedokáže vytvořit (výjimky - niacin)</a:t>
            </a:r>
          </a:p>
          <a:p>
            <a:pPr>
              <a:lnSpc>
                <a:spcPct val="150000"/>
              </a:lnSpc>
            </a:pPr>
            <a:r>
              <a:rPr lang="cs-CZ" dirty="0"/>
              <a:t>Rozpustné ve vodě – hydrofilní </a:t>
            </a:r>
          </a:p>
          <a:p>
            <a:pPr>
              <a:lnSpc>
                <a:spcPct val="150000"/>
              </a:lnSpc>
            </a:pPr>
            <a:r>
              <a:rPr lang="cs-CZ" dirty="0"/>
              <a:t>Snadno se vstřebávají a vylučují</a:t>
            </a:r>
          </a:p>
          <a:p>
            <a:pPr>
              <a:lnSpc>
                <a:spcPct val="150000"/>
              </a:lnSpc>
            </a:pPr>
            <a:r>
              <a:rPr lang="cs-CZ" dirty="0"/>
              <a:t>Případný přebytek odchází močí – málokdy dosáhnou toxické úrovně</a:t>
            </a:r>
          </a:p>
          <a:p>
            <a:pPr>
              <a:lnSpc>
                <a:spcPct val="150000"/>
              </a:lnSpc>
            </a:pPr>
            <a:r>
              <a:rPr lang="cs-CZ" dirty="0"/>
              <a:t>Vyšší ztráty při přípravě pokrmů</a:t>
            </a:r>
          </a:p>
        </p:txBody>
      </p:sp>
    </p:spTree>
    <p:extLst>
      <p:ext uri="{BB962C8B-B14F-4D97-AF65-F5344CB8AC3E}">
        <p14:creationId xmlns:p14="http://schemas.microsoft.com/office/powerpoint/2010/main" val="27857998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496EEE-B49D-4BD8-A42E-401B0C823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Otázka č. 2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981CFF-94A3-42B5-AD86-64887AAB0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Pro který vitamin platí toto zdravotní tvrzení?</a:t>
            </a:r>
          </a:p>
          <a:p>
            <a:pPr marL="400050" lvl="1" indent="0">
              <a:buNone/>
            </a:pPr>
            <a:r>
              <a:rPr lang="cs-CZ" sz="1800" dirty="0"/>
              <a:t>…přispívá k ochraně buněk před oxidativním stresem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b="1" dirty="0"/>
              <a:t>Riboflavin, kyselina askorbová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41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0BACEC-FE5E-49E3-BE77-7DE4C6339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Otázka č. 3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1F11CC3-80E7-4B82-AFF9-CA70BEFEE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Pro který vitamin platí toto zdravotní tvrzení?</a:t>
            </a:r>
          </a:p>
          <a:p>
            <a:pPr marL="400050" lvl="1" indent="0">
              <a:buNone/>
            </a:pPr>
            <a:r>
              <a:rPr lang="cs-CZ" sz="1800" dirty="0"/>
              <a:t>…přispívá ke krvetvorbě</a:t>
            </a:r>
          </a:p>
          <a:p>
            <a:pPr marL="400050" lvl="1" indent="0">
              <a:buNone/>
            </a:pPr>
            <a:endParaRPr lang="cs-CZ" sz="1800" dirty="0"/>
          </a:p>
          <a:p>
            <a:pPr marL="400050" lvl="1" indent="0">
              <a:buNone/>
            </a:pPr>
            <a:endParaRPr lang="cs-CZ" sz="1800" dirty="0"/>
          </a:p>
          <a:p>
            <a:pPr marL="400050" lvl="1" indent="0" algn="ctr">
              <a:buNone/>
            </a:pPr>
            <a:r>
              <a:rPr lang="cs-CZ" sz="1800" b="1" dirty="0"/>
              <a:t>Vitamin B2, B6, kyselina listová, vitamin B12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722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89E3D2-C3A7-4177-AEA8-64FB6235A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Otázka č. 4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700536-525A-4CD7-A7AB-ABF90D9C4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Jaká je DDD kyseliny listové?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b="1" dirty="0"/>
              <a:t>Dospělí 400 </a:t>
            </a:r>
            <a:r>
              <a:rPr lang="el-GR" b="1" dirty="0"/>
              <a:t>μ</a:t>
            </a:r>
            <a:r>
              <a:rPr lang="cs-CZ" b="1" dirty="0"/>
              <a:t>g/den</a:t>
            </a:r>
          </a:p>
          <a:p>
            <a:pPr marL="0" indent="0" algn="ctr">
              <a:buNone/>
            </a:pPr>
            <a:r>
              <a:rPr lang="cs-CZ" b="1" dirty="0"/>
              <a:t>Těhotné/kojící 600 </a:t>
            </a:r>
            <a:r>
              <a:rPr lang="el-GR" b="1" dirty="0"/>
              <a:t>μ</a:t>
            </a:r>
            <a:r>
              <a:rPr lang="cs-CZ" b="1" dirty="0"/>
              <a:t>g/den</a:t>
            </a:r>
          </a:p>
        </p:txBody>
      </p:sp>
    </p:spTree>
    <p:extLst>
      <p:ext uri="{BB962C8B-B14F-4D97-AF65-F5344CB8AC3E}">
        <p14:creationId xmlns:p14="http://schemas.microsoft.com/office/powerpoint/2010/main" val="279108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BED312-4C4A-40EF-9D99-F3FCF946C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5C477F-F078-4739-9225-A0A386C39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Nutridatabaze.cz</a:t>
            </a:r>
          </a:p>
          <a:p>
            <a:r>
              <a:rPr lang="cs-CZ" dirty="0"/>
              <a:t>KASPER, Heinrich. </a:t>
            </a:r>
            <a:r>
              <a:rPr lang="cs-CZ" i="1" dirty="0"/>
              <a:t>Výživa v medicíně a dietetika</a:t>
            </a:r>
            <a:r>
              <a:rPr lang="cs-CZ" dirty="0"/>
              <a:t>. Praha: </a:t>
            </a:r>
            <a:r>
              <a:rPr lang="cs-CZ" dirty="0" err="1"/>
              <a:t>Grada</a:t>
            </a:r>
            <a:r>
              <a:rPr lang="cs-CZ" dirty="0"/>
              <a:t>, 2015. ISBN 978-80-247-4533-6.</a:t>
            </a:r>
          </a:p>
          <a:p>
            <a:r>
              <a:rPr lang="cs-CZ" dirty="0"/>
              <a:t>TLÁSKAL, Petr, Jarmila BLATTNÁ, Pavel DLOUHÝ, Jana DOSTÁLOVÁ, Ctibor PERLÍN, Jan PIVOŇKA, Václava KUNOVÁ a Olga ŠTIKOVÁ. </a:t>
            </a:r>
            <a:r>
              <a:rPr lang="cs-CZ" i="1" dirty="0"/>
              <a:t>Výživa a potraviny pro zdraví</a:t>
            </a:r>
            <a:r>
              <a:rPr lang="cs-CZ" dirty="0"/>
              <a:t>. Praha: Společnost pro výživu, 2016. ISBN 978-80-906659-0-3.</a:t>
            </a:r>
          </a:p>
          <a:p>
            <a:r>
              <a:rPr lang="cs-CZ" dirty="0">
                <a:hlinkClick r:id="rId2"/>
              </a:rPr>
              <a:t>http://www.vyzivaspol.cz</a:t>
            </a:r>
            <a:endParaRPr lang="cs-CZ" dirty="0"/>
          </a:p>
          <a:p>
            <a:r>
              <a:rPr lang="cs-CZ" i="1" dirty="0"/>
              <a:t>Referenční hodnoty pro příjem živin.</a:t>
            </a:r>
            <a:r>
              <a:rPr lang="cs-CZ" dirty="0"/>
              <a:t> V ČR 1. vyd. Praha : Společnost pro výživu, 2011. 192 s. : tab. ; 21 cm. ISBN: cnb002094209; 978-80-254-6987-3.</a:t>
            </a:r>
          </a:p>
        </p:txBody>
      </p:sp>
    </p:spTree>
    <p:extLst>
      <p:ext uri="{BB962C8B-B14F-4D97-AF65-F5344CB8AC3E}">
        <p14:creationId xmlns:p14="http://schemas.microsoft.com/office/powerpoint/2010/main" val="851911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C6D303-97B2-BE4D-8D47-554161D88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714409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966DD2F-FBF5-41CE-A3F4-565352D95D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917B28-3784-41A2-922C-75215674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cs-CZ"/>
              <a:t>Zásoby </a:t>
            </a:r>
            <a:r>
              <a:rPr lang="cs-CZ" dirty="0"/>
              <a:t>v organismu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46FCE2B-F2D2-466E-B0AA-8E341DB498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2BD31C98-199A-4722-A1A5-4393A43E74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30AE7C53-9188-403F-B23A-CE3F513A40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338080"/>
              </p:ext>
            </p:extLst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6172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AB4C50-4B40-D349-AFE1-F83D21B26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Přiřaďte názvy vitaminů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C9948D-4C08-684B-92B2-8659B40EC0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Riboflavin</a:t>
            </a:r>
          </a:p>
          <a:p>
            <a:r>
              <a:rPr lang="cs-CZ" dirty="0"/>
              <a:t>Biotin</a:t>
            </a:r>
          </a:p>
          <a:p>
            <a:r>
              <a:rPr lang="cs-CZ" dirty="0"/>
              <a:t>Pyridoxin</a:t>
            </a:r>
          </a:p>
          <a:p>
            <a:r>
              <a:rPr lang="cs-CZ" dirty="0"/>
              <a:t>Niacin</a:t>
            </a:r>
          </a:p>
          <a:p>
            <a:r>
              <a:rPr lang="cs-CZ" dirty="0"/>
              <a:t>Kobalamin</a:t>
            </a:r>
          </a:p>
          <a:p>
            <a:r>
              <a:rPr lang="cs-CZ" dirty="0"/>
              <a:t>Kyselina askorbová</a:t>
            </a:r>
          </a:p>
          <a:p>
            <a:r>
              <a:rPr lang="cs-CZ" dirty="0"/>
              <a:t>Kyselina </a:t>
            </a:r>
            <a:r>
              <a:rPr lang="cs-CZ" dirty="0" err="1"/>
              <a:t>pantothenová</a:t>
            </a:r>
            <a:endParaRPr lang="cs-CZ" dirty="0"/>
          </a:p>
          <a:p>
            <a:r>
              <a:rPr lang="cs-CZ" dirty="0" err="1"/>
              <a:t>Thiamin</a:t>
            </a:r>
            <a:endParaRPr lang="cs-CZ" dirty="0"/>
          </a:p>
          <a:p>
            <a:r>
              <a:rPr lang="cs-CZ" dirty="0" err="1"/>
              <a:t>Folát</a:t>
            </a:r>
            <a:endParaRPr lang="fi-FI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D32927D-E401-4A54-825F-27E0ECEBC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85000"/>
          </a:xfrm>
        </p:spPr>
        <p:txBody>
          <a:bodyPr>
            <a:normAutofit/>
          </a:bodyPr>
          <a:lstStyle/>
          <a:p>
            <a:r>
              <a:rPr lang="cs-CZ" dirty="0"/>
              <a:t>Vitamin B2</a:t>
            </a:r>
          </a:p>
          <a:p>
            <a:r>
              <a:rPr lang="cs-CZ" dirty="0"/>
              <a:t>Vitamin H </a:t>
            </a:r>
          </a:p>
          <a:p>
            <a:r>
              <a:rPr lang="cs-CZ" dirty="0"/>
              <a:t>Vitamin B6</a:t>
            </a:r>
          </a:p>
          <a:p>
            <a:r>
              <a:rPr lang="cs-CZ" dirty="0"/>
              <a:t>Vitamin B3 </a:t>
            </a:r>
          </a:p>
          <a:p>
            <a:r>
              <a:rPr lang="cs-CZ" dirty="0"/>
              <a:t>Vitamin B12</a:t>
            </a:r>
          </a:p>
          <a:p>
            <a:r>
              <a:rPr lang="cs-CZ" dirty="0"/>
              <a:t>Vitamin C</a:t>
            </a:r>
          </a:p>
          <a:p>
            <a:r>
              <a:rPr lang="cs-CZ" dirty="0"/>
              <a:t>Vitamin B5 </a:t>
            </a:r>
          </a:p>
          <a:p>
            <a:r>
              <a:rPr lang="cs-CZ" dirty="0"/>
              <a:t>Vitamin B1</a:t>
            </a:r>
          </a:p>
          <a:p>
            <a:r>
              <a:rPr lang="cs-CZ" dirty="0"/>
              <a:t>Kyselina listová </a:t>
            </a:r>
          </a:p>
        </p:txBody>
      </p:sp>
    </p:spTree>
    <p:extLst>
      <p:ext uri="{BB962C8B-B14F-4D97-AF65-F5344CB8AC3E}">
        <p14:creationId xmlns:p14="http://schemas.microsoft.com/office/powerpoint/2010/main" val="93041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CE7AFF-32CC-489F-9B6F-6724471E4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4F7A6CA-56FD-4BCD-B856-D1C7B8C712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Koenzymy - součástí enzymů</a:t>
            </a:r>
          </a:p>
          <a:p>
            <a:r>
              <a:rPr lang="cs-CZ" altLang="cs-CZ" dirty="0"/>
              <a:t>Energetický metabolismus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Udržení normální funkce nervového systému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Přispívá k normálním psychologickým funkcím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Snížení míry únavy a vyčerpání</a:t>
            </a:r>
          </a:p>
          <a:p>
            <a:endParaRPr lang="cs-CZ" dirty="0"/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2C400966-470C-4209-8D4C-29E6DBB75B3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67068503"/>
              </p:ext>
            </p:extLst>
          </p:nvPr>
        </p:nvGraphicFramePr>
        <p:xfrm>
          <a:off x="6903076" y="2827606"/>
          <a:ext cx="5098254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9127">
                  <a:extLst>
                    <a:ext uri="{9D8B030D-6E8A-4147-A177-3AD203B41FA5}">
                      <a16:colId xmlns:a16="http://schemas.microsoft.com/office/drawing/2014/main" val="1520453822"/>
                    </a:ext>
                  </a:extLst>
                </a:gridCol>
                <a:gridCol w="2549127">
                  <a:extLst>
                    <a:ext uri="{9D8B030D-6E8A-4147-A177-3AD203B41FA5}">
                      <a16:colId xmlns:a16="http://schemas.microsoft.com/office/drawing/2014/main" val="2274196685"/>
                    </a:ext>
                  </a:extLst>
                </a:gridCol>
              </a:tblGrid>
              <a:tr h="321841">
                <a:tc>
                  <a:txBody>
                    <a:bodyPr/>
                    <a:lstStyle/>
                    <a:p>
                      <a:r>
                        <a:rPr lang="cs-CZ" dirty="0"/>
                        <a:t>Vitamin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Koenzymy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64794"/>
                  </a:ext>
                </a:extLst>
              </a:tr>
              <a:tr h="321841">
                <a:tc>
                  <a:txBody>
                    <a:bodyPr/>
                    <a:lstStyle/>
                    <a:p>
                      <a:r>
                        <a:rPr lang="cs-CZ" dirty="0"/>
                        <a:t>Niacin (B3)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NAD+, NADP+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33222"/>
                  </a:ext>
                </a:extLst>
              </a:tr>
              <a:tr h="321841">
                <a:tc>
                  <a:txBody>
                    <a:bodyPr/>
                    <a:lstStyle/>
                    <a:p>
                      <a:r>
                        <a:rPr lang="cs-CZ" dirty="0"/>
                        <a:t>Riboflavin (B2 )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FAD, FMN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383229"/>
                  </a:ext>
                </a:extLst>
              </a:tr>
              <a:tr h="563222">
                <a:tc>
                  <a:txBody>
                    <a:bodyPr/>
                    <a:lstStyle/>
                    <a:p>
                      <a:r>
                        <a:rPr lang="cs-CZ" dirty="0" err="1"/>
                        <a:t>Thiamin</a:t>
                      </a:r>
                      <a:r>
                        <a:rPr lang="cs-CZ" dirty="0"/>
                        <a:t> (B1)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ATP, GTP, 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TDP (</a:t>
                      </a:r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thiamindifosfát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085783"/>
                  </a:ext>
                </a:extLst>
              </a:tr>
              <a:tr h="563222">
                <a:tc>
                  <a:txBody>
                    <a:bodyPr/>
                    <a:lstStyle/>
                    <a:p>
                      <a:r>
                        <a:rPr lang="cs-CZ" dirty="0"/>
                        <a:t>Pyridoxin (B6)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PALP (</a:t>
                      </a:r>
                      <a:r>
                        <a:rPr lang="cs-CZ" dirty="0" err="1"/>
                        <a:t>pyridoxalfosfát</a:t>
                      </a:r>
                      <a:r>
                        <a:rPr lang="cs-CZ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59520"/>
                  </a:ext>
                </a:extLst>
              </a:tr>
              <a:tr h="563222">
                <a:tc>
                  <a:txBody>
                    <a:bodyPr/>
                    <a:lstStyle/>
                    <a:p>
                      <a:r>
                        <a:rPr lang="cs-CZ" dirty="0" err="1"/>
                        <a:t>Folát</a:t>
                      </a:r>
                      <a:r>
                        <a:rPr lang="cs-CZ" dirty="0"/>
                        <a:t> (kyselina listová)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HF (</a:t>
                      </a:r>
                      <a:r>
                        <a:rPr lang="cs-CZ" dirty="0" err="1"/>
                        <a:t>tetrahydrofolát</a:t>
                      </a:r>
                      <a:r>
                        <a:rPr lang="cs-CZ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955335"/>
                  </a:ext>
                </a:extLst>
              </a:tr>
              <a:tr h="321841">
                <a:tc>
                  <a:txBody>
                    <a:bodyPr/>
                    <a:lstStyle/>
                    <a:p>
                      <a:r>
                        <a:rPr lang="cs-CZ" dirty="0"/>
                        <a:t>Biotin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Karboxybiotin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68510"/>
                  </a:ext>
                </a:extLst>
              </a:tr>
              <a:tr h="321841">
                <a:tc>
                  <a:txBody>
                    <a:bodyPr/>
                    <a:lstStyle/>
                    <a:p>
                      <a:r>
                        <a:rPr lang="cs-CZ"/>
                        <a:t>Kys. pantothenová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CoA</a:t>
                      </a:r>
                      <a:r>
                        <a:rPr lang="cs-CZ" dirty="0"/>
                        <a:t> (koenzym 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749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5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5293D1-F5BE-974A-ABE5-DB0702868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Vitamin B1 - </a:t>
            </a:r>
            <a:r>
              <a:rPr lang="cs-CZ" dirty="0" err="1"/>
              <a:t>thiamin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80BDAF5-C2FB-7647-8B35-DB5CA3D175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19967" y="2100618"/>
            <a:ext cx="7879110" cy="4313830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dirty="0">
                <a:solidFill>
                  <a:schemeClr val="tx1"/>
                </a:solidFill>
              </a:rPr>
              <a:t>koenzymem dekarboxyláz důležitý pro metabolismus glukózy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b="1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b="1" dirty="0">
                <a:solidFill>
                  <a:schemeClr val="tx1"/>
                </a:solidFill>
              </a:rPr>
              <a:t>ZDRAVOTNÍ TVRZENÍ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přispívá k normálnímu </a:t>
            </a:r>
            <a:r>
              <a:rPr lang="cs-CZ" altLang="cs-CZ" b="1" dirty="0"/>
              <a:t>energetickému metabolismu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přispívá k normální činnosti</a:t>
            </a:r>
            <a:r>
              <a:rPr lang="cs-CZ" altLang="cs-CZ" b="1" dirty="0"/>
              <a:t> nervové soustavy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přispívá k normální </a:t>
            </a:r>
            <a:r>
              <a:rPr lang="cs-CZ" altLang="cs-CZ" b="1" dirty="0"/>
              <a:t>psychické činnosti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přispívá k normální </a:t>
            </a:r>
            <a:r>
              <a:rPr lang="cs-CZ" altLang="cs-CZ" b="1" dirty="0"/>
              <a:t>činnosti srdce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DF3E950-16F7-4905-934B-4ADDC54A5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89730" y="4463413"/>
            <a:ext cx="4114881" cy="1487221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Doporučený příjem dle DACH</a:t>
            </a:r>
          </a:p>
          <a:p>
            <a:r>
              <a:rPr lang="cs-CZ" dirty="0">
                <a:solidFill>
                  <a:schemeClr val="tx1"/>
                </a:solidFill>
              </a:rPr>
              <a:t>Dospělí M </a:t>
            </a:r>
            <a:r>
              <a:rPr lang="cs-CZ" b="1" dirty="0">
                <a:solidFill>
                  <a:schemeClr val="tx1"/>
                </a:solidFill>
              </a:rPr>
              <a:t>1,2 mg</a:t>
            </a:r>
            <a:r>
              <a:rPr lang="cs-CZ" dirty="0">
                <a:solidFill>
                  <a:schemeClr val="tx1"/>
                </a:solidFill>
              </a:rPr>
              <a:t> Ž </a:t>
            </a:r>
            <a:r>
              <a:rPr lang="cs-CZ" b="1" dirty="0">
                <a:solidFill>
                  <a:schemeClr val="tx1"/>
                </a:solidFill>
              </a:rPr>
              <a:t>1 mg</a:t>
            </a:r>
            <a:r>
              <a:rPr lang="cs-CZ" dirty="0">
                <a:solidFill>
                  <a:schemeClr val="tx1"/>
                </a:solidFill>
              </a:rPr>
              <a:t>/den</a:t>
            </a:r>
          </a:p>
          <a:p>
            <a:r>
              <a:rPr lang="cs-CZ" dirty="0">
                <a:solidFill>
                  <a:schemeClr val="tx1"/>
                </a:solidFill>
              </a:rPr>
              <a:t>Těhotné/kojící 1,2/</a:t>
            </a:r>
            <a:r>
              <a:rPr lang="cs-CZ" b="1" dirty="0">
                <a:solidFill>
                  <a:schemeClr val="tx1"/>
                </a:solidFill>
              </a:rPr>
              <a:t>1,4</a:t>
            </a:r>
            <a:r>
              <a:rPr lang="cs-CZ" dirty="0">
                <a:solidFill>
                  <a:schemeClr val="tx1"/>
                </a:solidFill>
              </a:rPr>
              <a:t> mg/den</a:t>
            </a:r>
          </a:p>
        </p:txBody>
      </p:sp>
    </p:spTree>
    <p:extLst>
      <p:ext uri="{BB962C8B-B14F-4D97-AF65-F5344CB8AC3E}">
        <p14:creationId xmlns:p14="http://schemas.microsoft.com/office/powerpoint/2010/main" val="464787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1B80F3-470A-4BB7-984E-E435E0A0C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Vitamin B1 - </a:t>
            </a:r>
            <a:r>
              <a:rPr lang="cs-CZ" dirty="0" err="1"/>
              <a:t>thiamin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2B7F013-AB4D-4FD0-81AB-42CD4D9A1B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1" y="2133600"/>
            <a:ext cx="8256979" cy="3777622"/>
          </a:xfrm>
        </p:spPr>
        <p:txBody>
          <a:bodyPr/>
          <a:lstStyle/>
          <a:p>
            <a:pPr marL="0" indent="0">
              <a:buNone/>
            </a:pPr>
            <a:r>
              <a:rPr lang="cs-CZ" altLang="cs-CZ" b="1" dirty="0"/>
              <a:t>Zdroje</a:t>
            </a:r>
          </a:p>
          <a:p>
            <a:r>
              <a:rPr lang="cs-CZ" altLang="cs-CZ" dirty="0"/>
              <a:t>vepřové maso, játra, vejce, celozrnné produkty (ovesné vločky), droždí, luštěniny, ořechy</a:t>
            </a:r>
          </a:p>
          <a:p>
            <a:pPr marL="0" indent="0">
              <a:buNone/>
            </a:pPr>
            <a:endParaRPr lang="cs-CZ" altLang="cs-CZ" dirty="0"/>
          </a:p>
          <a:p>
            <a:r>
              <a:rPr lang="cs-CZ" dirty="0"/>
              <a:t>Termolabilní a citlivý na oxidaci</a:t>
            </a:r>
          </a:p>
          <a:p>
            <a:r>
              <a:rPr lang="cs-CZ" dirty="0"/>
              <a:t>Průměrná ztráta vitaminu při šetrné přípravě 30 %</a:t>
            </a:r>
          </a:p>
        </p:txBody>
      </p:sp>
      <p:pic>
        <p:nvPicPr>
          <p:cNvPr id="2050" name="Picture 2" descr="VÃ½sledek obrÃ¡zku pro veprovÃ© maso">
            <a:extLst>
              <a:ext uri="{FF2B5EF4-FFF2-40B4-BE49-F238E27FC236}">
                <a16:creationId xmlns:a16="http://schemas.microsoft.com/office/drawing/2014/main" id="{6790B159-1F5B-4352-91DD-140193A3E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0" y="4769368"/>
            <a:ext cx="28575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ek obrÃ¡zku pro jÃ¡tra kuÅecÃ­">
            <a:extLst>
              <a:ext uri="{FF2B5EF4-FFF2-40B4-BE49-F238E27FC236}">
                <a16:creationId xmlns:a16="http://schemas.microsoft.com/office/drawing/2014/main" id="{1D7C97B2-6AB3-4F6C-8C21-DEBACD644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711" y="4997968"/>
            <a:ext cx="295275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Ã½sledek obrÃ¡zku pro celozrnnÃ© vÃ½robky">
            <a:extLst>
              <a:ext uri="{FF2B5EF4-FFF2-40B4-BE49-F238E27FC236}">
                <a16:creationId xmlns:a16="http://schemas.microsoft.com/office/drawing/2014/main" id="{375CBC4B-2B7E-49DC-83DC-4AD934807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827" y="4682171"/>
            <a:ext cx="2996589" cy="200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Ã½sledek obrÃ¡zku pro luÅ¡tÄniny">
            <a:extLst>
              <a:ext uri="{FF2B5EF4-FFF2-40B4-BE49-F238E27FC236}">
                <a16:creationId xmlns:a16="http://schemas.microsoft.com/office/drawing/2014/main" id="{3858D61E-F9CE-4F16-9EC1-8440D415F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157" y="476936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Ã½sledek obrÃ¡zku pro ovesnÃ© vloÄky">
            <a:extLst>
              <a:ext uri="{FF2B5EF4-FFF2-40B4-BE49-F238E27FC236}">
                <a16:creationId xmlns:a16="http://schemas.microsoft.com/office/drawing/2014/main" id="{F6A5B784-F518-44BF-9E6C-09855A698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636" y="3046843"/>
            <a:ext cx="2706900" cy="183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264877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2075</Words>
  <Application>Microsoft Office PowerPoint</Application>
  <PresentationFormat>Širokoúhlá obrazovka</PresentationFormat>
  <Paragraphs>388</Paragraphs>
  <Slides>44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8" baseType="lpstr">
      <vt:lpstr>Arial</vt:lpstr>
      <vt:lpstr>Century Gothic</vt:lpstr>
      <vt:lpstr>Wingdings 3</vt:lpstr>
      <vt:lpstr>Stébla</vt:lpstr>
      <vt:lpstr>Vitaminy rozpustné ve vodě</vt:lpstr>
      <vt:lpstr>Prezentace aplikace PowerPoint</vt:lpstr>
      <vt:lpstr>Prezentace aplikace PowerPoint</vt:lpstr>
      <vt:lpstr>Úvod</vt:lpstr>
      <vt:lpstr>Zásoby v organismu</vt:lpstr>
      <vt:lpstr>Přiřaďte názvy vitaminů</vt:lpstr>
      <vt:lpstr>Funkce</vt:lpstr>
      <vt:lpstr>Vitamin B1 - thiamin</vt:lpstr>
      <vt:lpstr>Vitamin B1 - thiamin</vt:lpstr>
      <vt:lpstr>Vitamin B1 - thiamin</vt:lpstr>
      <vt:lpstr>Vitamin B2 - riboflavin</vt:lpstr>
      <vt:lpstr>Vitamin B2 - riboflavin</vt:lpstr>
      <vt:lpstr>Vitamin B2 - riboflavin</vt:lpstr>
      <vt:lpstr>Vitamin B3 - niacin</vt:lpstr>
      <vt:lpstr>Vitamin B3 - niacin</vt:lpstr>
      <vt:lpstr>Vitamin B3 - niacin</vt:lpstr>
      <vt:lpstr>Vitamin B3 - niacin</vt:lpstr>
      <vt:lpstr>Kyselina pantothenová</vt:lpstr>
      <vt:lpstr>Kyselina pantothenová</vt:lpstr>
      <vt:lpstr>Vitamin B6 - pyridoxin</vt:lpstr>
      <vt:lpstr>Vitamin B6 - pyridoxin</vt:lpstr>
      <vt:lpstr>Vitamin B6 - pyridoxin</vt:lpstr>
      <vt:lpstr>Biotin – vitamin H</vt:lpstr>
      <vt:lpstr>Biotin – vitamin H</vt:lpstr>
      <vt:lpstr>Biotin – vitamin H</vt:lpstr>
      <vt:lpstr>Kyselina listová - folát</vt:lpstr>
      <vt:lpstr>Kyselina listová - folát</vt:lpstr>
      <vt:lpstr>Kyselina listová - folát</vt:lpstr>
      <vt:lpstr>Kyselina listová - folát</vt:lpstr>
      <vt:lpstr> Vitamin B12 - kobalamin </vt:lpstr>
      <vt:lpstr>Vitamin B12 - kobalamin</vt:lpstr>
      <vt:lpstr>Vitamin B12 - kobalamin</vt:lpstr>
      <vt:lpstr>Vitamin B12 - kobalamin</vt:lpstr>
      <vt:lpstr>Vitamin C - kyselina askorbová</vt:lpstr>
      <vt:lpstr>Vitamin C</vt:lpstr>
      <vt:lpstr>Vitamin C</vt:lpstr>
      <vt:lpstr>Vitamin C</vt:lpstr>
      <vt:lpstr>Seřaďte potraviny sestupně podle obsahu vitaminu C</vt:lpstr>
      <vt:lpstr>Opakování - otázka č. 1</vt:lpstr>
      <vt:lpstr>Otázka č. 2</vt:lpstr>
      <vt:lpstr>Otázka č. 3</vt:lpstr>
      <vt:lpstr>Otázka č. 4</vt:lpstr>
      <vt:lpstr>Zdroje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Vitaminy rozpustné ve vodě</dc:title>
  <dc:creator>Karolína Kotková</dc:creator>
  <cp:lastModifiedBy>Halina Matějová</cp:lastModifiedBy>
  <cp:revision>6</cp:revision>
  <dcterms:created xsi:type="dcterms:W3CDTF">2018-11-25T23:09:07Z</dcterms:created>
  <dcterms:modified xsi:type="dcterms:W3CDTF">2018-12-15T13:32:12Z</dcterms:modified>
</cp:coreProperties>
</file>