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00"/>
    <a:srgbClr val="336699"/>
    <a:srgbClr val="006699"/>
    <a:srgbClr val="0066CC"/>
    <a:srgbClr val="0033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91" autoAdjust="0"/>
  </p:normalViewPr>
  <p:slideViewPr>
    <p:cSldViewPr>
      <p:cViewPr varScale="1">
        <p:scale>
          <a:sx n="88" d="100"/>
          <a:sy n="88" d="100"/>
        </p:scale>
        <p:origin x="-105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057FA39-4CE3-46D0-9AE8-0914788DC18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55EC87-D40B-4E6D-87D8-76E2ECCC855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3485979C-8D07-4705-AD42-72B03D3DC3F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6612A23-53E4-479A-9291-B278516CAA4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F25C94B-C301-4367-9BCA-82AB79980F5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895A94DB-E08A-43FA-9429-8BC8600D106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F4773038-4664-4F66-BD28-62A274F5022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4A5B862-91B1-45C1-9428-C33045B5E91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DC5A917-1FAE-457B-9F1F-BE43E2CC28D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34B6A80-8A9B-484A-AD41-87D33AED2CD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E547E11E-6D94-4543-81A8-50A0ED6C6CE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124744"/>
            <a:ext cx="7772400" cy="259228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>Lékařská fakulta MU v Brně</a:t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>Katedra porodní </a:t>
            </a:r>
            <a:r>
              <a:rPr lang="cs-CZ" sz="2000" dirty="0" smtClean="0">
                <a:solidFill>
                  <a:schemeClr val="tx1"/>
                </a:solidFill>
              </a:rPr>
              <a:t>asistence a zdravotnických záchranářů</a:t>
            </a: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>
                <a:solidFill>
                  <a:schemeClr val="tx1"/>
                </a:solidFill>
              </a:rPr>
              <a:t/>
            </a:r>
            <a:br>
              <a:rPr lang="cs-CZ" sz="2400" dirty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Úvod do managementu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tx1"/>
                </a:solidFill>
              </a:rPr>
              <a:t>T</a:t>
            </a:r>
            <a:r>
              <a:rPr lang="cs-CZ" smtClean="0">
                <a:solidFill>
                  <a:schemeClr val="tx1"/>
                </a:solidFill>
              </a:rPr>
              <a:t>émata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dirty="0" smtClean="0"/>
              <a:t>Úvod do managementu, funkce řízení</a:t>
            </a:r>
          </a:p>
          <a:p>
            <a:pPr eaLnBrk="1" hangingPunct="1">
              <a:defRPr/>
            </a:pPr>
            <a:r>
              <a:rPr lang="cs-CZ" dirty="0" smtClean="0"/>
              <a:t>Zdravotnický management</a:t>
            </a:r>
          </a:p>
          <a:p>
            <a:pPr eaLnBrk="1" hangingPunct="1">
              <a:defRPr/>
            </a:pPr>
            <a:r>
              <a:rPr lang="cs-CZ" dirty="0" smtClean="0"/>
              <a:t>Strategické řízení ve zdravotnictví</a:t>
            </a: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Specifické typy managementu</a:t>
            </a:r>
          </a:p>
          <a:p>
            <a:pPr eaLnBrk="1" hangingPunct="1">
              <a:defRPr/>
            </a:pPr>
            <a:r>
              <a:rPr lang="cs-CZ" dirty="0" smtClean="0"/>
              <a:t>Předpoklady pro práci manažera</a:t>
            </a: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Veřejné zdravotnictví, zdravotní politika</a:t>
            </a:r>
          </a:p>
          <a:p>
            <a:pPr eaLnBrk="1" hangingPunct="1">
              <a:defRPr/>
            </a:pPr>
            <a:r>
              <a:rPr lang="cs-CZ" dirty="0" smtClean="0"/>
              <a:t>Zdravotní péče v ČR</a:t>
            </a: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Ekonomika zdravotnictví</a:t>
            </a:r>
          </a:p>
          <a:p>
            <a:pPr eaLnBrk="1" hangingPunct="1">
              <a:defRPr/>
            </a:pPr>
            <a:r>
              <a:rPr lang="cs-CZ" dirty="0" smtClean="0"/>
              <a:t>Zdravotnické </a:t>
            </a:r>
            <a:r>
              <a:rPr lang="cs-CZ" dirty="0" smtClean="0"/>
              <a:t>instituce v ČR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Témata - pokračování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Význam statistiky v managementu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Personální </a:t>
            </a:r>
            <a:r>
              <a:rPr lang="cs-CZ" dirty="0" smtClean="0"/>
              <a:t>management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Řízení kvality zdravotní péče</a:t>
            </a:r>
            <a:endParaRPr lang="cs-CZ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Profesní organizace </a:t>
            </a:r>
            <a:endParaRPr lang="cs-CZ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Regulace profesí, koncepce oborů</a:t>
            </a:r>
            <a:endParaRPr lang="cs-CZ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Reforma zdravotnictví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Evidence </a:t>
            </a:r>
            <a:r>
              <a:rPr lang="cs-CZ" dirty="0" err="1" smtClean="0"/>
              <a:t>based</a:t>
            </a:r>
            <a:r>
              <a:rPr lang="cs-CZ" dirty="0" smtClean="0"/>
              <a:t> care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tx1"/>
                </a:solidFill>
              </a:rPr>
              <a:t>Zakončení předmětu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tabLst>
                <a:tab pos="2170113" algn="l"/>
              </a:tabLst>
              <a:defRPr/>
            </a:pPr>
            <a:r>
              <a:rPr lang="cs-CZ" smtClean="0"/>
              <a:t>Zápočet – za docházku na cvičení </a:t>
            </a:r>
          </a:p>
          <a:p>
            <a:pPr eaLnBrk="1" hangingPunct="1">
              <a:buFontTx/>
              <a:buNone/>
              <a:tabLst>
                <a:tab pos="2170113" algn="l"/>
              </a:tabLst>
              <a:defRPr/>
            </a:pPr>
            <a:r>
              <a:rPr lang="cs-CZ" smtClean="0"/>
              <a:t>                 - za aktiv</a:t>
            </a:r>
            <a:r>
              <a:rPr lang="en-US" smtClean="0"/>
              <a:t>n</a:t>
            </a:r>
            <a:r>
              <a:rPr lang="cs-CZ" smtClean="0"/>
              <a:t>í přístup</a:t>
            </a:r>
          </a:p>
          <a:p>
            <a:pPr eaLnBrk="1" hangingPunct="1">
              <a:buFontTx/>
              <a:buNone/>
              <a:tabLst>
                <a:tab pos="2170113" algn="l"/>
              </a:tabLst>
              <a:defRPr/>
            </a:pPr>
            <a:endParaRPr lang="cs-CZ" smtClean="0"/>
          </a:p>
          <a:p>
            <a:pPr eaLnBrk="1" hangingPunct="1">
              <a:tabLst>
                <a:tab pos="2170113" algn="l"/>
              </a:tabLst>
              <a:defRPr/>
            </a:pPr>
            <a:r>
              <a:rPr lang="cs-CZ" smtClean="0"/>
              <a:t>Kolokvium – projekt a jeho prezentace před ostatními                                    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tx1"/>
                </a:solidFill>
              </a:rPr>
              <a:t>Projekt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SWOT analýza konkrétního oddělení nebo instituce</a:t>
            </a:r>
          </a:p>
          <a:p>
            <a:pPr eaLnBrk="1" hangingPunct="1"/>
            <a:r>
              <a:rPr lang="cs-CZ" dirty="0" smtClean="0"/>
              <a:t>Vytvoření prezentace nebo malého posteru</a:t>
            </a:r>
          </a:p>
          <a:p>
            <a:pPr eaLnBrk="1" hangingPunct="1"/>
            <a:r>
              <a:rPr lang="cs-CZ" dirty="0" smtClean="0"/>
              <a:t>3 – 5 minutová obhajoba projektu před ostatními</a:t>
            </a:r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803</TotalTime>
  <Words>104</Words>
  <Application>Microsoft Office PowerPoint</Application>
  <PresentationFormat>Předvádění na obrazovce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Medián</vt:lpstr>
      <vt:lpstr> Lékařská fakulta MU v Brně Katedra porodní asistence a zdravotnických záchranářů      Úvod do managementu</vt:lpstr>
      <vt:lpstr>Témata</vt:lpstr>
      <vt:lpstr>Témata - pokračování</vt:lpstr>
      <vt:lpstr>Zakončení předmětu</vt:lpstr>
      <vt:lpstr>Projekt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organizace ošetřovatelské péče</dc:title>
  <dc:creator>Lenka</dc:creator>
  <cp:lastModifiedBy>Windows User</cp:lastModifiedBy>
  <cp:revision>18</cp:revision>
  <dcterms:created xsi:type="dcterms:W3CDTF">2008-09-14T17:29:12Z</dcterms:created>
  <dcterms:modified xsi:type="dcterms:W3CDTF">2018-10-17T18:59:30Z</dcterms:modified>
</cp:coreProperties>
</file>