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83"/>
  </p:notesMasterIdLst>
  <p:sldIdLst>
    <p:sldId id="256" r:id="rId2"/>
    <p:sldId id="427" r:id="rId3"/>
    <p:sldId id="279" r:id="rId4"/>
    <p:sldId id="258" r:id="rId5"/>
    <p:sldId id="259" r:id="rId6"/>
    <p:sldId id="428" r:id="rId7"/>
    <p:sldId id="280" r:id="rId8"/>
    <p:sldId id="268" r:id="rId9"/>
    <p:sldId id="429" r:id="rId10"/>
    <p:sldId id="277" r:id="rId11"/>
    <p:sldId id="278" r:id="rId12"/>
    <p:sldId id="290" r:id="rId13"/>
    <p:sldId id="292" r:id="rId14"/>
    <p:sldId id="291" r:id="rId15"/>
    <p:sldId id="281" r:id="rId16"/>
    <p:sldId id="282" r:id="rId17"/>
    <p:sldId id="283" r:id="rId18"/>
    <p:sldId id="430" r:id="rId19"/>
    <p:sldId id="285" r:id="rId20"/>
    <p:sldId id="286" r:id="rId21"/>
    <p:sldId id="287" r:id="rId22"/>
    <p:sldId id="288" r:id="rId23"/>
    <p:sldId id="289" r:id="rId24"/>
    <p:sldId id="306" r:id="rId25"/>
    <p:sldId id="260" r:id="rId26"/>
    <p:sldId id="412" r:id="rId27"/>
    <p:sldId id="415" r:id="rId28"/>
    <p:sldId id="416" r:id="rId29"/>
    <p:sldId id="413" r:id="rId30"/>
    <p:sldId id="414" r:id="rId31"/>
    <p:sldId id="426" r:id="rId32"/>
    <p:sldId id="417" r:id="rId33"/>
    <p:sldId id="418" r:id="rId34"/>
    <p:sldId id="425" r:id="rId35"/>
    <p:sldId id="419" r:id="rId36"/>
    <p:sldId id="420" r:id="rId37"/>
    <p:sldId id="422" r:id="rId38"/>
    <p:sldId id="423" r:id="rId39"/>
    <p:sldId id="424" r:id="rId40"/>
    <p:sldId id="421" r:id="rId41"/>
    <p:sldId id="295" r:id="rId42"/>
    <p:sldId id="294" r:id="rId43"/>
    <p:sldId id="411" r:id="rId44"/>
    <p:sldId id="371" r:id="rId45"/>
    <p:sldId id="372" r:id="rId46"/>
    <p:sldId id="373" r:id="rId47"/>
    <p:sldId id="374" r:id="rId48"/>
    <p:sldId id="375" r:id="rId49"/>
    <p:sldId id="376" r:id="rId50"/>
    <p:sldId id="377" r:id="rId51"/>
    <p:sldId id="410" r:id="rId52"/>
    <p:sldId id="379" r:id="rId53"/>
    <p:sldId id="380" r:id="rId54"/>
    <p:sldId id="381" r:id="rId55"/>
    <p:sldId id="382" r:id="rId56"/>
    <p:sldId id="383" r:id="rId57"/>
    <p:sldId id="384" r:id="rId58"/>
    <p:sldId id="385" r:id="rId59"/>
    <p:sldId id="386" r:id="rId60"/>
    <p:sldId id="387" r:id="rId61"/>
    <p:sldId id="388" r:id="rId62"/>
    <p:sldId id="389" r:id="rId63"/>
    <p:sldId id="390" r:id="rId64"/>
    <p:sldId id="391" r:id="rId65"/>
    <p:sldId id="392" r:id="rId66"/>
    <p:sldId id="393" r:id="rId67"/>
    <p:sldId id="394" r:id="rId68"/>
    <p:sldId id="395" r:id="rId69"/>
    <p:sldId id="397" r:id="rId70"/>
    <p:sldId id="398" r:id="rId71"/>
    <p:sldId id="399" r:id="rId72"/>
    <p:sldId id="400" r:id="rId73"/>
    <p:sldId id="401" r:id="rId74"/>
    <p:sldId id="402" r:id="rId75"/>
    <p:sldId id="403" r:id="rId76"/>
    <p:sldId id="404" r:id="rId77"/>
    <p:sldId id="405" r:id="rId78"/>
    <p:sldId id="406" r:id="rId79"/>
    <p:sldId id="407" r:id="rId80"/>
    <p:sldId id="408" r:id="rId81"/>
    <p:sldId id="409" r:id="rId82"/>
  </p:sldIdLst>
  <p:sldSz cx="12192000" cy="6858000"/>
  <p:notesSz cx="6858000" cy="9144000"/>
  <p:embeddedFontLst>
    <p:embeddedFont>
      <p:font typeface="Tw Cen MT" panose="020B0602020104020603" pitchFamily="34" charset="-18"/>
      <p:regular r:id="rId84"/>
      <p:bold r:id="rId85"/>
      <p:italic r:id="rId86"/>
      <p:boldItalic r:id="rId87"/>
    </p:embeddedFont>
    <p:embeddedFont>
      <p:font typeface="Segoe UI" panose="020B0502040204020203" pitchFamily="34" charset="0"/>
      <p:regular r:id="rId88"/>
      <p:bold r:id="rId89"/>
      <p:italic r:id="rId90"/>
      <p:boldItalic r:id="rId91"/>
    </p:embeddedFont>
    <p:embeddedFont>
      <p:font typeface="Calibri Light" panose="020F0302020204030204" pitchFamily="34" charset="0"/>
      <p:regular r:id="rId92"/>
      <p:italic r:id="rId93"/>
    </p:embeddedFont>
    <p:embeddedFont>
      <p:font typeface="Calibri" panose="020F0502020204030204" pitchFamily="34" charset="0"/>
      <p:regular r:id="rId94"/>
      <p:bold r:id="rId95"/>
      <p:italic r:id="rId96"/>
      <p:boldItalic r:id="rId97"/>
    </p:embeddedFont>
    <p:embeddedFont>
      <p:font typeface="Segoe UI Black" panose="020B0A02040204020203" pitchFamily="34" charset="0"/>
      <p:bold r:id="rId98"/>
      <p:boldItalic r:id="rId99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3300"/>
    <a:srgbClr val="F2D9C0"/>
    <a:srgbClr val="E9DA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53C06B-7E3F-428F-9354-9D01D6C72930}" v="2255" dt="2018-10-03T20:55:00.561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1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4.fntdata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2.fntdata"/><Relationship Id="rId93" Type="http://schemas.openxmlformats.org/officeDocument/2006/relationships/font" Target="fonts/font10.fntdata"/><Relationship Id="rId98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font" Target="fonts/font16.fntdata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4.fntdata"/><Relationship Id="rId10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robot" userId="8edb803b-cac4-4c2b-8b5f-c391bf30afed" providerId="ADAL" clId="{E053C06B-7E3F-428F-9354-9D01D6C72930}"/>
    <pc:docChg chg="undo custSel addSld delSld modSld sldOrd">
      <pc:chgData name="Martin Krobot" userId="8edb803b-cac4-4c2b-8b5f-c391bf30afed" providerId="ADAL" clId="{E053C06B-7E3F-428F-9354-9D01D6C72930}" dt="2018-10-03T20:55:00.561" v="2254" actId="6549"/>
      <pc:docMkLst>
        <pc:docMk/>
      </pc:docMkLst>
      <pc:sldChg chg="modSp">
        <pc:chgData name="Martin Krobot" userId="8edb803b-cac4-4c2b-8b5f-c391bf30afed" providerId="ADAL" clId="{E053C06B-7E3F-428F-9354-9D01D6C72930}" dt="2018-10-03T20:55:00.561" v="2254" actId="6549"/>
        <pc:sldMkLst>
          <pc:docMk/>
          <pc:sldMk cId="1516889868" sldId="256"/>
        </pc:sldMkLst>
        <pc:spChg chg="mod">
          <ac:chgData name="Martin Krobot" userId="8edb803b-cac4-4c2b-8b5f-c391bf30afed" providerId="ADAL" clId="{E053C06B-7E3F-428F-9354-9D01D6C72930}" dt="2018-10-03T20:55:00.561" v="2254" actId="6549"/>
          <ac:spMkLst>
            <pc:docMk/>
            <pc:sldMk cId="1516889868" sldId="256"/>
            <ac:spMk id="2" creationId="{00000000-0000-0000-0000-000000000000}"/>
          </ac:spMkLst>
        </pc:spChg>
      </pc:sldChg>
      <pc:sldChg chg="modSp add">
        <pc:chgData name="Martin Krobot" userId="8edb803b-cac4-4c2b-8b5f-c391bf30afed" providerId="ADAL" clId="{E053C06B-7E3F-428F-9354-9D01D6C72930}" dt="2018-10-03T20:53:16.335" v="2217"/>
        <pc:sldMkLst>
          <pc:docMk/>
          <pc:sldMk cId="3277030069" sldId="258"/>
        </pc:sldMkLst>
        <pc:spChg chg="mod">
          <ac:chgData name="Martin Krobot" userId="8edb803b-cac4-4c2b-8b5f-c391bf30afed" providerId="ADAL" clId="{E053C06B-7E3F-428F-9354-9D01D6C72930}" dt="2018-10-03T20:45:53.992" v="2139" actId="20577"/>
          <ac:spMkLst>
            <pc:docMk/>
            <pc:sldMk cId="3277030069" sldId="258"/>
            <ac:spMk id="4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53:16.335" v="2217"/>
          <ac:spMkLst>
            <pc:docMk/>
            <pc:sldMk cId="3277030069" sldId="258"/>
            <ac:spMk id="5" creationId="{00000000-0000-0000-0000-000000000000}"/>
          </ac:spMkLst>
        </pc:spChg>
      </pc:sldChg>
      <pc:sldChg chg="modSp add">
        <pc:chgData name="Martin Krobot" userId="8edb803b-cac4-4c2b-8b5f-c391bf30afed" providerId="ADAL" clId="{E053C06B-7E3F-428F-9354-9D01D6C72930}" dt="2018-10-03T20:53:20.647" v="2218"/>
        <pc:sldMkLst>
          <pc:docMk/>
          <pc:sldMk cId="1733009939" sldId="259"/>
        </pc:sldMkLst>
        <pc:spChg chg="mod">
          <ac:chgData name="Martin Krobot" userId="8edb803b-cac4-4c2b-8b5f-c391bf30afed" providerId="ADAL" clId="{E053C06B-7E3F-428F-9354-9D01D6C72930}" dt="2018-10-03T20:46:17.203" v="2141" actId="6549"/>
          <ac:spMkLst>
            <pc:docMk/>
            <pc:sldMk cId="1733009939" sldId="259"/>
            <ac:spMk id="4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53:20.647" v="2218"/>
          <ac:spMkLst>
            <pc:docMk/>
            <pc:sldMk cId="1733009939" sldId="259"/>
            <ac:spMk id="5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46:14.124" v="2140" actId="1076"/>
          <ac:spMkLst>
            <pc:docMk/>
            <pc:sldMk cId="1733009939" sldId="259"/>
            <ac:spMk id="7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46:14.124" v="2140" actId="1076"/>
          <ac:spMkLst>
            <pc:docMk/>
            <pc:sldMk cId="1733009939" sldId="259"/>
            <ac:spMk id="8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46:14.124" v="2140" actId="1076"/>
          <ac:spMkLst>
            <pc:docMk/>
            <pc:sldMk cId="1733009939" sldId="259"/>
            <ac:spMk id="9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46:14.124" v="2140" actId="1076"/>
          <ac:spMkLst>
            <pc:docMk/>
            <pc:sldMk cId="1733009939" sldId="259"/>
            <ac:spMk id="10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46:14.124" v="2140" actId="1076"/>
          <ac:spMkLst>
            <pc:docMk/>
            <pc:sldMk cId="1733009939" sldId="259"/>
            <ac:spMk id="11" creationId="{00000000-0000-0000-0000-000000000000}"/>
          </ac:spMkLst>
        </pc:spChg>
      </pc:sldChg>
      <pc:sldChg chg="modSp add del">
        <pc:chgData name="Martin Krobot" userId="8edb803b-cac4-4c2b-8b5f-c391bf30afed" providerId="ADAL" clId="{E053C06B-7E3F-428F-9354-9D01D6C72930}" dt="2018-10-03T20:47:39.949" v="2153" actId="2696"/>
        <pc:sldMkLst>
          <pc:docMk/>
          <pc:sldMk cId="1705758384" sldId="267"/>
        </pc:sldMkLst>
        <pc:picChg chg="mod">
          <ac:chgData name="Martin Krobot" userId="8edb803b-cac4-4c2b-8b5f-c391bf30afed" providerId="ADAL" clId="{E053C06B-7E3F-428F-9354-9D01D6C72930}" dt="2018-10-03T20:47:29.066" v="2151" actId="14100"/>
          <ac:picMkLst>
            <pc:docMk/>
            <pc:sldMk cId="1705758384" sldId="267"/>
            <ac:picMk id="7" creationId="{00000000-0000-0000-0000-000000000000}"/>
          </ac:picMkLst>
        </pc:picChg>
      </pc:sldChg>
      <pc:sldChg chg="modSp add">
        <pc:chgData name="Martin Krobot" userId="8edb803b-cac4-4c2b-8b5f-c391bf30afed" providerId="ADAL" clId="{E053C06B-7E3F-428F-9354-9D01D6C72930}" dt="2018-10-03T20:53:32.755" v="2220"/>
        <pc:sldMkLst>
          <pc:docMk/>
          <pc:sldMk cId="3312019555" sldId="268"/>
        </pc:sldMkLst>
        <pc:spChg chg="mod">
          <ac:chgData name="Martin Krobot" userId="8edb803b-cac4-4c2b-8b5f-c391bf30afed" providerId="ADAL" clId="{E053C06B-7E3F-428F-9354-9D01D6C72930}" dt="2018-10-03T20:47:16.985" v="2149" actId="6549"/>
          <ac:spMkLst>
            <pc:docMk/>
            <pc:sldMk cId="3312019555" sldId="268"/>
            <ac:spMk id="4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53:32.755" v="2220"/>
          <ac:spMkLst>
            <pc:docMk/>
            <pc:sldMk cId="3312019555" sldId="268"/>
            <ac:spMk id="5" creationId="{00000000-0000-0000-0000-000000000000}"/>
          </ac:spMkLst>
        </pc:spChg>
        <pc:picChg chg="mod">
          <ac:chgData name="Martin Krobot" userId="8edb803b-cac4-4c2b-8b5f-c391bf30afed" providerId="ADAL" clId="{E053C06B-7E3F-428F-9354-9D01D6C72930}" dt="2018-10-03T20:47:22.152" v="2150" actId="1076"/>
          <ac:picMkLst>
            <pc:docMk/>
            <pc:sldMk cId="3312019555" sldId="268"/>
            <ac:picMk id="11" creationId="{00000000-0000-0000-0000-000000000000}"/>
          </ac:picMkLst>
        </pc:picChg>
      </pc:sldChg>
      <pc:sldChg chg="add del">
        <pc:chgData name="Martin Krobot" userId="8edb803b-cac4-4c2b-8b5f-c391bf30afed" providerId="ADAL" clId="{E053C06B-7E3F-428F-9354-9D01D6C72930}" dt="2018-10-03T20:47:39.965" v="2154" actId="2696"/>
        <pc:sldMkLst>
          <pc:docMk/>
          <pc:sldMk cId="2683760347" sldId="269"/>
        </pc:sldMkLst>
      </pc:sldChg>
      <pc:sldChg chg="add del">
        <pc:chgData name="Martin Krobot" userId="8edb803b-cac4-4c2b-8b5f-c391bf30afed" providerId="ADAL" clId="{E053C06B-7E3F-428F-9354-9D01D6C72930}" dt="2018-10-03T20:47:39.965" v="2155" actId="2696"/>
        <pc:sldMkLst>
          <pc:docMk/>
          <pc:sldMk cId="262406625" sldId="270"/>
        </pc:sldMkLst>
      </pc:sldChg>
      <pc:sldChg chg="add del">
        <pc:chgData name="Martin Krobot" userId="8edb803b-cac4-4c2b-8b5f-c391bf30afed" providerId="ADAL" clId="{E053C06B-7E3F-428F-9354-9D01D6C72930}" dt="2018-10-03T20:47:39.949" v="2152" actId="2696"/>
        <pc:sldMkLst>
          <pc:docMk/>
          <pc:sldMk cId="1485418431" sldId="271"/>
        </pc:sldMkLst>
      </pc:sldChg>
      <pc:sldChg chg="add del">
        <pc:chgData name="Martin Krobot" userId="8edb803b-cac4-4c2b-8b5f-c391bf30afed" providerId="ADAL" clId="{E053C06B-7E3F-428F-9354-9D01D6C72930}" dt="2018-10-03T20:47:59.893" v="2156" actId="2696"/>
        <pc:sldMkLst>
          <pc:docMk/>
          <pc:sldMk cId="451040628" sldId="272"/>
        </pc:sldMkLst>
      </pc:sldChg>
      <pc:sldChg chg="add del">
        <pc:chgData name="Martin Krobot" userId="8edb803b-cac4-4c2b-8b5f-c391bf30afed" providerId="ADAL" clId="{E053C06B-7E3F-428F-9354-9D01D6C72930}" dt="2018-10-03T20:47:59.908" v="2157" actId="2696"/>
        <pc:sldMkLst>
          <pc:docMk/>
          <pc:sldMk cId="2141630668" sldId="273"/>
        </pc:sldMkLst>
      </pc:sldChg>
      <pc:sldChg chg="add del">
        <pc:chgData name="Martin Krobot" userId="8edb803b-cac4-4c2b-8b5f-c391bf30afed" providerId="ADAL" clId="{E053C06B-7E3F-428F-9354-9D01D6C72930}" dt="2018-10-03T20:47:59.924" v="2158" actId="2696"/>
        <pc:sldMkLst>
          <pc:docMk/>
          <pc:sldMk cId="1933264515" sldId="276"/>
        </pc:sldMkLst>
      </pc:sldChg>
      <pc:sldChg chg="delSp add setBg">
        <pc:chgData name="Martin Krobot" userId="8edb803b-cac4-4c2b-8b5f-c391bf30afed" providerId="ADAL" clId="{E053C06B-7E3F-428F-9354-9D01D6C72930}" dt="2018-10-03T20:49:03.179" v="2177" actId="478"/>
        <pc:sldMkLst>
          <pc:docMk/>
          <pc:sldMk cId="1329878209" sldId="277"/>
        </pc:sldMkLst>
        <pc:spChg chg="del">
          <ac:chgData name="Martin Krobot" userId="8edb803b-cac4-4c2b-8b5f-c391bf30afed" providerId="ADAL" clId="{E053C06B-7E3F-428F-9354-9D01D6C72930}" dt="2018-10-03T20:48:58.443" v="2175" actId="478"/>
          <ac:spMkLst>
            <pc:docMk/>
            <pc:sldMk cId="1329878209" sldId="277"/>
            <ac:spMk id="4" creationId="{00000000-0000-0000-0000-000000000000}"/>
          </ac:spMkLst>
        </pc:spChg>
        <pc:spChg chg="del">
          <ac:chgData name="Martin Krobot" userId="8edb803b-cac4-4c2b-8b5f-c391bf30afed" providerId="ADAL" clId="{E053C06B-7E3F-428F-9354-9D01D6C72930}" dt="2018-10-03T20:49:00.817" v="2176" actId="478"/>
          <ac:spMkLst>
            <pc:docMk/>
            <pc:sldMk cId="1329878209" sldId="277"/>
            <ac:spMk id="5" creationId="{00000000-0000-0000-0000-000000000000}"/>
          </ac:spMkLst>
        </pc:spChg>
        <pc:spChg chg="del">
          <ac:chgData name="Martin Krobot" userId="8edb803b-cac4-4c2b-8b5f-c391bf30afed" providerId="ADAL" clId="{E053C06B-7E3F-428F-9354-9D01D6C72930}" dt="2018-10-03T20:49:03.179" v="2177" actId="478"/>
          <ac:spMkLst>
            <pc:docMk/>
            <pc:sldMk cId="1329878209" sldId="277"/>
            <ac:spMk id="6" creationId="{00000000-0000-0000-0000-000000000000}"/>
          </ac:spMkLst>
        </pc:spChg>
      </pc:sldChg>
      <pc:sldChg chg="modSp add">
        <pc:chgData name="Martin Krobot" userId="8edb803b-cac4-4c2b-8b5f-c391bf30afed" providerId="ADAL" clId="{E053C06B-7E3F-428F-9354-9D01D6C72930}" dt="2018-10-03T20:53:38.800" v="2221"/>
        <pc:sldMkLst>
          <pc:docMk/>
          <pc:sldMk cId="2440443452" sldId="278"/>
        </pc:sldMkLst>
        <pc:spChg chg="mod">
          <ac:chgData name="Martin Krobot" userId="8edb803b-cac4-4c2b-8b5f-c391bf30afed" providerId="ADAL" clId="{E053C06B-7E3F-428F-9354-9D01D6C72930}" dt="2018-10-03T20:49:09.466" v="2178" actId="6549"/>
          <ac:spMkLst>
            <pc:docMk/>
            <pc:sldMk cId="2440443452" sldId="278"/>
            <ac:spMk id="4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53:38.800" v="2221"/>
          <ac:spMkLst>
            <pc:docMk/>
            <pc:sldMk cId="2440443452" sldId="278"/>
            <ac:spMk id="5" creationId="{00000000-0000-0000-0000-000000000000}"/>
          </ac:spMkLst>
        </pc:spChg>
      </pc:sldChg>
      <pc:sldChg chg="modSp add">
        <pc:chgData name="Martin Krobot" userId="8edb803b-cac4-4c2b-8b5f-c391bf30afed" providerId="ADAL" clId="{E053C06B-7E3F-428F-9354-9D01D6C72930}" dt="2018-10-03T20:53:10.736" v="2215"/>
        <pc:sldMkLst>
          <pc:docMk/>
          <pc:sldMk cId="1750995090" sldId="279"/>
        </pc:sldMkLst>
        <pc:spChg chg="mod">
          <ac:chgData name="Martin Krobot" userId="8edb803b-cac4-4c2b-8b5f-c391bf30afed" providerId="ADAL" clId="{E053C06B-7E3F-428F-9354-9D01D6C72930}" dt="2018-10-03T20:45:41.005" v="2138" actId="20577"/>
          <ac:spMkLst>
            <pc:docMk/>
            <pc:sldMk cId="1750995090" sldId="279"/>
            <ac:spMk id="4" creationId="{62EC3C27-E306-4565-8641-03F9D35AA2C6}"/>
          </ac:spMkLst>
        </pc:spChg>
        <pc:spChg chg="mod">
          <ac:chgData name="Martin Krobot" userId="8edb803b-cac4-4c2b-8b5f-c391bf30afed" providerId="ADAL" clId="{E053C06B-7E3F-428F-9354-9D01D6C72930}" dt="2018-10-03T20:53:10.736" v="2215"/>
          <ac:spMkLst>
            <pc:docMk/>
            <pc:sldMk cId="1750995090" sldId="279"/>
            <ac:spMk id="5" creationId="{D9361184-B050-4631-9FE6-156719A6D033}"/>
          </ac:spMkLst>
        </pc:spChg>
      </pc:sldChg>
      <pc:sldChg chg="modSp add">
        <pc:chgData name="Martin Krobot" userId="8edb803b-cac4-4c2b-8b5f-c391bf30afed" providerId="ADAL" clId="{E053C06B-7E3F-428F-9354-9D01D6C72930}" dt="2018-10-03T20:53:26.040" v="2219"/>
        <pc:sldMkLst>
          <pc:docMk/>
          <pc:sldMk cId="4031694522" sldId="280"/>
        </pc:sldMkLst>
        <pc:spChg chg="mod">
          <ac:chgData name="Martin Krobot" userId="8edb803b-cac4-4c2b-8b5f-c391bf30afed" providerId="ADAL" clId="{E053C06B-7E3F-428F-9354-9D01D6C72930}" dt="2018-10-03T20:47:02.455" v="2147" actId="2711"/>
          <ac:spMkLst>
            <pc:docMk/>
            <pc:sldMk cId="4031694522" sldId="280"/>
            <ac:spMk id="3" creationId="{764786F1-7771-4EF2-AE29-7BA28BE3D4E3}"/>
          </ac:spMkLst>
        </pc:spChg>
        <pc:spChg chg="mod">
          <ac:chgData name="Martin Krobot" userId="8edb803b-cac4-4c2b-8b5f-c391bf30afed" providerId="ADAL" clId="{E053C06B-7E3F-428F-9354-9D01D6C72930}" dt="2018-10-03T20:47:12.173" v="2148" actId="6549"/>
          <ac:spMkLst>
            <pc:docMk/>
            <pc:sldMk cId="4031694522" sldId="280"/>
            <ac:spMk id="4" creationId="{4C38008D-9F42-4BEF-A245-648DD7250754}"/>
          </ac:spMkLst>
        </pc:spChg>
        <pc:spChg chg="mod">
          <ac:chgData name="Martin Krobot" userId="8edb803b-cac4-4c2b-8b5f-c391bf30afed" providerId="ADAL" clId="{E053C06B-7E3F-428F-9354-9D01D6C72930}" dt="2018-10-03T20:53:26.040" v="2219"/>
          <ac:spMkLst>
            <pc:docMk/>
            <pc:sldMk cId="4031694522" sldId="280"/>
            <ac:spMk id="5" creationId="{B1ACF8D0-D0AC-42B2-81C0-0518016A994A}"/>
          </ac:spMkLst>
        </pc:spChg>
        <pc:picChg chg="mod">
          <ac:chgData name="Martin Krobot" userId="8edb803b-cac4-4c2b-8b5f-c391bf30afed" providerId="ADAL" clId="{E053C06B-7E3F-428F-9354-9D01D6C72930}" dt="2018-10-03T20:46:45.794" v="2146" actId="1076"/>
          <ac:picMkLst>
            <pc:docMk/>
            <pc:sldMk cId="4031694522" sldId="280"/>
            <ac:picMk id="7" creationId="{1A61B542-D0FD-46CC-B5E9-3FF82E656C71}"/>
          </ac:picMkLst>
        </pc:picChg>
      </pc:sldChg>
      <pc:sldChg chg="delSp add setBg">
        <pc:chgData name="Martin Krobot" userId="8edb803b-cac4-4c2b-8b5f-c391bf30afed" providerId="ADAL" clId="{E053C06B-7E3F-428F-9354-9D01D6C72930}" dt="2018-10-03T20:51:05.783" v="2189" actId="478"/>
        <pc:sldMkLst>
          <pc:docMk/>
          <pc:sldMk cId="1219470888" sldId="281"/>
        </pc:sldMkLst>
        <pc:spChg chg="del">
          <ac:chgData name="Martin Krobot" userId="8edb803b-cac4-4c2b-8b5f-c391bf30afed" providerId="ADAL" clId="{E053C06B-7E3F-428F-9354-9D01D6C72930}" dt="2018-10-03T20:51:00.517" v="2187" actId="478"/>
          <ac:spMkLst>
            <pc:docMk/>
            <pc:sldMk cId="1219470888" sldId="281"/>
            <ac:spMk id="4" creationId="{00000000-0000-0000-0000-000000000000}"/>
          </ac:spMkLst>
        </pc:spChg>
        <pc:spChg chg="del">
          <ac:chgData name="Martin Krobot" userId="8edb803b-cac4-4c2b-8b5f-c391bf30afed" providerId="ADAL" clId="{E053C06B-7E3F-428F-9354-9D01D6C72930}" dt="2018-10-03T20:51:02.548" v="2188" actId="478"/>
          <ac:spMkLst>
            <pc:docMk/>
            <pc:sldMk cId="1219470888" sldId="281"/>
            <ac:spMk id="5" creationId="{00000000-0000-0000-0000-000000000000}"/>
          </ac:spMkLst>
        </pc:spChg>
        <pc:spChg chg="del">
          <ac:chgData name="Martin Krobot" userId="8edb803b-cac4-4c2b-8b5f-c391bf30afed" providerId="ADAL" clId="{E053C06B-7E3F-428F-9354-9D01D6C72930}" dt="2018-10-03T20:51:05.783" v="2189" actId="478"/>
          <ac:spMkLst>
            <pc:docMk/>
            <pc:sldMk cId="1219470888" sldId="281"/>
            <ac:spMk id="6" creationId="{00000000-0000-0000-0000-000000000000}"/>
          </ac:spMkLst>
        </pc:spChg>
      </pc:sldChg>
      <pc:sldChg chg="modSp add">
        <pc:chgData name="Martin Krobot" userId="8edb803b-cac4-4c2b-8b5f-c391bf30afed" providerId="ADAL" clId="{E053C06B-7E3F-428F-9354-9D01D6C72930}" dt="2018-10-03T20:53:57.830" v="2224"/>
        <pc:sldMkLst>
          <pc:docMk/>
          <pc:sldMk cId="2734050721" sldId="282"/>
        </pc:sldMkLst>
        <pc:spChg chg="mod">
          <ac:chgData name="Martin Krobot" userId="8edb803b-cac4-4c2b-8b5f-c391bf30afed" providerId="ADAL" clId="{E053C06B-7E3F-428F-9354-9D01D6C72930}" dt="2018-10-03T20:53:57.830" v="2224"/>
          <ac:spMkLst>
            <pc:docMk/>
            <pc:sldMk cId="2734050721" sldId="282"/>
            <ac:spMk id="5" creationId="{A450796A-73A7-4458-88DA-C31645F68940}"/>
          </ac:spMkLst>
        </pc:spChg>
        <pc:spChg chg="mod">
          <ac:chgData name="Martin Krobot" userId="8edb803b-cac4-4c2b-8b5f-c391bf30afed" providerId="ADAL" clId="{E053C06B-7E3F-428F-9354-9D01D6C72930}" dt="2018-10-03T20:51:12.568" v="2190" actId="404"/>
          <ac:spMkLst>
            <pc:docMk/>
            <pc:sldMk cId="2734050721" sldId="282"/>
            <ac:spMk id="7" creationId="{211B8B10-8131-497F-950F-103F0F1BD636}"/>
          </ac:spMkLst>
        </pc:spChg>
      </pc:sldChg>
      <pc:sldChg chg="modSp add">
        <pc:chgData name="Martin Krobot" userId="8edb803b-cac4-4c2b-8b5f-c391bf30afed" providerId="ADAL" clId="{E053C06B-7E3F-428F-9354-9D01D6C72930}" dt="2018-10-03T20:54:01.148" v="2225"/>
        <pc:sldMkLst>
          <pc:docMk/>
          <pc:sldMk cId="3105564359" sldId="283"/>
        </pc:sldMkLst>
        <pc:spChg chg="mod">
          <ac:chgData name="Martin Krobot" userId="8edb803b-cac4-4c2b-8b5f-c391bf30afed" providerId="ADAL" clId="{E053C06B-7E3F-428F-9354-9D01D6C72930}" dt="2018-10-03T20:54:01.148" v="2225"/>
          <ac:spMkLst>
            <pc:docMk/>
            <pc:sldMk cId="3105564359" sldId="283"/>
            <ac:spMk id="5" creationId="{AF725B6F-D323-4DC7-B6E5-22D4DF8A2F0E}"/>
          </ac:spMkLst>
        </pc:spChg>
      </pc:sldChg>
      <pc:sldChg chg="add del">
        <pc:chgData name="Martin Krobot" userId="8edb803b-cac4-4c2b-8b5f-c391bf30afed" providerId="ADAL" clId="{E053C06B-7E3F-428F-9354-9D01D6C72930}" dt="2018-10-03T20:51:49.441" v="2192" actId="2696"/>
        <pc:sldMkLst>
          <pc:docMk/>
          <pc:sldMk cId="769179183" sldId="284"/>
        </pc:sldMkLst>
      </pc:sldChg>
      <pc:sldChg chg="modSp add">
        <pc:chgData name="Martin Krobot" userId="8edb803b-cac4-4c2b-8b5f-c391bf30afed" providerId="ADAL" clId="{E053C06B-7E3F-428F-9354-9D01D6C72930}" dt="2018-10-03T20:54:05.459" v="2226"/>
        <pc:sldMkLst>
          <pc:docMk/>
          <pc:sldMk cId="97851158" sldId="285"/>
        </pc:sldMkLst>
        <pc:spChg chg="mod">
          <ac:chgData name="Martin Krobot" userId="8edb803b-cac4-4c2b-8b5f-c391bf30afed" providerId="ADAL" clId="{E053C06B-7E3F-428F-9354-9D01D6C72930}" dt="2018-10-03T20:54:05.459" v="2226"/>
          <ac:spMkLst>
            <pc:docMk/>
            <pc:sldMk cId="97851158" sldId="285"/>
            <ac:spMk id="5" creationId="{D567B0D8-86DD-4A77-B1D4-A2DE830C3576}"/>
          </ac:spMkLst>
        </pc:spChg>
        <pc:picChg chg="mod">
          <ac:chgData name="Martin Krobot" userId="8edb803b-cac4-4c2b-8b5f-c391bf30afed" providerId="ADAL" clId="{E053C06B-7E3F-428F-9354-9D01D6C72930}" dt="2018-10-03T20:52:08.227" v="2210" actId="1076"/>
          <ac:picMkLst>
            <pc:docMk/>
            <pc:sldMk cId="97851158" sldId="285"/>
            <ac:picMk id="7" creationId="{DB2A57D6-6D00-4A4D-B142-13994F5C633A}"/>
          </ac:picMkLst>
        </pc:picChg>
      </pc:sldChg>
      <pc:sldChg chg="modSp add">
        <pc:chgData name="Martin Krobot" userId="8edb803b-cac4-4c2b-8b5f-c391bf30afed" providerId="ADAL" clId="{E053C06B-7E3F-428F-9354-9D01D6C72930}" dt="2018-10-03T20:54:08.744" v="2227"/>
        <pc:sldMkLst>
          <pc:docMk/>
          <pc:sldMk cId="1550725475" sldId="286"/>
        </pc:sldMkLst>
        <pc:spChg chg="mod">
          <ac:chgData name="Martin Krobot" userId="8edb803b-cac4-4c2b-8b5f-c391bf30afed" providerId="ADAL" clId="{E053C06B-7E3F-428F-9354-9D01D6C72930}" dt="2018-10-03T20:54:08.744" v="2227"/>
          <ac:spMkLst>
            <pc:docMk/>
            <pc:sldMk cId="1550725475" sldId="286"/>
            <ac:spMk id="5" creationId="{D57DB86E-44A9-4253-9153-D758F31F34C8}"/>
          </ac:spMkLst>
        </pc:spChg>
      </pc:sldChg>
      <pc:sldChg chg="modSp add">
        <pc:chgData name="Martin Krobot" userId="8edb803b-cac4-4c2b-8b5f-c391bf30afed" providerId="ADAL" clId="{E053C06B-7E3F-428F-9354-9D01D6C72930}" dt="2018-10-03T20:54:15.382" v="2228"/>
        <pc:sldMkLst>
          <pc:docMk/>
          <pc:sldMk cId="1119662393" sldId="287"/>
        </pc:sldMkLst>
        <pc:spChg chg="mod">
          <ac:chgData name="Martin Krobot" userId="8edb803b-cac4-4c2b-8b5f-c391bf30afed" providerId="ADAL" clId="{E053C06B-7E3F-428F-9354-9D01D6C72930}" dt="2018-10-03T20:54:15.382" v="2228"/>
          <ac:spMkLst>
            <pc:docMk/>
            <pc:sldMk cId="1119662393" sldId="287"/>
            <ac:spMk id="5" creationId="{56FAD934-1372-4382-B1A1-F3A05EA29C5C}"/>
          </ac:spMkLst>
        </pc:spChg>
        <pc:picChg chg="mod">
          <ac:chgData name="Martin Krobot" userId="8edb803b-cac4-4c2b-8b5f-c391bf30afed" providerId="ADAL" clId="{E053C06B-7E3F-428F-9354-9D01D6C72930}" dt="2018-10-03T20:52:19.378" v="2211" actId="1076"/>
          <ac:picMkLst>
            <pc:docMk/>
            <pc:sldMk cId="1119662393" sldId="287"/>
            <ac:picMk id="9" creationId="{51EDD0AE-984D-438A-85E4-080BE583B74A}"/>
          </ac:picMkLst>
        </pc:picChg>
      </pc:sldChg>
      <pc:sldChg chg="modSp add">
        <pc:chgData name="Martin Krobot" userId="8edb803b-cac4-4c2b-8b5f-c391bf30afed" providerId="ADAL" clId="{E053C06B-7E3F-428F-9354-9D01D6C72930}" dt="2018-10-03T20:54:21.683" v="2229"/>
        <pc:sldMkLst>
          <pc:docMk/>
          <pc:sldMk cId="3291993377" sldId="288"/>
        </pc:sldMkLst>
        <pc:spChg chg="mod">
          <ac:chgData name="Martin Krobot" userId="8edb803b-cac4-4c2b-8b5f-c391bf30afed" providerId="ADAL" clId="{E053C06B-7E3F-428F-9354-9D01D6C72930}" dt="2018-10-03T20:54:21.683" v="2229"/>
          <ac:spMkLst>
            <pc:docMk/>
            <pc:sldMk cId="3291993377" sldId="288"/>
            <ac:spMk id="5" creationId="{F3523858-A4C7-4C84-87B3-D8880509463E}"/>
          </ac:spMkLst>
        </pc:spChg>
      </pc:sldChg>
      <pc:sldChg chg="modSp add">
        <pc:chgData name="Martin Krobot" userId="8edb803b-cac4-4c2b-8b5f-c391bf30afed" providerId="ADAL" clId="{E053C06B-7E3F-428F-9354-9D01D6C72930}" dt="2018-10-03T20:53:02.259" v="2214"/>
        <pc:sldMkLst>
          <pc:docMk/>
          <pc:sldMk cId="1375195872" sldId="289"/>
        </pc:sldMkLst>
        <pc:spChg chg="mod">
          <ac:chgData name="Martin Krobot" userId="8edb803b-cac4-4c2b-8b5f-c391bf30afed" providerId="ADAL" clId="{E053C06B-7E3F-428F-9354-9D01D6C72930}" dt="2018-10-03T20:45:23.352" v="2133" actId="27636"/>
          <ac:spMkLst>
            <pc:docMk/>
            <pc:sldMk cId="1375195872" sldId="289"/>
            <ac:spMk id="2" creationId="{70F8977A-C950-4535-81ED-29C44246866A}"/>
          </ac:spMkLst>
        </pc:spChg>
        <pc:spChg chg="mod">
          <ac:chgData name="Martin Krobot" userId="8edb803b-cac4-4c2b-8b5f-c391bf30afed" providerId="ADAL" clId="{E053C06B-7E3F-428F-9354-9D01D6C72930}" dt="2018-10-03T20:53:02.259" v="2214"/>
          <ac:spMkLst>
            <pc:docMk/>
            <pc:sldMk cId="1375195872" sldId="289"/>
            <ac:spMk id="5" creationId="{F1365FC1-6D9E-4CAA-B74F-AA4D9C5CD950}"/>
          </ac:spMkLst>
        </pc:spChg>
      </pc:sldChg>
      <pc:sldChg chg="modSp add">
        <pc:chgData name="Martin Krobot" userId="8edb803b-cac4-4c2b-8b5f-c391bf30afed" providerId="ADAL" clId="{E053C06B-7E3F-428F-9354-9D01D6C72930}" dt="2018-10-03T20:50:13.897" v="2180" actId="1076"/>
        <pc:sldMkLst>
          <pc:docMk/>
          <pc:sldMk cId="2536252107" sldId="290"/>
        </pc:sldMkLst>
        <pc:picChg chg="mod">
          <ac:chgData name="Martin Krobot" userId="8edb803b-cac4-4c2b-8b5f-c391bf30afed" providerId="ADAL" clId="{E053C06B-7E3F-428F-9354-9D01D6C72930}" dt="2018-10-03T20:50:13.897" v="2180" actId="1076"/>
          <ac:picMkLst>
            <pc:docMk/>
            <pc:sldMk cId="2536252107" sldId="290"/>
            <ac:picMk id="7" creationId="{B87351CC-0BD3-4080-B5C8-A77C04091A54}"/>
          </ac:picMkLst>
        </pc:picChg>
      </pc:sldChg>
      <pc:sldChg chg="modSp add">
        <pc:chgData name="Martin Krobot" userId="8edb803b-cac4-4c2b-8b5f-c391bf30afed" providerId="ADAL" clId="{E053C06B-7E3F-428F-9354-9D01D6C72930}" dt="2018-10-03T20:53:52.407" v="2223"/>
        <pc:sldMkLst>
          <pc:docMk/>
          <pc:sldMk cId="2990126123" sldId="291"/>
        </pc:sldMkLst>
        <pc:spChg chg="mod">
          <ac:chgData name="Martin Krobot" userId="8edb803b-cac4-4c2b-8b5f-c391bf30afed" providerId="ADAL" clId="{E053C06B-7E3F-428F-9354-9D01D6C72930}" dt="2018-10-03T20:50:52.783" v="2186" actId="404"/>
          <ac:spMkLst>
            <pc:docMk/>
            <pc:sldMk cId="2990126123" sldId="291"/>
            <ac:spMk id="2" creationId="{F06D0E0E-29AD-4241-8F1E-BAC350F9ED1D}"/>
          </ac:spMkLst>
        </pc:spChg>
        <pc:spChg chg="mod">
          <ac:chgData name="Martin Krobot" userId="8edb803b-cac4-4c2b-8b5f-c391bf30afed" providerId="ADAL" clId="{E053C06B-7E3F-428F-9354-9D01D6C72930}" dt="2018-10-03T20:53:52.407" v="2223"/>
          <ac:spMkLst>
            <pc:docMk/>
            <pc:sldMk cId="2990126123" sldId="291"/>
            <ac:spMk id="5" creationId="{243DA108-24FF-4DAC-BBD1-5F9B115CF6D0}"/>
          </ac:spMkLst>
        </pc:spChg>
        <pc:picChg chg="mod">
          <ac:chgData name="Martin Krobot" userId="8edb803b-cac4-4c2b-8b5f-c391bf30afed" providerId="ADAL" clId="{E053C06B-7E3F-428F-9354-9D01D6C72930}" dt="2018-10-03T20:50:41.076" v="2184" actId="1076"/>
          <ac:picMkLst>
            <pc:docMk/>
            <pc:sldMk cId="2990126123" sldId="291"/>
            <ac:picMk id="7" creationId="{A77063DF-71FA-4D88-A8CE-5F650BC3FCF3}"/>
          </ac:picMkLst>
        </pc:picChg>
        <pc:picChg chg="mod">
          <ac:chgData name="Martin Krobot" userId="8edb803b-cac4-4c2b-8b5f-c391bf30afed" providerId="ADAL" clId="{E053C06B-7E3F-428F-9354-9D01D6C72930}" dt="2018-10-03T20:50:44.337" v="2185" actId="1076"/>
          <ac:picMkLst>
            <pc:docMk/>
            <pc:sldMk cId="2990126123" sldId="291"/>
            <ac:picMk id="8" creationId="{21D26AE5-2912-49DF-AB41-AE5239BAFE1F}"/>
          </ac:picMkLst>
        </pc:picChg>
      </pc:sldChg>
      <pc:sldChg chg="modSp add">
        <pc:chgData name="Martin Krobot" userId="8edb803b-cac4-4c2b-8b5f-c391bf30afed" providerId="ADAL" clId="{E053C06B-7E3F-428F-9354-9D01D6C72930}" dt="2018-10-03T20:53:49.120" v="2222"/>
        <pc:sldMkLst>
          <pc:docMk/>
          <pc:sldMk cId="3819418645" sldId="292"/>
        </pc:sldMkLst>
        <pc:spChg chg="mod">
          <ac:chgData name="Martin Krobot" userId="8edb803b-cac4-4c2b-8b5f-c391bf30afed" providerId="ADAL" clId="{E053C06B-7E3F-428F-9354-9D01D6C72930}" dt="2018-10-03T20:53:49.120" v="2222"/>
          <ac:spMkLst>
            <pc:docMk/>
            <pc:sldMk cId="3819418645" sldId="292"/>
            <ac:spMk id="5" creationId="{0F8E65DF-6610-4F4B-ABD7-05E4408867AC}"/>
          </ac:spMkLst>
        </pc:spChg>
        <pc:picChg chg="mod">
          <ac:chgData name="Martin Krobot" userId="8edb803b-cac4-4c2b-8b5f-c391bf30afed" providerId="ADAL" clId="{E053C06B-7E3F-428F-9354-9D01D6C72930}" dt="2018-10-03T20:50:27.027" v="2182" actId="14100"/>
          <ac:picMkLst>
            <pc:docMk/>
            <pc:sldMk cId="3819418645" sldId="292"/>
            <ac:picMk id="7" creationId="{1D56C979-2017-4D21-8853-38FB5884DCAB}"/>
          </ac:picMkLst>
        </pc:picChg>
        <pc:picChg chg="mod">
          <ac:chgData name="Martin Krobot" userId="8edb803b-cac4-4c2b-8b5f-c391bf30afed" providerId="ADAL" clId="{E053C06B-7E3F-428F-9354-9D01D6C72930}" dt="2018-10-03T20:50:33.791" v="2183" actId="1076"/>
          <ac:picMkLst>
            <pc:docMk/>
            <pc:sldMk cId="3819418645" sldId="292"/>
            <ac:picMk id="10" creationId="{3902C88E-15E0-4D4E-9C95-2D3F28962B32}"/>
          </ac:picMkLst>
        </pc:picChg>
      </pc:sldChg>
      <pc:sldChg chg="modSp add ord setBg">
        <pc:chgData name="Martin Krobot" userId="8edb803b-cac4-4c2b-8b5f-c391bf30afed" providerId="ADAL" clId="{E053C06B-7E3F-428F-9354-9D01D6C72930}" dt="2018-10-03T20:25:16.330" v="2053"/>
        <pc:sldMkLst>
          <pc:docMk/>
          <pc:sldMk cId="126646825" sldId="294"/>
        </pc:sldMkLst>
        <pc:picChg chg="mod">
          <ac:chgData name="Martin Krobot" userId="8edb803b-cac4-4c2b-8b5f-c391bf30afed" providerId="ADAL" clId="{E053C06B-7E3F-428F-9354-9D01D6C72930}" dt="2018-10-03T20:24:44.507" v="2052" actId="1076"/>
          <ac:picMkLst>
            <pc:docMk/>
            <pc:sldMk cId="126646825" sldId="294"/>
            <ac:picMk id="4" creationId="{00000000-0000-0000-0000-000000000000}"/>
          </ac:picMkLst>
        </pc:picChg>
        <pc:picChg chg="mod">
          <ac:chgData name="Martin Krobot" userId="8edb803b-cac4-4c2b-8b5f-c391bf30afed" providerId="ADAL" clId="{E053C06B-7E3F-428F-9354-9D01D6C72930}" dt="2018-10-03T20:24:40.396" v="2051" actId="1076"/>
          <ac:picMkLst>
            <pc:docMk/>
            <pc:sldMk cId="126646825" sldId="294"/>
            <ac:picMk id="5" creationId="{00000000-0000-0000-0000-000000000000}"/>
          </ac:picMkLst>
        </pc:picChg>
      </pc:sldChg>
      <pc:sldChg chg="modSp add setBg">
        <pc:chgData name="Martin Krobot" userId="8edb803b-cac4-4c2b-8b5f-c391bf30afed" providerId="ADAL" clId="{E053C06B-7E3F-428F-9354-9D01D6C72930}" dt="2018-10-03T20:24:17.132" v="2047"/>
        <pc:sldMkLst>
          <pc:docMk/>
          <pc:sldMk cId="1653899966" sldId="295"/>
        </pc:sldMkLst>
        <pc:picChg chg="mod">
          <ac:chgData name="Martin Krobot" userId="8edb803b-cac4-4c2b-8b5f-c391bf30afed" providerId="ADAL" clId="{E053C06B-7E3F-428F-9354-9D01D6C72930}" dt="2018-10-03T20:24:06.854" v="2046" actId="12788"/>
          <ac:picMkLst>
            <pc:docMk/>
            <pc:sldMk cId="1653899966" sldId="295"/>
            <ac:picMk id="4" creationId="{00000000-0000-0000-0000-000000000000}"/>
          </ac:picMkLst>
        </pc:picChg>
      </pc:sldChg>
      <pc:sldChg chg="modSp add">
        <pc:chgData name="Martin Krobot" userId="8edb803b-cac4-4c2b-8b5f-c391bf30afed" providerId="ADAL" clId="{E053C06B-7E3F-428F-9354-9D01D6C72930}" dt="2018-10-03T20:52:55.300" v="2212"/>
        <pc:sldMkLst>
          <pc:docMk/>
          <pc:sldMk cId="1304658458" sldId="306"/>
        </pc:sldMkLst>
        <pc:spChg chg="mod">
          <ac:chgData name="Martin Krobot" userId="8edb803b-cac4-4c2b-8b5f-c391bf30afed" providerId="ADAL" clId="{E053C06B-7E3F-428F-9354-9D01D6C72930}" dt="2018-10-03T20:52:55.300" v="2212"/>
          <ac:spMkLst>
            <pc:docMk/>
            <pc:sldMk cId="1304658458" sldId="306"/>
            <ac:spMk id="5" creationId="{1BBF67C5-7129-49DE-B06F-AE2DC4EC9FDD}"/>
          </ac:spMkLst>
        </pc:spChg>
      </pc:sldChg>
      <pc:sldChg chg="addSp">
        <pc:chgData name="Martin Krobot" userId="8edb803b-cac4-4c2b-8b5f-c391bf30afed" providerId="ADAL" clId="{E053C06B-7E3F-428F-9354-9D01D6C72930}" dt="2018-10-03T20:37:05.197" v="2086"/>
        <pc:sldMkLst>
          <pc:docMk/>
          <pc:sldMk cId="3217920806" sldId="392"/>
        </pc:sldMkLst>
        <pc:spChg chg="add">
          <ac:chgData name="Martin Krobot" userId="8edb803b-cac4-4c2b-8b5f-c391bf30afed" providerId="ADAL" clId="{E053C06B-7E3F-428F-9354-9D01D6C72930}" dt="2018-10-03T20:37:05.197" v="2086"/>
          <ac:spMkLst>
            <pc:docMk/>
            <pc:sldMk cId="3217920806" sldId="392"/>
            <ac:spMk id="6" creationId="{B6F3C731-D93A-4545-9499-DACB6E10A785}"/>
          </ac:spMkLst>
        </pc:spChg>
      </pc:sldChg>
      <pc:sldChg chg="addSp">
        <pc:chgData name="Martin Krobot" userId="8edb803b-cac4-4c2b-8b5f-c391bf30afed" providerId="ADAL" clId="{E053C06B-7E3F-428F-9354-9D01D6C72930}" dt="2018-10-03T20:37:07.424" v="2087"/>
        <pc:sldMkLst>
          <pc:docMk/>
          <pc:sldMk cId="1854315738" sldId="393"/>
        </pc:sldMkLst>
        <pc:spChg chg="add">
          <ac:chgData name="Martin Krobot" userId="8edb803b-cac4-4c2b-8b5f-c391bf30afed" providerId="ADAL" clId="{E053C06B-7E3F-428F-9354-9D01D6C72930}" dt="2018-10-03T20:37:07.424" v="2087"/>
          <ac:spMkLst>
            <pc:docMk/>
            <pc:sldMk cId="1854315738" sldId="393"/>
            <ac:spMk id="5" creationId="{6EFB26DD-743E-480C-B4CF-C2D0113A4151}"/>
          </ac:spMkLst>
        </pc:spChg>
      </pc:sldChg>
      <pc:sldChg chg="addSp">
        <pc:chgData name="Martin Krobot" userId="8edb803b-cac4-4c2b-8b5f-c391bf30afed" providerId="ADAL" clId="{E053C06B-7E3F-428F-9354-9D01D6C72930}" dt="2018-10-03T20:37:11.223" v="2088"/>
        <pc:sldMkLst>
          <pc:docMk/>
          <pc:sldMk cId="1757273577" sldId="394"/>
        </pc:sldMkLst>
        <pc:spChg chg="add">
          <ac:chgData name="Martin Krobot" userId="8edb803b-cac4-4c2b-8b5f-c391bf30afed" providerId="ADAL" clId="{E053C06B-7E3F-428F-9354-9D01D6C72930}" dt="2018-10-03T20:37:11.223" v="2088"/>
          <ac:spMkLst>
            <pc:docMk/>
            <pc:sldMk cId="1757273577" sldId="394"/>
            <ac:spMk id="5" creationId="{FD16634E-5411-4AB6-8E29-A9AE1BED558A}"/>
          </ac:spMkLst>
        </pc:spChg>
      </pc:sldChg>
      <pc:sldChg chg="addSp">
        <pc:chgData name="Martin Krobot" userId="8edb803b-cac4-4c2b-8b5f-c391bf30afed" providerId="ADAL" clId="{E053C06B-7E3F-428F-9354-9D01D6C72930}" dt="2018-10-03T20:37:12.538" v="2089"/>
        <pc:sldMkLst>
          <pc:docMk/>
          <pc:sldMk cId="2074561453" sldId="395"/>
        </pc:sldMkLst>
        <pc:spChg chg="add">
          <ac:chgData name="Martin Krobot" userId="8edb803b-cac4-4c2b-8b5f-c391bf30afed" providerId="ADAL" clId="{E053C06B-7E3F-428F-9354-9D01D6C72930}" dt="2018-10-03T20:37:12.538" v="2089"/>
          <ac:spMkLst>
            <pc:docMk/>
            <pc:sldMk cId="2074561453" sldId="395"/>
            <ac:spMk id="5" creationId="{BBE64C0A-3BD8-46FD-ACDB-959C3EAC9991}"/>
          </ac:spMkLst>
        </pc:spChg>
      </pc:sldChg>
      <pc:sldChg chg="addSp">
        <pc:chgData name="Martin Krobot" userId="8edb803b-cac4-4c2b-8b5f-c391bf30afed" providerId="ADAL" clId="{E053C06B-7E3F-428F-9354-9D01D6C72930}" dt="2018-10-03T20:37:13.806" v="2090"/>
        <pc:sldMkLst>
          <pc:docMk/>
          <pc:sldMk cId="1247909164" sldId="398"/>
        </pc:sldMkLst>
        <pc:spChg chg="add">
          <ac:chgData name="Martin Krobot" userId="8edb803b-cac4-4c2b-8b5f-c391bf30afed" providerId="ADAL" clId="{E053C06B-7E3F-428F-9354-9D01D6C72930}" dt="2018-10-03T20:37:13.806" v="2090"/>
          <ac:spMkLst>
            <pc:docMk/>
            <pc:sldMk cId="1247909164" sldId="398"/>
            <ac:spMk id="5" creationId="{9B11055F-743B-4AAA-89B7-F1DDCAE8B46E}"/>
          </ac:spMkLst>
        </pc:spChg>
      </pc:sldChg>
      <pc:sldChg chg="addSp">
        <pc:chgData name="Martin Krobot" userId="8edb803b-cac4-4c2b-8b5f-c391bf30afed" providerId="ADAL" clId="{E053C06B-7E3F-428F-9354-9D01D6C72930}" dt="2018-10-03T20:37:16.435" v="2091"/>
        <pc:sldMkLst>
          <pc:docMk/>
          <pc:sldMk cId="2978583430" sldId="399"/>
        </pc:sldMkLst>
        <pc:spChg chg="add">
          <ac:chgData name="Martin Krobot" userId="8edb803b-cac4-4c2b-8b5f-c391bf30afed" providerId="ADAL" clId="{E053C06B-7E3F-428F-9354-9D01D6C72930}" dt="2018-10-03T20:37:16.435" v="2091"/>
          <ac:spMkLst>
            <pc:docMk/>
            <pc:sldMk cId="2978583430" sldId="399"/>
            <ac:spMk id="10" creationId="{5A26D052-81C7-45CB-9261-2E4F706DF609}"/>
          </ac:spMkLst>
        </pc:spChg>
      </pc:sldChg>
      <pc:sldChg chg="addSp">
        <pc:chgData name="Martin Krobot" userId="8edb803b-cac4-4c2b-8b5f-c391bf30afed" providerId="ADAL" clId="{E053C06B-7E3F-428F-9354-9D01D6C72930}" dt="2018-10-03T20:37:16.972" v="2092"/>
        <pc:sldMkLst>
          <pc:docMk/>
          <pc:sldMk cId="1062650863" sldId="400"/>
        </pc:sldMkLst>
        <pc:spChg chg="add">
          <ac:chgData name="Martin Krobot" userId="8edb803b-cac4-4c2b-8b5f-c391bf30afed" providerId="ADAL" clId="{E053C06B-7E3F-428F-9354-9D01D6C72930}" dt="2018-10-03T20:37:16.972" v="2092"/>
          <ac:spMkLst>
            <pc:docMk/>
            <pc:sldMk cId="1062650863" sldId="400"/>
            <ac:spMk id="9" creationId="{9F3C0DCC-F1FC-4260-BDC3-2D9E36AFD554}"/>
          </ac:spMkLst>
        </pc:spChg>
      </pc:sldChg>
      <pc:sldChg chg="addSp">
        <pc:chgData name="Martin Krobot" userId="8edb803b-cac4-4c2b-8b5f-c391bf30afed" providerId="ADAL" clId="{E053C06B-7E3F-428F-9354-9D01D6C72930}" dt="2018-10-03T20:37:17.804" v="2093"/>
        <pc:sldMkLst>
          <pc:docMk/>
          <pc:sldMk cId="4130439904" sldId="401"/>
        </pc:sldMkLst>
        <pc:spChg chg="add">
          <ac:chgData name="Martin Krobot" userId="8edb803b-cac4-4c2b-8b5f-c391bf30afed" providerId="ADAL" clId="{E053C06B-7E3F-428F-9354-9D01D6C72930}" dt="2018-10-03T20:37:17.804" v="2093"/>
          <ac:spMkLst>
            <pc:docMk/>
            <pc:sldMk cId="4130439904" sldId="401"/>
            <ac:spMk id="4" creationId="{6E00354F-7D57-418B-B2EE-DC6F0EFDF57B}"/>
          </ac:spMkLst>
        </pc:spChg>
      </pc:sldChg>
      <pc:sldChg chg="addSp">
        <pc:chgData name="Martin Krobot" userId="8edb803b-cac4-4c2b-8b5f-c391bf30afed" providerId="ADAL" clId="{E053C06B-7E3F-428F-9354-9D01D6C72930}" dt="2018-10-03T20:37:18.543" v="2094"/>
        <pc:sldMkLst>
          <pc:docMk/>
          <pc:sldMk cId="3350338872" sldId="402"/>
        </pc:sldMkLst>
        <pc:spChg chg="add">
          <ac:chgData name="Martin Krobot" userId="8edb803b-cac4-4c2b-8b5f-c391bf30afed" providerId="ADAL" clId="{E053C06B-7E3F-428F-9354-9D01D6C72930}" dt="2018-10-03T20:37:18.543" v="2094"/>
          <ac:spMkLst>
            <pc:docMk/>
            <pc:sldMk cId="3350338872" sldId="402"/>
            <ac:spMk id="4" creationId="{11E68A7A-FCFA-4A42-88A2-DF2754F3BF84}"/>
          </ac:spMkLst>
        </pc:spChg>
      </pc:sldChg>
      <pc:sldChg chg="addSp">
        <pc:chgData name="Martin Krobot" userId="8edb803b-cac4-4c2b-8b5f-c391bf30afed" providerId="ADAL" clId="{E053C06B-7E3F-428F-9354-9D01D6C72930}" dt="2018-10-03T20:37:20.280" v="2095"/>
        <pc:sldMkLst>
          <pc:docMk/>
          <pc:sldMk cId="459414803" sldId="404"/>
        </pc:sldMkLst>
        <pc:spChg chg="add">
          <ac:chgData name="Martin Krobot" userId="8edb803b-cac4-4c2b-8b5f-c391bf30afed" providerId="ADAL" clId="{E053C06B-7E3F-428F-9354-9D01D6C72930}" dt="2018-10-03T20:37:20.280" v="2095"/>
          <ac:spMkLst>
            <pc:docMk/>
            <pc:sldMk cId="459414803" sldId="404"/>
            <ac:spMk id="4" creationId="{0B2B425E-3D3E-47B0-85E1-F3F3A5327DC6}"/>
          </ac:spMkLst>
        </pc:spChg>
      </pc:sldChg>
      <pc:sldChg chg="addSp">
        <pc:chgData name="Martin Krobot" userId="8edb803b-cac4-4c2b-8b5f-c391bf30afed" providerId="ADAL" clId="{E053C06B-7E3F-428F-9354-9D01D6C72930}" dt="2018-10-03T20:37:21.181" v="2096"/>
        <pc:sldMkLst>
          <pc:docMk/>
          <pc:sldMk cId="3838285565" sldId="405"/>
        </pc:sldMkLst>
        <pc:spChg chg="add">
          <ac:chgData name="Martin Krobot" userId="8edb803b-cac4-4c2b-8b5f-c391bf30afed" providerId="ADAL" clId="{E053C06B-7E3F-428F-9354-9D01D6C72930}" dt="2018-10-03T20:37:21.181" v="2096"/>
          <ac:spMkLst>
            <pc:docMk/>
            <pc:sldMk cId="3838285565" sldId="405"/>
            <ac:spMk id="8" creationId="{32FE981A-B4CC-454F-BA64-29F130D34B12}"/>
          </ac:spMkLst>
        </pc:spChg>
      </pc:sldChg>
      <pc:sldChg chg="addSp">
        <pc:chgData name="Martin Krobot" userId="8edb803b-cac4-4c2b-8b5f-c391bf30afed" providerId="ADAL" clId="{E053C06B-7E3F-428F-9354-9D01D6C72930}" dt="2018-10-03T20:37:22.985" v="2097"/>
        <pc:sldMkLst>
          <pc:docMk/>
          <pc:sldMk cId="2832661000" sldId="407"/>
        </pc:sldMkLst>
        <pc:spChg chg="add">
          <ac:chgData name="Martin Krobot" userId="8edb803b-cac4-4c2b-8b5f-c391bf30afed" providerId="ADAL" clId="{E053C06B-7E3F-428F-9354-9D01D6C72930}" dt="2018-10-03T20:37:22.985" v="2097"/>
          <ac:spMkLst>
            <pc:docMk/>
            <pc:sldMk cId="2832661000" sldId="407"/>
            <ac:spMk id="7" creationId="{29799D99-081D-4DBF-BD1A-E72728D32E51}"/>
          </ac:spMkLst>
        </pc:spChg>
      </pc:sldChg>
      <pc:sldChg chg="addSp">
        <pc:chgData name="Martin Krobot" userId="8edb803b-cac4-4c2b-8b5f-c391bf30afed" providerId="ADAL" clId="{E053C06B-7E3F-428F-9354-9D01D6C72930}" dt="2018-10-03T20:37:23.906" v="2098"/>
        <pc:sldMkLst>
          <pc:docMk/>
          <pc:sldMk cId="2248140183" sldId="408"/>
        </pc:sldMkLst>
        <pc:spChg chg="add">
          <ac:chgData name="Martin Krobot" userId="8edb803b-cac4-4c2b-8b5f-c391bf30afed" providerId="ADAL" clId="{E053C06B-7E3F-428F-9354-9D01D6C72930}" dt="2018-10-03T20:37:23.906" v="2098"/>
          <ac:spMkLst>
            <pc:docMk/>
            <pc:sldMk cId="2248140183" sldId="408"/>
            <ac:spMk id="4" creationId="{09B001DE-25CF-48ED-8E6E-479E6CC29BE5}"/>
          </ac:spMkLst>
        </pc:spChg>
      </pc:sldChg>
      <pc:sldChg chg="addSp">
        <pc:chgData name="Martin Krobot" userId="8edb803b-cac4-4c2b-8b5f-c391bf30afed" providerId="ADAL" clId="{E053C06B-7E3F-428F-9354-9D01D6C72930}" dt="2018-10-03T20:37:25.328" v="2099"/>
        <pc:sldMkLst>
          <pc:docMk/>
          <pc:sldMk cId="4000587892" sldId="409"/>
        </pc:sldMkLst>
        <pc:spChg chg="add">
          <ac:chgData name="Martin Krobot" userId="8edb803b-cac4-4c2b-8b5f-c391bf30afed" providerId="ADAL" clId="{E053C06B-7E3F-428F-9354-9D01D6C72930}" dt="2018-10-03T20:37:25.328" v="2099"/>
          <ac:spMkLst>
            <pc:docMk/>
            <pc:sldMk cId="4000587892" sldId="409"/>
            <ac:spMk id="13" creationId="{73AFAB96-02A7-4DAE-8493-FD977D216DDB}"/>
          </ac:spMkLst>
        </pc:spChg>
      </pc:sldChg>
      <pc:sldChg chg="addSp delSp modSp add">
        <pc:chgData name="Martin Krobot" userId="8edb803b-cac4-4c2b-8b5f-c391bf30afed" providerId="ADAL" clId="{E053C06B-7E3F-428F-9354-9D01D6C72930}" dt="2018-10-03T20:36:52.106" v="2085"/>
        <pc:sldMkLst>
          <pc:docMk/>
          <pc:sldMk cId="3157028214" sldId="412"/>
        </pc:sldMkLst>
        <pc:spChg chg="del">
          <ac:chgData name="Martin Krobot" userId="8edb803b-cac4-4c2b-8b5f-c391bf30afed" providerId="ADAL" clId="{E053C06B-7E3F-428F-9354-9D01D6C72930}" dt="2018-10-03T18:48:01.845" v="1"/>
          <ac:spMkLst>
            <pc:docMk/>
            <pc:sldMk cId="3157028214" sldId="412"/>
            <ac:spMk id="2" creationId="{66584A0A-E33D-41AF-A5B7-74DCCC483259}"/>
          </ac:spMkLst>
        </pc:spChg>
        <pc:spChg chg="add mod">
          <ac:chgData name="Martin Krobot" userId="8edb803b-cac4-4c2b-8b5f-c391bf30afed" providerId="ADAL" clId="{E053C06B-7E3F-428F-9354-9D01D6C72930}" dt="2018-10-03T18:48:35.494" v="20" actId="20577"/>
          <ac:spMkLst>
            <pc:docMk/>
            <pc:sldMk cId="3157028214" sldId="412"/>
            <ac:spMk id="3" creationId="{646A6261-829E-4021-9EDF-2DC93D42592A}"/>
          </ac:spMkLst>
        </pc:spChg>
        <pc:spChg chg="add mod">
          <ac:chgData name="Martin Krobot" userId="8edb803b-cac4-4c2b-8b5f-c391bf30afed" providerId="ADAL" clId="{E053C06B-7E3F-428F-9354-9D01D6C72930}" dt="2018-10-03T19:26:32.582" v="533" actId="6549"/>
          <ac:spMkLst>
            <pc:docMk/>
            <pc:sldMk cId="3157028214" sldId="412"/>
            <ac:spMk id="4" creationId="{3B65FF37-86BA-4126-BD10-7163C79D4BDE}"/>
          </ac:spMkLst>
        </pc:spChg>
        <pc:spChg chg="add">
          <ac:chgData name="Martin Krobot" userId="8edb803b-cac4-4c2b-8b5f-c391bf30afed" providerId="ADAL" clId="{E053C06B-7E3F-428F-9354-9D01D6C72930}" dt="2018-10-03T20:36:52.106" v="2085"/>
          <ac:spMkLst>
            <pc:docMk/>
            <pc:sldMk cId="3157028214" sldId="412"/>
            <ac:spMk id="5" creationId="{031F8923-37D6-4A82-AC76-C4E22EFCF8A2}"/>
          </ac:spMkLst>
        </pc:spChg>
      </pc:sldChg>
      <pc:sldChg chg="modSp add">
        <pc:chgData name="Martin Krobot" userId="8edb803b-cac4-4c2b-8b5f-c391bf30afed" providerId="ADAL" clId="{E053C06B-7E3F-428F-9354-9D01D6C72930}" dt="2018-10-03T19:25:21.627" v="506" actId="20577"/>
        <pc:sldMkLst>
          <pc:docMk/>
          <pc:sldMk cId="3831282331" sldId="413"/>
        </pc:sldMkLst>
        <pc:spChg chg="mod">
          <ac:chgData name="Martin Krobot" userId="8edb803b-cac4-4c2b-8b5f-c391bf30afed" providerId="ADAL" clId="{E053C06B-7E3F-428F-9354-9D01D6C72930}" dt="2018-10-03T19:05:05.093" v="173" actId="20577"/>
          <ac:spMkLst>
            <pc:docMk/>
            <pc:sldMk cId="3831282331" sldId="413"/>
            <ac:spMk id="2" creationId="{5AF1DB84-9AAD-4670-9D42-94063C603770}"/>
          </ac:spMkLst>
        </pc:spChg>
        <pc:spChg chg="mod">
          <ac:chgData name="Martin Krobot" userId="8edb803b-cac4-4c2b-8b5f-c391bf30afed" providerId="ADAL" clId="{E053C06B-7E3F-428F-9354-9D01D6C72930}" dt="2018-10-03T19:25:21.627" v="506" actId="20577"/>
          <ac:spMkLst>
            <pc:docMk/>
            <pc:sldMk cId="3831282331" sldId="413"/>
            <ac:spMk id="3" creationId="{9A25639A-FF5E-4F05-9BF2-92CDCF8BD04E}"/>
          </ac:spMkLst>
        </pc:spChg>
      </pc:sldChg>
      <pc:sldChg chg="addSp delSp modSp add setBg">
        <pc:chgData name="Martin Krobot" userId="8edb803b-cac4-4c2b-8b5f-c391bf30afed" providerId="ADAL" clId="{E053C06B-7E3F-428F-9354-9D01D6C72930}" dt="2018-10-03T19:06:21.807" v="185" actId="14100"/>
        <pc:sldMkLst>
          <pc:docMk/>
          <pc:sldMk cId="911155189" sldId="414"/>
        </pc:sldMkLst>
        <pc:spChg chg="del">
          <ac:chgData name="Martin Krobot" userId="8edb803b-cac4-4c2b-8b5f-c391bf30afed" providerId="ADAL" clId="{E053C06B-7E3F-428F-9354-9D01D6C72930}" dt="2018-10-03T19:05:26.126" v="175" actId="478"/>
          <ac:spMkLst>
            <pc:docMk/>
            <pc:sldMk cId="911155189" sldId="414"/>
            <ac:spMk id="2" creationId="{E6F268EE-F8E1-4172-BCA5-E7AB14B1C3EF}"/>
          </ac:spMkLst>
        </pc:spChg>
        <pc:picChg chg="add mod modCrop">
          <ac:chgData name="Martin Krobot" userId="8edb803b-cac4-4c2b-8b5f-c391bf30afed" providerId="ADAL" clId="{E053C06B-7E3F-428F-9354-9D01D6C72930}" dt="2018-10-03T19:06:21.807" v="185" actId="14100"/>
          <ac:picMkLst>
            <pc:docMk/>
            <pc:sldMk cId="911155189" sldId="414"/>
            <ac:picMk id="3" creationId="{C97AE1EA-8569-4C89-8369-247094BB66F1}"/>
          </ac:picMkLst>
        </pc:picChg>
      </pc:sldChg>
      <pc:sldChg chg="modSp add modAnim">
        <pc:chgData name="Martin Krobot" userId="8edb803b-cac4-4c2b-8b5f-c391bf30afed" providerId="ADAL" clId="{E053C06B-7E3F-428F-9354-9D01D6C72930}" dt="2018-10-03T19:35:48.408" v="1005"/>
        <pc:sldMkLst>
          <pc:docMk/>
          <pc:sldMk cId="340106200" sldId="415"/>
        </pc:sldMkLst>
        <pc:spChg chg="mod">
          <ac:chgData name="Martin Krobot" userId="8edb803b-cac4-4c2b-8b5f-c391bf30afed" providerId="ADAL" clId="{E053C06B-7E3F-428F-9354-9D01D6C72930}" dt="2018-10-03T19:31:41.171" v="547" actId="20577"/>
          <ac:spMkLst>
            <pc:docMk/>
            <pc:sldMk cId="340106200" sldId="415"/>
            <ac:spMk id="2" creationId="{5FEC482A-2675-4141-ADB1-EDE2C7242D76}"/>
          </ac:spMkLst>
        </pc:spChg>
        <pc:spChg chg="mod">
          <ac:chgData name="Martin Krobot" userId="8edb803b-cac4-4c2b-8b5f-c391bf30afed" providerId="ADAL" clId="{E053C06B-7E3F-428F-9354-9D01D6C72930}" dt="2018-10-03T19:33:44.423" v="807" actId="20577"/>
          <ac:spMkLst>
            <pc:docMk/>
            <pc:sldMk cId="340106200" sldId="415"/>
            <ac:spMk id="3" creationId="{E4B39B15-2A71-418A-9273-9FD2467541F2}"/>
          </ac:spMkLst>
        </pc:spChg>
      </pc:sldChg>
      <pc:sldChg chg="modSp add modAnim">
        <pc:chgData name="Martin Krobot" userId="8edb803b-cac4-4c2b-8b5f-c391bf30afed" providerId="ADAL" clId="{E053C06B-7E3F-428F-9354-9D01D6C72930}" dt="2018-10-03T19:36:05.741" v="1007"/>
        <pc:sldMkLst>
          <pc:docMk/>
          <pc:sldMk cId="588609429" sldId="416"/>
        </pc:sldMkLst>
        <pc:spChg chg="mod">
          <ac:chgData name="Martin Krobot" userId="8edb803b-cac4-4c2b-8b5f-c391bf30afed" providerId="ADAL" clId="{E053C06B-7E3F-428F-9354-9D01D6C72930}" dt="2018-10-03T19:33:53.638" v="823" actId="20577"/>
          <ac:spMkLst>
            <pc:docMk/>
            <pc:sldMk cId="588609429" sldId="416"/>
            <ac:spMk id="2" creationId="{5542CB24-F523-4991-896C-81357FCA42A9}"/>
          </ac:spMkLst>
        </pc:spChg>
        <pc:spChg chg="mod">
          <ac:chgData name="Martin Krobot" userId="8edb803b-cac4-4c2b-8b5f-c391bf30afed" providerId="ADAL" clId="{E053C06B-7E3F-428F-9354-9D01D6C72930}" dt="2018-10-03T19:35:24.860" v="1003" actId="14100"/>
          <ac:spMkLst>
            <pc:docMk/>
            <pc:sldMk cId="588609429" sldId="416"/>
            <ac:spMk id="3" creationId="{9787F2E1-664B-4845-B0E3-33F5DDF9942F}"/>
          </ac:spMkLst>
        </pc:spChg>
      </pc:sldChg>
      <pc:sldChg chg="addSp delSp modSp add ord modAnim">
        <pc:chgData name="Martin Krobot" userId="8edb803b-cac4-4c2b-8b5f-c391bf30afed" providerId="ADAL" clId="{E053C06B-7E3F-428F-9354-9D01D6C72930}" dt="2018-10-03T19:50:12.203" v="1106"/>
        <pc:sldMkLst>
          <pc:docMk/>
          <pc:sldMk cId="966746337" sldId="417"/>
        </pc:sldMkLst>
        <pc:spChg chg="mod">
          <ac:chgData name="Martin Krobot" userId="8edb803b-cac4-4c2b-8b5f-c391bf30afed" providerId="ADAL" clId="{E053C06B-7E3F-428F-9354-9D01D6C72930}" dt="2018-10-03T19:38:52.375" v="1042" actId="20577"/>
          <ac:spMkLst>
            <pc:docMk/>
            <pc:sldMk cId="966746337" sldId="417"/>
            <ac:spMk id="2" creationId="{302D162B-D3A0-4356-B6F7-EF485397BC28}"/>
          </ac:spMkLst>
        </pc:spChg>
        <pc:spChg chg="del">
          <ac:chgData name="Martin Krobot" userId="8edb803b-cac4-4c2b-8b5f-c391bf30afed" providerId="ADAL" clId="{E053C06B-7E3F-428F-9354-9D01D6C72930}" dt="2018-10-03T19:45:56.365" v="1043" actId="478"/>
          <ac:spMkLst>
            <pc:docMk/>
            <pc:sldMk cId="966746337" sldId="417"/>
            <ac:spMk id="3" creationId="{97405BC1-EEDE-43D4-9EE7-420868E3329A}"/>
          </ac:spMkLst>
        </pc:spChg>
        <pc:spChg chg="add del mod">
          <ac:chgData name="Martin Krobot" userId="8edb803b-cac4-4c2b-8b5f-c391bf30afed" providerId="ADAL" clId="{E053C06B-7E3F-428F-9354-9D01D6C72930}" dt="2018-10-03T19:47:52.544" v="1048" actId="478"/>
          <ac:spMkLst>
            <pc:docMk/>
            <pc:sldMk cId="966746337" sldId="417"/>
            <ac:spMk id="7" creationId="{1057EFFA-C9F0-4F4A-8AE4-BC11313A0A39}"/>
          </ac:spMkLst>
        </pc:spChg>
        <pc:spChg chg="add mod">
          <ac:chgData name="Martin Krobot" userId="8edb803b-cac4-4c2b-8b5f-c391bf30afed" providerId="ADAL" clId="{E053C06B-7E3F-428F-9354-9D01D6C72930}" dt="2018-10-03T19:49:41.652" v="1078" actId="208"/>
          <ac:spMkLst>
            <pc:docMk/>
            <pc:sldMk cId="966746337" sldId="417"/>
            <ac:spMk id="8" creationId="{CBE14244-C58A-470D-B987-A681D8CDDD07}"/>
          </ac:spMkLst>
        </pc:spChg>
        <pc:spChg chg="add mod">
          <ac:chgData name="Martin Krobot" userId="8edb803b-cac4-4c2b-8b5f-c391bf30afed" providerId="ADAL" clId="{E053C06B-7E3F-428F-9354-9D01D6C72930}" dt="2018-10-03T19:49:58.961" v="1105" actId="1037"/>
          <ac:spMkLst>
            <pc:docMk/>
            <pc:sldMk cId="966746337" sldId="417"/>
            <ac:spMk id="9" creationId="{5B170D7F-A223-4A54-9318-853AD7979618}"/>
          </ac:spMkLst>
        </pc:spChg>
        <pc:picChg chg="add mod">
          <ac:chgData name="Martin Krobot" userId="8edb803b-cac4-4c2b-8b5f-c391bf30afed" providerId="ADAL" clId="{E053C06B-7E3F-428F-9354-9D01D6C72930}" dt="2018-10-03T19:48:53.122" v="1054" actId="1076"/>
          <ac:picMkLst>
            <pc:docMk/>
            <pc:sldMk cId="966746337" sldId="417"/>
            <ac:picMk id="6" creationId="{49F342B8-1499-464E-A6C6-C66F872B44E2}"/>
          </ac:picMkLst>
        </pc:picChg>
      </pc:sldChg>
      <pc:sldChg chg="addSp delSp modSp add modAnim">
        <pc:chgData name="Martin Krobot" userId="8edb803b-cac4-4c2b-8b5f-c391bf30afed" providerId="ADAL" clId="{E053C06B-7E3F-428F-9354-9D01D6C72930}" dt="2018-10-03T19:56:00.973" v="1278"/>
        <pc:sldMkLst>
          <pc:docMk/>
          <pc:sldMk cId="635253153" sldId="418"/>
        </pc:sldMkLst>
        <pc:spChg chg="mod">
          <ac:chgData name="Martin Krobot" userId="8edb803b-cac4-4c2b-8b5f-c391bf30afed" providerId="ADAL" clId="{E053C06B-7E3F-428F-9354-9D01D6C72930}" dt="2018-10-03T19:50:34.053" v="1121" actId="20577"/>
          <ac:spMkLst>
            <pc:docMk/>
            <pc:sldMk cId="635253153" sldId="418"/>
            <ac:spMk id="2" creationId="{40B0BB5F-D710-49ED-B8D7-C16DF8D19977}"/>
          </ac:spMkLst>
        </pc:spChg>
        <pc:spChg chg="del">
          <ac:chgData name="Martin Krobot" userId="8edb803b-cac4-4c2b-8b5f-c391bf30afed" providerId="ADAL" clId="{E053C06B-7E3F-428F-9354-9D01D6C72930}" dt="2018-10-03T19:51:29.258" v="1122" actId="478"/>
          <ac:spMkLst>
            <pc:docMk/>
            <pc:sldMk cId="635253153" sldId="418"/>
            <ac:spMk id="3" creationId="{205C6C42-FEF9-4CF2-9743-1788B1483390}"/>
          </ac:spMkLst>
        </pc:spChg>
        <pc:spChg chg="add mod">
          <ac:chgData name="Martin Krobot" userId="8edb803b-cac4-4c2b-8b5f-c391bf30afed" providerId="ADAL" clId="{E053C06B-7E3F-428F-9354-9D01D6C72930}" dt="2018-10-03T19:53:56.327" v="1133" actId="1582"/>
          <ac:spMkLst>
            <pc:docMk/>
            <pc:sldMk cId="635253153" sldId="418"/>
            <ac:spMk id="7" creationId="{314D4FA9-11AB-4C9D-9552-A1EC657CCF71}"/>
          </ac:spMkLst>
        </pc:spChg>
        <pc:spChg chg="add mod">
          <ac:chgData name="Martin Krobot" userId="8edb803b-cac4-4c2b-8b5f-c391bf30afed" providerId="ADAL" clId="{E053C06B-7E3F-428F-9354-9D01D6C72930}" dt="2018-10-03T19:54:00.070" v="1135" actId="571"/>
          <ac:spMkLst>
            <pc:docMk/>
            <pc:sldMk cId="635253153" sldId="418"/>
            <ac:spMk id="9" creationId="{971310BB-FDD9-4AED-B185-3BFD76BAE73F}"/>
          </ac:spMkLst>
        </pc:spChg>
        <pc:spChg chg="add mod">
          <ac:chgData name="Martin Krobot" userId="8edb803b-cac4-4c2b-8b5f-c391bf30afed" providerId="ADAL" clId="{E053C06B-7E3F-428F-9354-9D01D6C72930}" dt="2018-10-03T19:54:15.725" v="1137" actId="14100"/>
          <ac:spMkLst>
            <pc:docMk/>
            <pc:sldMk cId="635253153" sldId="418"/>
            <ac:spMk id="10" creationId="{46C682CE-BE9E-4BCF-9622-30A1A891EEB1}"/>
          </ac:spMkLst>
        </pc:spChg>
        <pc:spChg chg="add mod">
          <ac:chgData name="Martin Krobot" userId="8edb803b-cac4-4c2b-8b5f-c391bf30afed" providerId="ADAL" clId="{E053C06B-7E3F-428F-9354-9D01D6C72930}" dt="2018-10-03T19:54:26.002" v="1139" actId="14100"/>
          <ac:spMkLst>
            <pc:docMk/>
            <pc:sldMk cId="635253153" sldId="418"/>
            <ac:spMk id="11" creationId="{5D37CB7B-4DEF-4EA1-845C-3A0C4FAFABDA}"/>
          </ac:spMkLst>
        </pc:spChg>
        <pc:spChg chg="add mod">
          <ac:chgData name="Martin Krobot" userId="8edb803b-cac4-4c2b-8b5f-c391bf30afed" providerId="ADAL" clId="{E053C06B-7E3F-428F-9354-9D01D6C72930}" dt="2018-10-03T19:55:39.472" v="1276" actId="20577"/>
          <ac:spMkLst>
            <pc:docMk/>
            <pc:sldMk cId="635253153" sldId="418"/>
            <ac:spMk id="12" creationId="{2DA357A1-F8E8-4D18-8947-870FE0B2F51F}"/>
          </ac:spMkLst>
        </pc:spChg>
        <pc:picChg chg="add mod">
          <ac:chgData name="Martin Krobot" userId="8edb803b-cac4-4c2b-8b5f-c391bf30afed" providerId="ADAL" clId="{E053C06B-7E3F-428F-9354-9D01D6C72930}" dt="2018-10-03T19:51:47.415" v="1129" actId="1035"/>
          <ac:picMkLst>
            <pc:docMk/>
            <pc:sldMk cId="635253153" sldId="418"/>
            <ac:picMk id="6" creationId="{5F2D57DF-B921-43E8-A07F-4CE5749A30B9}"/>
          </ac:picMkLst>
        </pc:picChg>
        <pc:picChg chg="add mod">
          <ac:chgData name="Martin Krobot" userId="8edb803b-cac4-4c2b-8b5f-c391bf30afed" providerId="ADAL" clId="{E053C06B-7E3F-428F-9354-9D01D6C72930}" dt="2018-10-03T19:54:00.070" v="1135" actId="571"/>
          <ac:picMkLst>
            <pc:docMk/>
            <pc:sldMk cId="635253153" sldId="418"/>
            <ac:picMk id="8" creationId="{6D3C31C8-28EC-4171-AB11-0DE4F8EA8888}"/>
          </ac:picMkLst>
        </pc:picChg>
      </pc:sldChg>
      <pc:sldChg chg="addSp delSp modSp add">
        <pc:chgData name="Martin Krobot" userId="8edb803b-cac4-4c2b-8b5f-c391bf30afed" providerId="ADAL" clId="{E053C06B-7E3F-428F-9354-9D01D6C72930}" dt="2018-10-03T19:58:01.370" v="1313" actId="5793"/>
        <pc:sldMkLst>
          <pc:docMk/>
          <pc:sldMk cId="2825195450" sldId="419"/>
        </pc:sldMkLst>
        <pc:spChg chg="mod">
          <ac:chgData name="Martin Krobot" userId="8edb803b-cac4-4c2b-8b5f-c391bf30afed" providerId="ADAL" clId="{E053C06B-7E3F-428F-9354-9D01D6C72930}" dt="2018-10-03T19:58:01.370" v="1313" actId="5793"/>
          <ac:spMkLst>
            <pc:docMk/>
            <pc:sldMk cId="2825195450" sldId="419"/>
            <ac:spMk id="2" creationId="{5854805D-E1AB-47F1-ADB1-8C4FF2D53661}"/>
          </ac:spMkLst>
        </pc:spChg>
        <pc:spChg chg="del">
          <ac:chgData name="Martin Krobot" userId="8edb803b-cac4-4c2b-8b5f-c391bf30afed" providerId="ADAL" clId="{E053C06B-7E3F-428F-9354-9D01D6C72930}" dt="2018-10-03T19:57:44.780" v="1285" actId="478"/>
          <ac:spMkLst>
            <pc:docMk/>
            <pc:sldMk cId="2825195450" sldId="419"/>
            <ac:spMk id="3" creationId="{E92C73D6-6795-44DE-90FC-CD918137C92E}"/>
          </ac:spMkLst>
        </pc:spChg>
        <pc:picChg chg="add mod">
          <ac:chgData name="Martin Krobot" userId="8edb803b-cac4-4c2b-8b5f-c391bf30afed" providerId="ADAL" clId="{E053C06B-7E3F-428F-9354-9D01D6C72930}" dt="2018-10-03T19:57:48.221" v="1287" actId="1076"/>
          <ac:picMkLst>
            <pc:docMk/>
            <pc:sldMk cId="2825195450" sldId="419"/>
            <ac:picMk id="6" creationId="{681DDA2C-4540-45CE-9DC1-8C198CA8DFB8}"/>
          </ac:picMkLst>
        </pc:picChg>
      </pc:sldChg>
      <pc:sldChg chg="modSp add">
        <pc:chgData name="Martin Krobot" userId="8edb803b-cac4-4c2b-8b5f-c391bf30afed" providerId="ADAL" clId="{E053C06B-7E3F-428F-9354-9D01D6C72930}" dt="2018-10-03T20:08:32.421" v="1407" actId="20577"/>
        <pc:sldMkLst>
          <pc:docMk/>
          <pc:sldMk cId="3097102876" sldId="420"/>
        </pc:sldMkLst>
        <pc:spChg chg="mod">
          <ac:chgData name="Martin Krobot" userId="8edb803b-cac4-4c2b-8b5f-c391bf30afed" providerId="ADAL" clId="{E053C06B-7E3F-428F-9354-9D01D6C72930}" dt="2018-10-03T20:03:01.941" v="1342" actId="20577"/>
          <ac:spMkLst>
            <pc:docMk/>
            <pc:sldMk cId="3097102876" sldId="420"/>
            <ac:spMk id="2" creationId="{58B428FF-9E03-4B2E-96C5-1F7D7D52512D}"/>
          </ac:spMkLst>
        </pc:spChg>
        <pc:spChg chg="mod">
          <ac:chgData name="Martin Krobot" userId="8edb803b-cac4-4c2b-8b5f-c391bf30afed" providerId="ADAL" clId="{E053C06B-7E3F-428F-9354-9D01D6C72930}" dt="2018-10-03T20:08:32.421" v="1407" actId="20577"/>
          <ac:spMkLst>
            <pc:docMk/>
            <pc:sldMk cId="3097102876" sldId="420"/>
            <ac:spMk id="3" creationId="{C7CABB52-3FBF-44AE-957E-C789572F1AD3}"/>
          </ac:spMkLst>
        </pc:spChg>
      </pc:sldChg>
      <pc:sldChg chg="addSp delSp modSp add setBg">
        <pc:chgData name="Martin Krobot" userId="8edb803b-cac4-4c2b-8b5f-c391bf30afed" providerId="ADAL" clId="{E053C06B-7E3F-428F-9354-9D01D6C72930}" dt="2018-10-03T20:13:34.801" v="1415"/>
        <pc:sldMkLst>
          <pc:docMk/>
          <pc:sldMk cId="2400212656" sldId="421"/>
        </pc:sldMkLst>
        <pc:spChg chg="del">
          <ac:chgData name="Martin Krobot" userId="8edb803b-cac4-4c2b-8b5f-c391bf30afed" providerId="ADAL" clId="{E053C06B-7E3F-428F-9354-9D01D6C72930}" dt="2018-10-03T20:13:05.582" v="1409"/>
          <ac:spMkLst>
            <pc:docMk/>
            <pc:sldMk cId="2400212656" sldId="421"/>
            <ac:spMk id="2" creationId="{5B69AF6A-DB65-4152-96E2-00FC8D11B87B}"/>
          </ac:spMkLst>
        </pc:spChg>
        <pc:spChg chg="del">
          <ac:chgData name="Martin Krobot" userId="8edb803b-cac4-4c2b-8b5f-c391bf30afed" providerId="ADAL" clId="{E053C06B-7E3F-428F-9354-9D01D6C72930}" dt="2018-10-03T20:13:05.582" v="1409"/>
          <ac:spMkLst>
            <pc:docMk/>
            <pc:sldMk cId="2400212656" sldId="421"/>
            <ac:spMk id="3" creationId="{34126BBF-AFCD-49E5-B861-C66FB4E49DEF}"/>
          </ac:spMkLst>
        </pc:spChg>
        <pc:spChg chg="del">
          <ac:chgData name="Martin Krobot" userId="8edb803b-cac4-4c2b-8b5f-c391bf30afed" providerId="ADAL" clId="{E053C06B-7E3F-428F-9354-9D01D6C72930}" dt="2018-10-03T20:13:12.042" v="1411" actId="478"/>
          <ac:spMkLst>
            <pc:docMk/>
            <pc:sldMk cId="2400212656" sldId="421"/>
            <ac:spMk id="4" creationId="{FAA54146-CD11-4D8E-A5B0-425DAD7E6A0E}"/>
          </ac:spMkLst>
        </pc:spChg>
        <pc:spChg chg="del">
          <ac:chgData name="Martin Krobot" userId="8edb803b-cac4-4c2b-8b5f-c391bf30afed" providerId="ADAL" clId="{E053C06B-7E3F-428F-9354-9D01D6C72930}" dt="2018-10-03T20:13:16.023" v="1412" actId="478"/>
          <ac:spMkLst>
            <pc:docMk/>
            <pc:sldMk cId="2400212656" sldId="421"/>
            <ac:spMk id="5" creationId="{E1F7E983-9AB4-40A0-91C6-4DFEED4FF23B}"/>
          </ac:spMkLst>
        </pc:spChg>
        <pc:spChg chg="add del mod">
          <ac:chgData name="Martin Krobot" userId="8edb803b-cac4-4c2b-8b5f-c391bf30afed" providerId="ADAL" clId="{E053C06B-7E3F-428F-9354-9D01D6C72930}" dt="2018-10-03T20:13:07.613" v="1410" actId="478"/>
          <ac:spMkLst>
            <pc:docMk/>
            <pc:sldMk cId="2400212656" sldId="421"/>
            <ac:spMk id="6" creationId="{356F151E-55DB-4FF4-AC42-96B63FB07B47}"/>
          </ac:spMkLst>
        </pc:spChg>
        <pc:picChg chg="add mod">
          <ac:chgData name="Martin Krobot" userId="8edb803b-cac4-4c2b-8b5f-c391bf30afed" providerId="ADAL" clId="{E053C06B-7E3F-428F-9354-9D01D6C72930}" dt="2018-10-03T20:13:23.876" v="1414" actId="1076"/>
          <ac:picMkLst>
            <pc:docMk/>
            <pc:sldMk cId="2400212656" sldId="421"/>
            <ac:picMk id="7" creationId="{C9E8C2E5-61CA-4406-B01B-EA13F00F7E2B}"/>
          </ac:picMkLst>
        </pc:picChg>
        <pc:picChg chg="add mod">
          <ac:chgData name="Martin Krobot" userId="8edb803b-cac4-4c2b-8b5f-c391bf30afed" providerId="ADAL" clId="{E053C06B-7E3F-428F-9354-9D01D6C72930}" dt="2018-10-03T20:13:23.876" v="1414" actId="1076"/>
          <ac:picMkLst>
            <pc:docMk/>
            <pc:sldMk cId="2400212656" sldId="421"/>
            <ac:picMk id="8" creationId="{7F91B3A4-F904-46CA-8303-327584E02EFE}"/>
          </ac:picMkLst>
        </pc:picChg>
      </pc:sldChg>
      <pc:sldChg chg="modSp add">
        <pc:chgData name="Martin Krobot" userId="8edb803b-cac4-4c2b-8b5f-c391bf30afed" providerId="ADAL" clId="{E053C06B-7E3F-428F-9354-9D01D6C72930}" dt="2018-10-03T20:15:35.069" v="1441" actId="404"/>
        <pc:sldMkLst>
          <pc:docMk/>
          <pc:sldMk cId="2441107296" sldId="422"/>
        </pc:sldMkLst>
        <pc:spChg chg="mod">
          <ac:chgData name="Martin Krobot" userId="8edb803b-cac4-4c2b-8b5f-c391bf30afed" providerId="ADAL" clId="{E053C06B-7E3F-428F-9354-9D01D6C72930}" dt="2018-10-03T20:15:02.402" v="1432" actId="20577"/>
          <ac:spMkLst>
            <pc:docMk/>
            <pc:sldMk cId="2441107296" sldId="422"/>
            <ac:spMk id="2" creationId="{3209704A-8EC7-4E59-839E-C9787D01AB46}"/>
          </ac:spMkLst>
        </pc:spChg>
        <pc:spChg chg="mod">
          <ac:chgData name="Martin Krobot" userId="8edb803b-cac4-4c2b-8b5f-c391bf30afed" providerId="ADAL" clId="{E053C06B-7E3F-428F-9354-9D01D6C72930}" dt="2018-10-03T20:15:35.069" v="1441" actId="404"/>
          <ac:spMkLst>
            <pc:docMk/>
            <pc:sldMk cId="2441107296" sldId="422"/>
            <ac:spMk id="3" creationId="{6642470F-F9A2-4FCD-A01A-99564738280C}"/>
          </ac:spMkLst>
        </pc:spChg>
      </pc:sldChg>
      <pc:sldChg chg="modSp add">
        <pc:chgData name="Martin Krobot" userId="8edb803b-cac4-4c2b-8b5f-c391bf30afed" providerId="ADAL" clId="{E053C06B-7E3F-428F-9354-9D01D6C72930}" dt="2018-10-03T20:19:11.599" v="1682" actId="20577"/>
        <pc:sldMkLst>
          <pc:docMk/>
          <pc:sldMk cId="1802879562" sldId="423"/>
        </pc:sldMkLst>
        <pc:spChg chg="mod">
          <ac:chgData name="Martin Krobot" userId="8edb803b-cac4-4c2b-8b5f-c391bf30afed" providerId="ADAL" clId="{E053C06B-7E3F-428F-9354-9D01D6C72930}" dt="2018-10-03T20:15:57.759" v="1459" actId="20577"/>
          <ac:spMkLst>
            <pc:docMk/>
            <pc:sldMk cId="1802879562" sldId="423"/>
            <ac:spMk id="2" creationId="{951E99E7-7AB6-45A3-9C1D-A053612F8807}"/>
          </ac:spMkLst>
        </pc:spChg>
        <pc:spChg chg="mod">
          <ac:chgData name="Martin Krobot" userId="8edb803b-cac4-4c2b-8b5f-c391bf30afed" providerId="ADAL" clId="{E053C06B-7E3F-428F-9354-9D01D6C72930}" dt="2018-10-03T20:19:11.599" v="1682" actId="20577"/>
          <ac:spMkLst>
            <pc:docMk/>
            <pc:sldMk cId="1802879562" sldId="423"/>
            <ac:spMk id="3" creationId="{03C43014-5B0B-4465-AA01-CDD5CC364B36}"/>
          </ac:spMkLst>
        </pc:spChg>
      </pc:sldChg>
      <pc:sldChg chg="modSp add modAnim">
        <pc:chgData name="Martin Krobot" userId="8edb803b-cac4-4c2b-8b5f-c391bf30afed" providerId="ADAL" clId="{E053C06B-7E3F-428F-9354-9D01D6C72930}" dt="2018-10-03T20:21:57.749" v="2012"/>
        <pc:sldMkLst>
          <pc:docMk/>
          <pc:sldMk cId="2762871405" sldId="424"/>
        </pc:sldMkLst>
        <pc:spChg chg="mod">
          <ac:chgData name="Martin Krobot" userId="8edb803b-cac4-4c2b-8b5f-c391bf30afed" providerId="ADAL" clId="{E053C06B-7E3F-428F-9354-9D01D6C72930}" dt="2018-10-03T20:19:37.458" v="1714" actId="5793"/>
          <ac:spMkLst>
            <pc:docMk/>
            <pc:sldMk cId="2762871405" sldId="424"/>
            <ac:spMk id="2" creationId="{AB6FE2D6-531D-46BD-AEF1-96C0AB2E0044}"/>
          </ac:spMkLst>
        </pc:spChg>
        <pc:spChg chg="mod">
          <ac:chgData name="Martin Krobot" userId="8edb803b-cac4-4c2b-8b5f-c391bf30afed" providerId="ADAL" clId="{E053C06B-7E3F-428F-9354-9D01D6C72930}" dt="2018-10-03T20:21:38.485" v="2010" actId="20577"/>
          <ac:spMkLst>
            <pc:docMk/>
            <pc:sldMk cId="2762871405" sldId="424"/>
            <ac:spMk id="3" creationId="{61EE5885-FED9-4398-B03F-A911A2F4EC66}"/>
          </ac:spMkLst>
        </pc:spChg>
      </pc:sldChg>
      <pc:sldChg chg="modSp add">
        <pc:chgData name="Martin Krobot" userId="8edb803b-cac4-4c2b-8b5f-c391bf30afed" providerId="ADAL" clId="{E053C06B-7E3F-428F-9354-9D01D6C72930}" dt="2018-10-03T20:23:16.759" v="2042" actId="6549"/>
        <pc:sldMkLst>
          <pc:docMk/>
          <pc:sldMk cId="2086734" sldId="425"/>
        </pc:sldMkLst>
        <pc:spChg chg="mod">
          <ac:chgData name="Martin Krobot" userId="8edb803b-cac4-4c2b-8b5f-c391bf30afed" providerId="ADAL" clId="{E053C06B-7E3F-428F-9354-9D01D6C72930}" dt="2018-10-03T20:22:44.593" v="2030" actId="20577"/>
          <ac:spMkLst>
            <pc:docMk/>
            <pc:sldMk cId="2086734" sldId="425"/>
            <ac:spMk id="2" creationId="{5439D104-E07E-4A61-A1E0-1E54E70778DB}"/>
          </ac:spMkLst>
        </pc:spChg>
        <pc:spChg chg="mod">
          <ac:chgData name="Martin Krobot" userId="8edb803b-cac4-4c2b-8b5f-c391bf30afed" providerId="ADAL" clId="{E053C06B-7E3F-428F-9354-9D01D6C72930}" dt="2018-10-03T20:23:16.759" v="2042" actId="6549"/>
          <ac:spMkLst>
            <pc:docMk/>
            <pc:sldMk cId="2086734" sldId="425"/>
            <ac:spMk id="3" creationId="{A5967A69-9494-4820-812A-77D69B48F910}"/>
          </ac:spMkLst>
        </pc:spChg>
      </pc:sldChg>
      <pc:sldChg chg="add del">
        <pc:chgData name="Martin Krobot" userId="8edb803b-cac4-4c2b-8b5f-c391bf30afed" providerId="ADAL" clId="{E053C06B-7E3F-428F-9354-9D01D6C72930}" dt="2018-10-03T20:24:00.291" v="2045" actId="2696"/>
        <pc:sldMkLst>
          <pc:docMk/>
          <pc:sldMk cId="1039391229" sldId="426"/>
        </pc:sldMkLst>
      </pc:sldChg>
      <pc:sldChg chg="modSp add">
        <pc:chgData name="Martin Krobot" userId="8edb803b-cac4-4c2b-8b5f-c391bf30afed" providerId="ADAL" clId="{E053C06B-7E3F-428F-9354-9D01D6C72930}" dt="2018-10-03T20:30:38.938" v="2062" actId="20577"/>
        <pc:sldMkLst>
          <pc:docMk/>
          <pc:sldMk cId="1844320159" sldId="426"/>
        </pc:sldMkLst>
        <pc:spChg chg="mod">
          <ac:chgData name="Martin Krobot" userId="8edb803b-cac4-4c2b-8b5f-c391bf30afed" providerId="ADAL" clId="{E053C06B-7E3F-428F-9354-9D01D6C72930}" dt="2018-10-03T20:30:38.938" v="2062" actId="20577"/>
          <ac:spMkLst>
            <pc:docMk/>
            <pc:sldMk cId="1844320159" sldId="426"/>
            <ac:spMk id="2" creationId="{5854805D-E1AB-47F1-ADB1-8C4FF2D53661}"/>
          </ac:spMkLst>
        </pc:spChg>
      </pc:sldChg>
      <pc:sldChg chg="addSp delSp modSp add modAnim">
        <pc:chgData name="Martin Krobot" userId="8edb803b-cac4-4c2b-8b5f-c391bf30afed" providerId="ADAL" clId="{E053C06B-7E3F-428F-9354-9D01D6C72930}" dt="2018-10-03T20:44:34.440" v="2131"/>
        <pc:sldMkLst>
          <pc:docMk/>
          <pc:sldMk cId="2878444192" sldId="427"/>
        </pc:sldMkLst>
        <pc:spChg chg="mod">
          <ac:chgData name="Martin Krobot" userId="8edb803b-cac4-4c2b-8b5f-c391bf30afed" providerId="ADAL" clId="{E053C06B-7E3F-428F-9354-9D01D6C72930}" dt="2018-10-03T20:43:10.874" v="2121" actId="20577"/>
          <ac:spMkLst>
            <pc:docMk/>
            <pc:sldMk cId="2878444192" sldId="427"/>
            <ac:spMk id="2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44:23.326" v="2130" actId="1076"/>
          <ac:spMkLst>
            <pc:docMk/>
            <pc:sldMk cId="2878444192" sldId="427"/>
            <ac:spMk id="4" creationId="{00000000-0000-0000-0000-000000000000}"/>
          </ac:spMkLst>
        </pc:spChg>
        <pc:picChg chg="add mod ord">
          <ac:chgData name="Martin Krobot" userId="8edb803b-cac4-4c2b-8b5f-c391bf30afed" providerId="ADAL" clId="{E053C06B-7E3F-428F-9354-9D01D6C72930}" dt="2018-10-03T20:44:16.992" v="2128" actId="1076"/>
          <ac:picMkLst>
            <pc:docMk/>
            <pc:sldMk cId="2878444192" sldId="427"/>
            <ac:picMk id="5" creationId="{A6C7D8FE-1D52-48C8-B18F-168685699F21}"/>
          </ac:picMkLst>
        </pc:picChg>
        <pc:picChg chg="del">
          <ac:chgData name="Martin Krobot" userId="8edb803b-cac4-4c2b-8b5f-c391bf30afed" providerId="ADAL" clId="{E053C06B-7E3F-428F-9354-9D01D6C72930}" dt="2018-10-03T20:43:16.719" v="2123" actId="478"/>
          <ac:picMkLst>
            <pc:docMk/>
            <pc:sldMk cId="2878444192" sldId="427"/>
            <ac:picMk id="6" creationId="{00000000-0000-0000-0000-000000000000}"/>
          </ac:picMkLst>
        </pc:picChg>
        <pc:picChg chg="add mod ord">
          <ac:chgData name="Martin Krobot" userId="8edb803b-cac4-4c2b-8b5f-c391bf30afed" providerId="ADAL" clId="{E053C06B-7E3F-428F-9354-9D01D6C72930}" dt="2018-10-03T20:44:16.992" v="2128" actId="1076"/>
          <ac:picMkLst>
            <pc:docMk/>
            <pc:sldMk cId="2878444192" sldId="427"/>
            <ac:picMk id="7" creationId="{FDC01C79-E51B-4820-8A36-09117FE3A9C2}"/>
          </ac:picMkLst>
        </pc:picChg>
        <pc:picChg chg="add mod ord">
          <ac:chgData name="Martin Krobot" userId="8edb803b-cac4-4c2b-8b5f-c391bf30afed" providerId="ADAL" clId="{E053C06B-7E3F-428F-9354-9D01D6C72930}" dt="2018-10-03T20:44:16.992" v="2128" actId="1076"/>
          <ac:picMkLst>
            <pc:docMk/>
            <pc:sldMk cId="2878444192" sldId="427"/>
            <ac:picMk id="8" creationId="{919AD5F2-7914-44DB-AB5C-89A219E9481D}"/>
          </ac:picMkLst>
        </pc:picChg>
        <pc:picChg chg="add mod ord">
          <ac:chgData name="Martin Krobot" userId="8edb803b-cac4-4c2b-8b5f-c391bf30afed" providerId="ADAL" clId="{E053C06B-7E3F-428F-9354-9D01D6C72930}" dt="2018-10-03T20:44:16.992" v="2128" actId="1076"/>
          <ac:picMkLst>
            <pc:docMk/>
            <pc:sldMk cId="2878444192" sldId="427"/>
            <ac:picMk id="9" creationId="{178B37AC-671D-4195-AC3B-2D5FE9CBD431}"/>
          </ac:picMkLst>
        </pc:picChg>
        <pc:picChg chg="add mod ord">
          <ac:chgData name="Martin Krobot" userId="8edb803b-cac4-4c2b-8b5f-c391bf30afed" providerId="ADAL" clId="{E053C06B-7E3F-428F-9354-9D01D6C72930}" dt="2018-10-03T20:44:16.992" v="2128" actId="1076"/>
          <ac:picMkLst>
            <pc:docMk/>
            <pc:sldMk cId="2878444192" sldId="427"/>
            <ac:picMk id="10" creationId="{8FABF24F-8D50-4B70-B961-FD0560997A36}"/>
          </ac:picMkLst>
        </pc:picChg>
      </pc:sldChg>
      <pc:sldChg chg="delSp add setBg">
        <pc:chgData name="Martin Krobot" userId="8edb803b-cac4-4c2b-8b5f-c391bf30afed" providerId="ADAL" clId="{E053C06B-7E3F-428F-9354-9D01D6C72930}" dt="2018-10-03T20:46:31.474" v="2144" actId="478"/>
        <pc:sldMkLst>
          <pc:docMk/>
          <pc:sldMk cId="3596149822" sldId="428"/>
        </pc:sldMkLst>
        <pc:spChg chg="del">
          <ac:chgData name="Martin Krobot" userId="8edb803b-cac4-4c2b-8b5f-c391bf30afed" providerId="ADAL" clId="{E053C06B-7E3F-428F-9354-9D01D6C72930}" dt="2018-10-03T20:46:25.734" v="2142" actId="478"/>
          <ac:spMkLst>
            <pc:docMk/>
            <pc:sldMk cId="3596149822" sldId="428"/>
            <ac:spMk id="4" creationId="{00000000-0000-0000-0000-000000000000}"/>
          </ac:spMkLst>
        </pc:spChg>
        <pc:spChg chg="del">
          <ac:chgData name="Martin Krobot" userId="8edb803b-cac4-4c2b-8b5f-c391bf30afed" providerId="ADAL" clId="{E053C06B-7E3F-428F-9354-9D01D6C72930}" dt="2018-10-03T20:46:27.755" v="2143" actId="478"/>
          <ac:spMkLst>
            <pc:docMk/>
            <pc:sldMk cId="3596149822" sldId="428"/>
            <ac:spMk id="5" creationId="{00000000-0000-0000-0000-000000000000}"/>
          </ac:spMkLst>
        </pc:spChg>
        <pc:spChg chg="del">
          <ac:chgData name="Martin Krobot" userId="8edb803b-cac4-4c2b-8b5f-c391bf30afed" providerId="ADAL" clId="{E053C06B-7E3F-428F-9354-9D01D6C72930}" dt="2018-10-03T20:46:31.474" v="2144" actId="478"/>
          <ac:spMkLst>
            <pc:docMk/>
            <pc:sldMk cId="3596149822" sldId="428"/>
            <ac:spMk id="6" creationId="{00000000-0000-0000-0000-000000000000}"/>
          </ac:spMkLst>
        </pc:spChg>
      </pc:sldChg>
      <pc:sldChg chg="addSp delSp modSp add modAnim">
        <pc:chgData name="Martin Krobot" userId="8edb803b-cac4-4c2b-8b5f-c391bf30afed" providerId="ADAL" clId="{E053C06B-7E3F-428F-9354-9D01D6C72930}" dt="2018-10-03T20:48:48.862" v="2174" actId="1076"/>
        <pc:sldMkLst>
          <pc:docMk/>
          <pc:sldMk cId="2609582133" sldId="429"/>
        </pc:sldMkLst>
        <pc:spChg chg="mod">
          <ac:chgData name="Martin Krobot" userId="8edb803b-cac4-4c2b-8b5f-c391bf30afed" providerId="ADAL" clId="{E053C06B-7E3F-428F-9354-9D01D6C72930}" dt="2018-10-03T20:48:36.163" v="2170" actId="20577"/>
          <ac:spMkLst>
            <pc:docMk/>
            <pc:sldMk cId="2609582133" sldId="429"/>
            <ac:spMk id="2" creationId="{6DAE9C3C-1598-4BC5-84CF-7B748F4D3662}"/>
          </ac:spMkLst>
        </pc:spChg>
        <pc:spChg chg="del">
          <ac:chgData name="Martin Krobot" userId="8edb803b-cac4-4c2b-8b5f-c391bf30afed" providerId="ADAL" clId="{E053C06B-7E3F-428F-9354-9D01D6C72930}" dt="2018-10-03T20:48:39.756" v="2171" actId="478"/>
          <ac:spMkLst>
            <pc:docMk/>
            <pc:sldMk cId="2609582133" sldId="429"/>
            <ac:spMk id="3" creationId="{1C23CC80-BBAF-4956-A74E-0DD311B0B930}"/>
          </ac:spMkLst>
        </pc:spChg>
        <pc:picChg chg="add mod">
          <ac:chgData name="Martin Krobot" userId="8edb803b-cac4-4c2b-8b5f-c391bf30afed" providerId="ADAL" clId="{E053C06B-7E3F-428F-9354-9D01D6C72930}" dt="2018-10-03T20:48:48.862" v="2174" actId="1076"/>
          <ac:picMkLst>
            <pc:docMk/>
            <pc:sldMk cId="2609582133" sldId="429"/>
            <ac:picMk id="6" creationId="{F53DDD8E-C836-41A2-8376-6A211257EE73}"/>
          </ac:picMkLst>
        </pc:picChg>
      </pc:sldChg>
      <pc:sldChg chg="modSp add">
        <pc:chgData name="Martin Krobot" userId="8edb803b-cac4-4c2b-8b5f-c391bf30afed" providerId="ADAL" clId="{E053C06B-7E3F-428F-9354-9D01D6C72930}" dt="2018-10-03T20:52:00.106" v="2209" actId="20577"/>
        <pc:sldMkLst>
          <pc:docMk/>
          <pc:sldMk cId="2688395501" sldId="430"/>
        </pc:sldMkLst>
        <pc:spChg chg="mod">
          <ac:chgData name="Martin Krobot" userId="8edb803b-cac4-4c2b-8b5f-c391bf30afed" providerId="ADAL" clId="{E053C06B-7E3F-428F-9354-9D01D6C72930}" dt="2018-10-03T20:52:00.106" v="2209" actId="20577"/>
          <ac:spMkLst>
            <pc:docMk/>
            <pc:sldMk cId="2688395501" sldId="430"/>
            <ac:spMk id="6" creationId="{00000000-0000-0000-0000-000000000000}"/>
          </ac:spMkLst>
        </pc:spChg>
        <pc:spChg chg="mod">
          <ac:chgData name="Martin Krobot" userId="8edb803b-cac4-4c2b-8b5f-c391bf30afed" providerId="ADAL" clId="{E053C06B-7E3F-428F-9354-9D01D6C72930}" dt="2018-10-03T20:51:56.544" v="2206" actId="20577"/>
          <ac:spMkLst>
            <pc:docMk/>
            <pc:sldMk cId="2688395501" sldId="430"/>
            <ac:spMk id="7" creationId="{00000000-0000-0000-0000-000000000000}"/>
          </ac:spMkLst>
        </pc:spChg>
      </pc:sldChg>
    </pc:docChg>
  </pc:docChgLst>
  <pc:docChgLst>
    <pc:chgData name="Martin Krobot" userId="8edb803b-cac4-4c2b-8b5f-c391bf30afed" providerId="ADAL" clId="{D4937F42-CB2F-4FDC-B397-223685B972C8}"/>
  </pc:docChgLst>
  <pc:docChgLst>
    <pc:chgData name="Martin Krobot" userId="8edb803b-cac4-4c2b-8b5f-c391bf30afed" providerId="ADAL" clId="{A9890B02-8126-4A46-8A84-E13CCD411CD8}"/>
  </pc:docChgLst>
  <pc:docChgLst>
    <pc:chgData name="Martin Krobot" userId="8edb803b-cac4-4c2b-8b5f-c391bf30afed" providerId="ADAL" clId="{8520F299-6D63-4CDA-AFF9-AECAF612C0E2}"/>
  </pc:docChgLst>
  <pc:docChgLst>
    <pc:chgData clId="Web-{F1CFD839-D3CA-45AC-9B97-92D7A0315DAC}"/>
  </pc:docChgLst>
  <pc:docChgLst>
    <pc:chgData name="Martin Krobot" userId="8edb803b-cac4-4c2b-8b5f-c391bf30afed" providerId="ADAL" clId="{F3B9BD6E-FC43-43B1-954D-6FD7DFCB7989}"/>
    <pc:docChg chg="custSel addSld modSld">
      <pc:chgData name="Martin Krobot" userId="8edb803b-cac4-4c2b-8b5f-c391bf30afed" providerId="ADAL" clId="{F3B9BD6E-FC43-43B1-954D-6FD7DFCB7989}" dt="2018-09-19T19:53:16.969" v="475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 dirty="0"/>
              <a:t>Pšeničný chléb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Wheat bread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1F-4C56-AF63-7EA44C8FB18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1F-4C56-AF63-7EA44C8FB188}"/>
              </c:ext>
            </c:extLst>
          </c:dPt>
          <c:cat>
            <c:strRef>
              <c:f>List1!$A$2:$A$3</c:f>
              <c:strCache>
                <c:ptCount val="2"/>
                <c:pt idx="0">
                  <c:v>voda</c:v>
                </c:pt>
                <c:pt idx="1">
                  <c:v>sušina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35.200000000000003</c:v>
                </c:pt>
                <c:pt idx="1">
                  <c:v>64.8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1F-4C56-AF63-7EA44C8FB1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 b="1" dirty="0"/>
              <a:t>Okurka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Wheat bread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78-4962-95B1-312DF58E91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78-4962-95B1-312DF58E91C0}"/>
              </c:ext>
            </c:extLst>
          </c:dPt>
          <c:cat>
            <c:strRef>
              <c:f>List1!$A$2:$A$3</c:f>
              <c:strCache>
                <c:ptCount val="2"/>
                <c:pt idx="0">
                  <c:v>voda</c:v>
                </c:pt>
                <c:pt idx="1">
                  <c:v>sušina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95.23</c:v>
                </c:pt>
                <c:pt idx="1">
                  <c:v>4.769999999999996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78-4962-95B1-312DF58E9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 b="1" dirty="0"/>
              <a:t>Kuřecí prsa restovaná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Wheat bread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30-449C-8F21-5F571FF378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30-449C-8F21-5F571FF37846}"/>
              </c:ext>
            </c:extLst>
          </c:dPt>
          <c:cat>
            <c:strRef>
              <c:f>List1!$A$2:$A$3</c:f>
              <c:strCache>
                <c:ptCount val="2"/>
                <c:pt idx="0">
                  <c:v>voda</c:v>
                </c:pt>
                <c:pt idx="1">
                  <c:v>sušina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52.74</c:v>
                </c:pt>
                <c:pt idx="1">
                  <c:v>47.26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30-449C-8F21-5F571FF37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 b="1" dirty="0"/>
              <a:t>Jogurt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Wheat bread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81-4D07-BBC4-5F52E9DEA5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81-4D07-BBC4-5F52E9DEA5F8}"/>
              </c:ext>
            </c:extLst>
          </c:dPt>
          <c:cat>
            <c:strRef>
              <c:f>List1!$A$2:$A$3</c:f>
              <c:strCache>
                <c:ptCount val="2"/>
                <c:pt idx="0">
                  <c:v>voda</c:v>
                </c:pt>
                <c:pt idx="1">
                  <c:v>sušina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87.9</c:v>
                </c:pt>
                <c:pt idx="1">
                  <c:v>12.099999999999994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81-4D07-BBC4-5F52E9DEA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 b="1" dirty="0"/>
              <a:t>Vlašské ořechy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Wheat bread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17-43B2-A7B2-C4F18EF563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17-43B2-A7B2-C4F18EF5635D}"/>
              </c:ext>
            </c:extLst>
          </c:dPt>
          <c:cat>
            <c:strRef>
              <c:f>List1!$A$2:$A$3</c:f>
              <c:strCache>
                <c:ptCount val="2"/>
                <c:pt idx="0">
                  <c:v>voda</c:v>
                </c:pt>
                <c:pt idx="1">
                  <c:v>sušina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4.76</c:v>
                </c:pt>
                <c:pt idx="1">
                  <c:v>95.24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17-43B2-A7B2-C4F18EF56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 b="1" dirty="0"/>
              <a:t>Víno bílé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Wheat bread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CC-4F85-B628-0C4374A4A7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CC-4F85-B628-0C4374A4A78E}"/>
              </c:ext>
            </c:extLst>
          </c:dPt>
          <c:cat>
            <c:strRef>
              <c:f>List1!$A$2:$A$3</c:f>
              <c:strCache>
                <c:ptCount val="2"/>
                <c:pt idx="0">
                  <c:v>voda</c:v>
                </c:pt>
                <c:pt idx="1">
                  <c:v>sušina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87.9</c:v>
                </c:pt>
                <c:pt idx="1">
                  <c:v>12.099999999999994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CC-4F85-B628-0C4374A4A7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F0572-23D1-4DC6-B92A-C71750FB391D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29CF3-3309-4B38-B262-528A89859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659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160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Nutrition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43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Nutrition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01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Nutrition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860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562" y="1604841"/>
            <a:ext cx="535413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03" y="1604841"/>
            <a:ext cx="535413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859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562" y="1604841"/>
            <a:ext cx="535413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03" y="1604841"/>
            <a:ext cx="535413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03" y="3682578"/>
            <a:ext cx="535413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980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08F91B0-6A1D-4410-B957-C467FE12605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8996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C38E-9968-4639-A46E-05ACBC283907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F561-7E2E-45C6-9660-38E727032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048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C38E-9968-4639-A46E-05ACBC283907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F561-7E2E-45C6-9660-38E727032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671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9E23-7E1A-DB42-A6FB-BD85079EADE2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70252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Nutrice 2017, KHS Ostrava, ÚP Nový Jičín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78631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14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6057900"/>
          </a:xfrm>
        </p:spPr>
        <p:txBody>
          <a:bodyPr anchor="ctr" anchorCtr="0">
            <a:normAutofit/>
          </a:bodyPr>
          <a:lstStyle>
            <a:lvl1pPr algn="ctr">
              <a:defRPr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604020202020204" charset="0"/>
                <a:ea typeface="Segoe UI Black" panose="020B0604020202020204" charset="0"/>
                <a:cs typeface="Segoe UI Black" panose="020B060402020202020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7864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27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31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43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lang="cs-CZ" sz="1800" b="1" kern="120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99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98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rgbClr val="F2D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66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Nutrition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60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346455" y="0"/>
            <a:ext cx="7743825" cy="685800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17905" y="4884763"/>
            <a:ext cx="5282417" cy="1973238"/>
          </a:xfrm>
        </p:spPr>
        <p:txBody>
          <a:bodyPr>
            <a:normAutofit/>
          </a:bodyPr>
          <a:lstStyle/>
          <a:p>
            <a:pPr algn="l"/>
            <a:r>
              <a:rPr lang="cs-CZ" b="1" i="1" noProof="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Mgr. Martin Krobot</a:t>
            </a:r>
          </a:p>
          <a:p>
            <a:pPr algn="l">
              <a:spcBef>
                <a:spcPts val="600"/>
              </a:spcBef>
            </a:pPr>
            <a:r>
              <a:rPr lang="cs-CZ" sz="1800" i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Ústav ochrany a podpory zdraví</a:t>
            </a:r>
            <a:endParaRPr lang="en-GB" sz="1800" i="1" noProof="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spcBef>
                <a:spcPts val="1800"/>
              </a:spcBef>
            </a:pPr>
            <a:r>
              <a:rPr lang="cs-CZ" sz="1800" i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BZNT031 – Nutriční terapie a výživa člověka</a:t>
            </a:r>
          </a:p>
          <a:p>
            <a:pPr algn="l">
              <a:spcBef>
                <a:spcPts val="0"/>
              </a:spcBef>
            </a:pPr>
            <a:r>
              <a:rPr lang="cs-CZ" sz="1800" i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BPKV031 – Výživa v porodní asistenci</a:t>
            </a:r>
          </a:p>
          <a:p>
            <a:pPr algn="l"/>
            <a:r>
              <a:rPr lang="cs-CZ" sz="1800" i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podzim 2018</a:t>
            </a:r>
            <a:endParaRPr lang="en-GB" sz="1800" i="1" noProof="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4008" y="277754"/>
            <a:ext cx="7268718" cy="4087511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</a:pPr>
            <a:r>
              <a:rPr lang="cs-CZ" sz="96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ZÁKLADY VÝŽIVY III</a:t>
            </a:r>
            <a:br>
              <a:rPr lang="cs-CZ" sz="96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cs-CZ" sz="8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cs-CZ" sz="96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cs-CZ" sz="96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cs-CZ" sz="20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> </a:t>
            </a:r>
            <a:b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</a:b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>výživová doporučení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•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/>
            </a:r>
            <a:b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</a:b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>značení potravin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cs-CZ" sz="24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pitný režim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> </a:t>
            </a:r>
            <a:endParaRPr lang="en-GB" sz="6600" i="1" noProof="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8908" y="2301485"/>
            <a:ext cx="9612971" cy="2852737"/>
          </a:xfrm>
        </p:spPr>
        <p:txBody>
          <a:bodyPr/>
          <a:lstStyle/>
          <a:p>
            <a:r>
              <a:rPr lang="cs-CZ" dirty="0"/>
              <a:t>obecná výživová doporučení</a:t>
            </a:r>
          </a:p>
        </p:txBody>
      </p:sp>
    </p:spTree>
    <p:extLst>
      <p:ext uri="{BB962C8B-B14F-4D97-AF65-F5344CB8AC3E}">
        <p14:creationId xmlns:p14="http://schemas.microsoft.com/office/powerpoint/2010/main" val="132987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jsou obecná výživová doporučení?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formulace obecného rázu</a:t>
            </a:r>
          </a:p>
          <a:p>
            <a:r>
              <a:rPr lang="cs-CZ" dirty="0"/>
              <a:t>týkají se kvality nebo kvantity živin nebo potravin</a:t>
            </a:r>
          </a:p>
          <a:p>
            <a:r>
              <a:rPr lang="cs-CZ" dirty="0"/>
              <a:t>také rozmezí podílu na celkovém energetickém příjmu</a:t>
            </a:r>
          </a:p>
          <a:p>
            <a:endParaRPr lang="cs-CZ" dirty="0"/>
          </a:p>
          <a:p>
            <a:r>
              <a:rPr lang="cs-CZ" b="1" dirty="0"/>
              <a:t>„Jezte různé druhy ovoce a zeleniny, alespoň 400 g denně, přednostně čerstvé a místního původu.“</a:t>
            </a:r>
          </a:p>
          <a:p>
            <a:r>
              <a:rPr lang="cs-CZ" b="1" dirty="0"/>
              <a:t>„Omezujte příjem kuchyňské soli, celkový denní příjem soli nemá být větší než 5 g (1 čajová lžička).“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44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7623BB-E049-4386-891C-FCBDDB2E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 kroků k pevnému zdraví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7802C3-3BA9-4976-BC59-E2EB8E942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CC2CF5-9031-45D1-A002-7E7AE6554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/>
              <a:t>Nutrice 2017, KHS Ostrava, ÚP Nový Jičín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7C29B5-324F-4FC1-BE42-395A180B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87351CC-0BD3-4080-B5C8-A77C0409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771" y="1426234"/>
            <a:ext cx="3932910" cy="4880676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E4E8B95-2EB3-4896-8A88-29B6D415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65745"/>
            <a:ext cx="9601200" cy="4001655"/>
          </a:xfrm>
        </p:spPr>
        <p:txBody>
          <a:bodyPr/>
          <a:lstStyle/>
          <a:p>
            <a:r>
              <a:rPr lang="cs-CZ" dirty="0"/>
              <a:t>Ministerstvo zdravotnictví ČR, 2005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CA058EC-BA7B-48F7-95CB-CADFE5472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353" y="3150566"/>
            <a:ext cx="4216727" cy="21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8D816E-7A35-4B5F-A044-C9767784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Zdravá třináctka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1102B9-48E5-40C6-B01F-18B01D268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Fórum zdravé výživy, 2005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94E33D-4F29-43AA-9391-FA55C2960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8E65DF-6610-4F4B-ABD7-05E44088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AFF483-D91C-4ABB-A165-8BA5C8EF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56C979-2017-4D21-8853-38FB5884D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230" y="134996"/>
            <a:ext cx="5840463" cy="60829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902C88E-15E0-4D4E-9C95-2D3F28962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5" r="1604" b="723"/>
          <a:stretch/>
        </p:blipFill>
        <p:spPr>
          <a:xfrm>
            <a:off x="2067229" y="2559587"/>
            <a:ext cx="2056472" cy="321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1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6D0E0E-29AD-4241-8F1E-BAC350F9E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Výživová doporučení pro obyvatelstvo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81060D-6D14-444E-BA2A-1197CAC73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Společnost pro výživu, 2012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D7579E-F8D5-412C-9675-B15574D0F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3DA108-24FF-4DAC-BBD1-5F9B115C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79A122-54D1-4013-A507-57A7BF5F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77063DF-71FA-4D88-A8CE-5F650BC3F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53"/>
          <a:stretch/>
        </p:blipFill>
        <p:spPr>
          <a:xfrm>
            <a:off x="1685925" y="2178003"/>
            <a:ext cx="9472736" cy="40333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1D26AE5-2912-49DF-AB41-AE5239BAF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795" y="3811185"/>
            <a:ext cx="23050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8908" y="2301485"/>
            <a:ext cx="9612971" cy="2852737"/>
          </a:xfrm>
        </p:spPr>
        <p:txBody>
          <a:bodyPr>
            <a:normAutofit fontScale="90000"/>
          </a:bodyPr>
          <a:lstStyle/>
          <a:p>
            <a:r>
              <a:rPr lang="cs-CZ" dirty="0"/>
              <a:t>doporučení založená na skupinách potravin</a:t>
            </a:r>
          </a:p>
        </p:txBody>
      </p:sp>
    </p:spTree>
    <p:extLst>
      <p:ext uri="{BB962C8B-B14F-4D97-AF65-F5344CB8AC3E}">
        <p14:creationId xmlns:p14="http://schemas.microsoft.com/office/powerpoint/2010/main" val="12194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211B8B10-8131-497F-950F-103F0F1BD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Doporučení založená na skupinách potravin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8A4B158D-552D-4381-9275-8C051DDE6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food-</a:t>
            </a:r>
            <a:r>
              <a:rPr lang="cs-CZ" b="1" dirty="0" err="1"/>
              <a:t>based</a:t>
            </a:r>
            <a:r>
              <a:rPr lang="cs-CZ" b="1" dirty="0"/>
              <a:t> </a:t>
            </a:r>
            <a:r>
              <a:rPr lang="cs-CZ" b="1" dirty="0" err="1"/>
              <a:t>dietary</a:t>
            </a:r>
            <a:r>
              <a:rPr lang="cs-CZ" b="1" dirty="0"/>
              <a:t> </a:t>
            </a:r>
            <a:r>
              <a:rPr lang="cs-CZ" b="1" dirty="0" err="1"/>
              <a:t>guidelines</a:t>
            </a:r>
            <a:r>
              <a:rPr lang="cs-CZ" b="1" dirty="0"/>
              <a:t> – FBDG</a:t>
            </a:r>
          </a:p>
          <a:p>
            <a:endParaRPr lang="cs-CZ" b="1" dirty="0"/>
          </a:p>
          <a:p>
            <a:r>
              <a:rPr lang="cs-CZ" dirty="0"/>
              <a:t>pro veřejnost</a:t>
            </a:r>
          </a:p>
          <a:p>
            <a:pPr lvl="1"/>
            <a:r>
              <a:rPr lang="cs-CZ" b="1" dirty="0"/>
              <a:t>srozumitelnější</a:t>
            </a:r>
          </a:p>
          <a:p>
            <a:pPr lvl="1"/>
            <a:r>
              <a:rPr lang="cs-CZ" b="1" dirty="0"/>
              <a:t>přehlednější</a:t>
            </a:r>
          </a:p>
          <a:p>
            <a:pPr lvl="1"/>
            <a:r>
              <a:rPr lang="cs-CZ" b="1" dirty="0" err="1"/>
              <a:t>aplikovatelnější</a:t>
            </a:r>
            <a:r>
              <a:rPr lang="cs-CZ" b="1" dirty="0"/>
              <a:t> do praxe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602FEB-886E-4FDA-96E1-8190C66C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50796A-73A7-4458-88DA-C31645F6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23A568-B03A-4F34-842C-7659849B3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05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F7654A7-A531-41C8-9B01-3CA55D3A0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6"/>
          <a:stretch/>
        </p:blipFill>
        <p:spPr>
          <a:xfrm>
            <a:off x="3612375" y="1821162"/>
            <a:ext cx="4402084" cy="4427427"/>
          </a:xfrm>
          <a:prstGeom prst="rect">
            <a:avLst/>
          </a:prstGeom>
        </p:spPr>
      </p:pic>
      <p:sp>
        <p:nvSpPr>
          <p:cNvPr id="18" name="Pravoúhlý trojúhelník 17">
            <a:extLst>
              <a:ext uri="{FF2B5EF4-FFF2-40B4-BE49-F238E27FC236}">
                <a16:creationId xmlns:a16="http://schemas.microsoft.com/office/drawing/2014/main" id="{1D2E5797-B36E-4ECE-86B9-7949CB318A27}"/>
              </a:ext>
            </a:extLst>
          </p:cNvPr>
          <p:cNvSpPr/>
          <p:nvPr/>
        </p:nvSpPr>
        <p:spPr>
          <a:xfrm rot="5400000">
            <a:off x="2395182" y="2610207"/>
            <a:ext cx="4842663" cy="240828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Pravoúhlý trojúhelník 18">
            <a:extLst>
              <a:ext uri="{FF2B5EF4-FFF2-40B4-BE49-F238E27FC236}">
                <a16:creationId xmlns:a16="http://schemas.microsoft.com/office/drawing/2014/main" id="{4DF64358-7E4F-41BA-BAD1-C038856BD403}"/>
              </a:ext>
            </a:extLst>
          </p:cNvPr>
          <p:cNvSpPr/>
          <p:nvPr/>
        </p:nvSpPr>
        <p:spPr>
          <a:xfrm rot="16200000" flipH="1">
            <a:off x="4379367" y="2623340"/>
            <a:ext cx="4855574" cy="239492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AD686FD-D653-4BCE-9D12-3A78FB520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80" y="1393015"/>
            <a:ext cx="2713233" cy="217681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7E97C13-8B6A-47F1-903C-65FD90F1B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941" y="1393015"/>
            <a:ext cx="4749229" cy="237461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1CD4602-4A51-4780-A54B-7151BFFF0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280" y="3513774"/>
            <a:ext cx="2427093" cy="27348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458B54B-6AAA-4F42-A21C-E516B2ED81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458" y="3750728"/>
            <a:ext cx="3627712" cy="249786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9C8601-C483-442E-926D-32917CDC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Jaká znáte česká FBDG?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B83F71-8C5C-4EF8-AA48-3F066392C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725B6F-D323-4DC7-B6E5-22D4DF8A2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942D60-527D-45B5-89CD-F5757814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14" y="1794409"/>
            <a:ext cx="4903773" cy="3269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ovéPole 5"/>
          <p:cNvSpPr txBox="1"/>
          <p:nvPr/>
        </p:nvSpPr>
        <p:spPr>
          <a:xfrm>
            <a:off x="6581873" y="4089960"/>
            <a:ext cx="168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10 min</a:t>
            </a:r>
            <a:endParaRPr lang="cs-CZ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483928" y="2234299"/>
            <a:ext cx="1548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Hodnocení</a:t>
            </a:r>
            <a:br>
              <a:rPr lang="cs-CZ" sz="2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cs-CZ" sz="2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FBDG</a:t>
            </a:r>
            <a:endParaRPr lang="cs-CZ" sz="11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9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856FB-BF91-41D2-96AA-CBDAC85C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Potravinová pyramida MZ ČR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8BAE95-2361-4FD2-B5FF-945DEEE0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67B0D8-86DD-4A77-B1D4-A2DE830C3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4366F1-1DEE-4EBD-AE9A-B27B02A2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2A57D6-6D00-4A4D-B142-13994F5C6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6"/>
          <a:stretch/>
        </p:blipFill>
        <p:spPr>
          <a:xfrm>
            <a:off x="3894958" y="1685845"/>
            <a:ext cx="4402084" cy="442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6C7D8FE-1D52-48C8-B18F-168685699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6"/>
          <a:stretch/>
        </p:blipFill>
        <p:spPr>
          <a:xfrm>
            <a:off x="3444210" y="1482532"/>
            <a:ext cx="4402084" cy="44274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DC01C79-E51B-4820-8A36-09117FE3A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15" y="1054385"/>
            <a:ext cx="2713233" cy="21768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9AD5F2-7914-44DB-AB5C-89A219E94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776" y="1054385"/>
            <a:ext cx="4749229" cy="237461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78B37AC-671D-4195-AC3B-2D5FE9CBD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115" y="3175144"/>
            <a:ext cx="2427093" cy="27348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ABF24F-8D50-4B70-B961-FD0560997A3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293" y="3412098"/>
            <a:ext cx="3627712" cy="249786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-16902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Výživová doporučení</a:t>
            </a:r>
          </a:p>
        </p:txBody>
      </p:sp>
    </p:spTree>
    <p:extLst>
      <p:ext uri="{BB962C8B-B14F-4D97-AF65-F5344CB8AC3E}">
        <p14:creationId xmlns:p14="http://schemas.microsoft.com/office/powerpoint/2010/main" val="28784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15C177-D58C-49A8-A70C-14747AE09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Potravinová pyramida FZV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1D1F9C-189C-49A5-9CAD-80029D56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7DB86E-44A9-4253-9153-D758F31F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1EADE3-DE3D-4ABB-A260-381A59BA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9A25E0B-012D-48BA-94C4-F10AB3FD0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888" y="1752610"/>
            <a:ext cx="5390181" cy="43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2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E5D7A-21A1-48AD-BA27-963B58E8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Zdravý talíř Margit </a:t>
            </a:r>
            <a:r>
              <a:rPr lang="cs-CZ" dirty="0" err="1"/>
              <a:t>Slimákové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EC1FB9-F5FB-4E8A-926A-5D99440B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FAD934-1372-4382-B1A1-F3A05EA2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F8590D-35D7-448B-B24B-981A0A5D4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pic>
        <p:nvPicPr>
          <p:cNvPr id="9" name="Obrázek 8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51EDD0AE-984D-438A-85E4-080BE583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148" y="1521796"/>
            <a:ext cx="6801704" cy="47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93BC9-9451-4D08-9C22-8F34804E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Zdravý talíř pro náctileté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2871DF-7097-471C-887F-DCA8EAD4C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523858-A4C7-4C84-87B3-D8880509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1D5D5D-461D-44EB-849E-79A536966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4C3FD81-E267-45CF-B121-3B6807F60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846" y="1616364"/>
            <a:ext cx="4044266" cy="455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F8977A-C950-4535-81ED-29C442468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Pyramida výživy projektu Pohyb a výživa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E5E613-C5EA-474B-B8C2-49895927B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365FC1-6D9E-4CAA-B74F-AA4D9C5CD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A5A017-2098-4CB9-829F-EE6D3752A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2D02E7D-C5C9-464B-A37A-A25393158F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405" y="1616364"/>
            <a:ext cx="6823590" cy="46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9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A334AA-5E3F-43E1-89D7-F1B19E6C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9137F9-CF9A-4142-81CC-0B36088CB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existují oficiální i neoficiální doporučení</a:t>
            </a:r>
          </a:p>
          <a:p>
            <a:r>
              <a:rPr lang="cs-CZ" dirty="0"/>
              <a:t>je potřeba dbát na individualitu člověka</a:t>
            </a:r>
          </a:p>
          <a:p>
            <a:pPr lvl="1"/>
            <a:r>
              <a:rPr lang="cs-CZ" dirty="0"/>
              <a:t>talíř / pyramida</a:t>
            </a:r>
          </a:p>
          <a:p>
            <a:pPr lvl="1"/>
            <a:r>
              <a:rPr lang="cs-CZ" dirty="0"/>
              <a:t>dospělí / děti</a:t>
            </a:r>
          </a:p>
          <a:p>
            <a:pPr lvl="1"/>
            <a:r>
              <a:rPr lang="cs-CZ" dirty="0"/>
              <a:t>zdraví / nemocní</a:t>
            </a:r>
          </a:p>
          <a:p>
            <a:r>
              <a:rPr lang="cs-CZ" dirty="0"/>
              <a:t>ne všechna doporučení jsou ideální ve všech aspektech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39A12E-E684-4458-85A9-FB7643C7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19. 10. 2017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BF67C5-7129-49DE-B06F-AE2DC4EC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D80D2C-EF46-483E-975C-4E63D684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Označování</a:t>
            </a:r>
            <a:br>
              <a:rPr lang="cs-CZ" dirty="0"/>
            </a:br>
            <a:r>
              <a:rPr lang="cs-CZ" dirty="0"/>
              <a:t>potravin</a:t>
            </a:r>
          </a:p>
        </p:txBody>
      </p:sp>
    </p:spTree>
    <p:extLst>
      <p:ext uri="{BB962C8B-B14F-4D97-AF65-F5344CB8AC3E}">
        <p14:creationId xmlns:p14="http://schemas.microsoft.com/office/powerpoint/2010/main" val="32442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46A6261-829E-4021-9EDF-2DC93D42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Povinné údaje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B65FF37-86BA-4126-BD10-7163C79D4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definovány nařízením EP a ER č. </a:t>
            </a:r>
            <a:r>
              <a:rPr lang="cs-CZ" b="1" dirty="0"/>
              <a:t>1169/2011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sz="4800" b="1" dirty="0"/>
              <a:t>Jasné, přesné, srozumitelné,</a:t>
            </a:r>
            <a:br>
              <a:rPr lang="cs-CZ" sz="4800" b="1" dirty="0"/>
            </a:br>
            <a:r>
              <a:rPr lang="cs-CZ" sz="4800" b="1" dirty="0"/>
              <a:t>snadno čitelné, nesmazatelné.</a:t>
            </a:r>
          </a:p>
        </p:txBody>
      </p:sp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031F8923-37D6-4A82-AC76-C4E22EFCF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315702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EC482A-2675-4141-ADB1-EDE2C724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Povinné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B39B15-2A71-418A-9273-9FD24675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cs-CZ" dirty="0"/>
              <a:t>Název potraviny</a:t>
            </a:r>
          </a:p>
          <a:p>
            <a:pPr marL="514350" indent="-514350">
              <a:buAutoNum type="arabicPeriod"/>
            </a:pPr>
            <a:r>
              <a:rPr lang="cs-CZ" dirty="0"/>
              <a:t>Seznam složek (= </a:t>
            </a:r>
            <a:r>
              <a:rPr lang="cs-CZ" dirty="0" smtClean="0"/>
              <a:t>složení = </a:t>
            </a:r>
            <a:r>
              <a:rPr lang="cs-CZ" dirty="0" smtClean="0"/>
              <a:t>kvalita; seřazeno podle množství)</a:t>
            </a:r>
            <a:endParaRPr lang="cs-CZ" dirty="0"/>
          </a:p>
          <a:p>
            <a:pPr marL="514350" indent="-514350">
              <a:buAutoNum type="arabicPeriod"/>
            </a:pPr>
            <a:r>
              <a:rPr lang="cs-CZ" dirty="0"/>
              <a:t>Alergeny</a:t>
            </a:r>
          </a:p>
          <a:p>
            <a:pPr marL="514350" indent="-514350">
              <a:buAutoNum type="arabicPeriod"/>
            </a:pPr>
            <a:r>
              <a:rPr lang="cs-CZ" dirty="0"/>
              <a:t>Množství určitých složek nebo jejich skupin</a:t>
            </a:r>
          </a:p>
          <a:p>
            <a:pPr marL="514350" indent="-514350">
              <a:buAutoNum type="arabicPeriod"/>
            </a:pPr>
            <a:r>
              <a:rPr lang="cs-CZ" dirty="0"/>
              <a:t>Čisté množství potraviny</a:t>
            </a:r>
          </a:p>
          <a:p>
            <a:pPr marL="514350" indent="-514350">
              <a:buAutoNum type="arabicPeriod"/>
            </a:pPr>
            <a:r>
              <a:rPr lang="cs-CZ" dirty="0"/>
              <a:t>Datum minimální trvanlivosti nebo použitelnosti</a:t>
            </a:r>
          </a:p>
          <a:p>
            <a:pPr marL="514350" indent="-514350">
              <a:buAutoNum type="arabicPeriod"/>
            </a:pPr>
            <a:r>
              <a:rPr lang="cs-CZ" dirty="0"/>
              <a:t>Zvláštní podmínky použití</a:t>
            </a:r>
          </a:p>
          <a:p>
            <a:pPr marL="514350" indent="-514350">
              <a:buAutoNum type="arabicPeriod"/>
            </a:pPr>
            <a:r>
              <a:rPr lang="cs-CZ" dirty="0"/>
              <a:t>Jméno nebo obchodní název a sídlo výrobce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8588D8-8951-43D5-8038-21CA33BC4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996C69-F090-4488-8F45-78223940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0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CB24-F523-4991-896C-81357FCA4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Povinné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87F2E1-664B-4845-B0E3-33F5DDF99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816"/>
            <a:ext cx="10815320" cy="4380739"/>
          </a:xfrm>
        </p:spPr>
        <p:txBody>
          <a:bodyPr/>
          <a:lstStyle/>
          <a:p>
            <a:pPr marL="514350" indent="-576000">
              <a:buFont typeface="+mj-lt"/>
              <a:buAutoNum type="arabicPeriod" startAt="9"/>
            </a:pPr>
            <a:r>
              <a:rPr lang="cs-CZ" dirty="0"/>
              <a:t>Země původu nebo provenience</a:t>
            </a:r>
          </a:p>
          <a:p>
            <a:pPr marL="514350" indent="-576000">
              <a:buFont typeface="+mj-lt"/>
              <a:buAutoNum type="arabicPeriod" startAt="9"/>
            </a:pPr>
            <a:r>
              <a:rPr lang="cs-CZ" dirty="0"/>
              <a:t>Návod k použití v případě, že by potravinu bylo obtížné použít</a:t>
            </a:r>
          </a:p>
          <a:p>
            <a:pPr marL="514350" indent="-576000">
              <a:buFont typeface="+mj-lt"/>
              <a:buAutoNum type="arabicPeriod" startAt="9"/>
            </a:pPr>
            <a:r>
              <a:rPr lang="cs-CZ" dirty="0"/>
              <a:t>Obsah alkoholu v % </a:t>
            </a:r>
            <a:r>
              <a:rPr lang="cs-CZ" dirty="0" err="1"/>
              <a:t>obj</a:t>
            </a:r>
            <a:r>
              <a:rPr lang="cs-CZ" dirty="0"/>
              <a:t>. (nad 1,2 %)</a:t>
            </a:r>
          </a:p>
          <a:p>
            <a:pPr marL="514350" indent="-576000">
              <a:buFont typeface="+mj-lt"/>
              <a:buAutoNum type="arabicPeriod" startAt="9"/>
            </a:pPr>
            <a:r>
              <a:rPr lang="cs-CZ" dirty="0"/>
              <a:t>Výživové údaje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438CA9-FF42-41F0-B464-8C5DAC71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EBFBA4-116F-4D70-AE36-E7B53CE4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6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1DB84-9AAD-4670-9D42-94063C60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Alergeny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25639A-FF5E-4F05-9BF2-92CDCF8BD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uvedeny v seznamu v příloze nařízení</a:t>
            </a:r>
          </a:p>
          <a:p>
            <a:r>
              <a:rPr lang="cs-CZ" dirty="0"/>
              <a:t>každá látka ze seznamu, která způsobuje </a:t>
            </a:r>
            <a:r>
              <a:rPr lang="cs-CZ" b="1" dirty="0"/>
              <a:t>alergii nebo nesnášenlivost</a:t>
            </a:r>
            <a:r>
              <a:rPr lang="cs-CZ" dirty="0"/>
              <a:t> a stále se nachází v hotovém výrobku</a:t>
            </a:r>
          </a:p>
          <a:p>
            <a:r>
              <a:rPr lang="cs-CZ" dirty="0"/>
              <a:t>musí být </a:t>
            </a:r>
            <a:r>
              <a:rPr lang="cs-CZ" b="1" dirty="0"/>
              <a:t>rozeznatelně označeny:</a:t>
            </a:r>
          </a:p>
          <a:p>
            <a:pPr lvl="1"/>
            <a:r>
              <a:rPr lang="cs-CZ" dirty="0"/>
              <a:t>surovina, surovina, surovina, </a:t>
            </a:r>
            <a:r>
              <a:rPr lang="cs-CZ" b="1" dirty="0"/>
              <a:t>surovina</a:t>
            </a:r>
            <a:r>
              <a:rPr lang="cs-CZ" dirty="0"/>
              <a:t>, surovina</a:t>
            </a:r>
          </a:p>
          <a:p>
            <a:pPr lvl="1"/>
            <a:r>
              <a:rPr lang="cs-CZ" dirty="0"/>
              <a:t>surovina, surovina, surovina, </a:t>
            </a:r>
            <a:r>
              <a:rPr lang="cs-CZ" i="1" dirty="0"/>
              <a:t>surovina</a:t>
            </a:r>
            <a:r>
              <a:rPr lang="cs-CZ" dirty="0"/>
              <a:t>, surovina</a:t>
            </a:r>
          </a:p>
          <a:p>
            <a:pPr lvl="1"/>
            <a:r>
              <a:rPr lang="cs-CZ" dirty="0"/>
              <a:t>surovina, surovina, surovina, </a:t>
            </a:r>
            <a:r>
              <a:rPr lang="cs-CZ" u="sng" dirty="0"/>
              <a:t>surovina</a:t>
            </a:r>
            <a:r>
              <a:rPr lang="cs-CZ" dirty="0"/>
              <a:t>, surovina</a:t>
            </a:r>
          </a:p>
          <a:p>
            <a:pPr lvl="1"/>
            <a:r>
              <a:rPr lang="cs-CZ" dirty="0"/>
              <a:t>surovina, surovina, surovina, SUROVINA, surovina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055D55-6B4D-4D90-AE96-68A069F3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5663B7-76E3-4AD8-A30B-C26CF64B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2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D08C10-6174-4E1C-8969-241A3E0F8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jsou to výživová doporučení?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EC3C27-E306-4565-8641-03F9D35A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361184-B050-4631-9FE6-156719A6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1BDDD0-34F4-4EAD-A67E-64199AE7A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3E7F6CC-6098-4013-B186-9A8EC07E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9259">
            <a:off x="8385929" y="2007663"/>
            <a:ext cx="2726257" cy="218726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BF8E34C-61A2-4771-900F-4AC4ADEC1A06}"/>
              </a:ext>
            </a:extLst>
          </p:cNvPr>
          <p:cNvSpPr txBox="1"/>
          <p:nvPr/>
        </p:nvSpPr>
        <p:spPr>
          <a:xfrm>
            <a:off x="4569411" y="3412786"/>
            <a:ext cx="2929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/>
              <a:t>Denní příjem Ca</a:t>
            </a:r>
          </a:p>
          <a:p>
            <a:pPr algn="ctr"/>
            <a:r>
              <a:rPr lang="cs-CZ" sz="2400" b="1" dirty="0"/>
              <a:t>by měl být 1 000 mg.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9660427-5415-4BB6-BBEA-EF777745C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9823">
            <a:off x="1336499" y="2213105"/>
            <a:ext cx="6193410" cy="28941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745A6B4-1778-460D-9BFA-3077E5E0C8C2}"/>
              </a:ext>
            </a:extLst>
          </p:cNvPr>
          <p:cNvSpPr txBox="1"/>
          <p:nvPr/>
        </p:nvSpPr>
        <p:spPr>
          <a:xfrm>
            <a:off x="7185093" y="5082457"/>
            <a:ext cx="3448123" cy="95410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/>
              <a:t>Ovoce jen dopoledne,</a:t>
            </a:r>
            <a:br>
              <a:rPr lang="cs-CZ" sz="2800" b="1" dirty="0"/>
            </a:br>
            <a:r>
              <a:rPr lang="cs-CZ" sz="2800" b="1" dirty="0"/>
              <a:t>zeleninu odpoledne!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7DD6DC1-E910-407C-AF38-DD9E69348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774" y="1672975"/>
            <a:ext cx="3181350" cy="4572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1F5A593-BE8A-40EC-8D71-D969EE5F7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350" y="3000473"/>
            <a:ext cx="5334000" cy="2667000"/>
          </a:xfrm>
          <a:prstGeom prst="rect">
            <a:avLst/>
          </a:prstGeom>
        </p:spPr>
      </p:pic>
      <p:pic>
        <p:nvPicPr>
          <p:cNvPr id="17" name="Obrázek 16" descr="Obsah obrázku muž, osoba, oblečení&#10;&#10;Popis vygenerován s velmi vysokou mírou spolehlivosti">
            <a:extLst>
              <a:ext uri="{FF2B5EF4-FFF2-40B4-BE49-F238E27FC236}">
                <a16:creationId xmlns:a16="http://schemas.microsoft.com/office/drawing/2014/main" id="{41EA36B3-CD4D-484E-B32A-8E2B53F28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564" y="1865956"/>
            <a:ext cx="6231717" cy="392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9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://www.motorestceskylev.cz/wp-content/uploads/2014/02/alergeny.jpg">
            <a:extLst>
              <a:ext uri="{FF2B5EF4-FFF2-40B4-BE49-F238E27FC236}">
                <a16:creationId xmlns:a16="http://schemas.microsoft.com/office/drawing/2014/main" id="{C97AE1EA-8569-4C89-8369-247094BB6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" b="5689"/>
          <a:stretch/>
        </p:blipFill>
        <p:spPr bwMode="auto">
          <a:xfrm>
            <a:off x="3356843" y="-1"/>
            <a:ext cx="547831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155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4805D-E1AB-47F1-ADB1-8C4FF2D53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Alergeny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44AC62-2E43-4050-9418-B15BF908B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08BB9F-FDBD-4AA4-8758-D6BFF8F6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1DDA2C-4540-45CE-9DC1-8C198CA8D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62" y="1637371"/>
            <a:ext cx="61626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20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D162B-D3A0-4356-B6F7-EF485397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Výživové údaje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D84C2F8-16BC-4D8E-8237-132300FB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326993-125D-4589-95D1-3FC8405C7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32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F342B8-1499-464E-A6C6-C66F872B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10" y="1646896"/>
            <a:ext cx="7134225" cy="4505325"/>
          </a:xfrm>
          <a:prstGeom prst="rect">
            <a:avLst/>
          </a:prstGeom>
        </p:spPr>
      </p:pic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CBE14244-C58A-470D-B987-A681D8CDDD07}"/>
              </a:ext>
            </a:extLst>
          </p:cNvPr>
          <p:cNvSpPr/>
          <p:nvPr/>
        </p:nvSpPr>
        <p:spPr>
          <a:xfrm>
            <a:off x="8203869" y="1872638"/>
            <a:ext cx="364807" cy="4053840"/>
          </a:xfrm>
          <a:prstGeom prst="rightBrace">
            <a:avLst>
              <a:gd name="adj1" fmla="val 178220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B170D7F-A223-4A54-9318-853AD7979618}"/>
              </a:ext>
            </a:extLst>
          </p:cNvPr>
          <p:cNvSpPr txBox="1"/>
          <p:nvPr/>
        </p:nvSpPr>
        <p:spPr>
          <a:xfrm>
            <a:off x="8863598" y="3587149"/>
            <a:ext cx="2584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povinné údaje</a:t>
            </a:r>
          </a:p>
        </p:txBody>
      </p:sp>
    </p:spTree>
    <p:extLst>
      <p:ext uri="{BB962C8B-B14F-4D97-AF65-F5344CB8AC3E}">
        <p14:creationId xmlns:p14="http://schemas.microsoft.com/office/powerpoint/2010/main" val="96674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B0BB5F-D710-49ED-B8D7-C16DF8D19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Výživové údaje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A659125-D238-479D-B164-62A5313B9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D58936-9ECF-45AF-9BA9-AB78D388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33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F2D57DF-B921-43E8-A07F-4CE5749A3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55" y="1461159"/>
            <a:ext cx="4560688" cy="47955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14D4FA9-11AB-4C9D-9552-A1EC657CCF71}"/>
              </a:ext>
            </a:extLst>
          </p:cNvPr>
          <p:cNvSpPr/>
          <p:nvPr/>
        </p:nvSpPr>
        <p:spPr>
          <a:xfrm>
            <a:off x="1127760" y="3281680"/>
            <a:ext cx="4277360" cy="13512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6C682CE-BE9E-4BCF-9622-30A1A891EEB1}"/>
              </a:ext>
            </a:extLst>
          </p:cNvPr>
          <p:cNvSpPr/>
          <p:nvPr/>
        </p:nvSpPr>
        <p:spPr>
          <a:xfrm>
            <a:off x="1127760" y="5059680"/>
            <a:ext cx="4277360" cy="2489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D37CB7B-4DEF-4EA1-845C-3A0C4FAFABDA}"/>
              </a:ext>
            </a:extLst>
          </p:cNvPr>
          <p:cNvSpPr/>
          <p:nvPr/>
        </p:nvSpPr>
        <p:spPr>
          <a:xfrm>
            <a:off x="1127760" y="5852160"/>
            <a:ext cx="4277360" cy="325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2DA357A1-F8E8-4D18-8947-870FE0B2F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520" y="1620816"/>
            <a:ext cx="5842000" cy="4380739"/>
          </a:xfrm>
        </p:spPr>
        <p:txBody>
          <a:bodyPr/>
          <a:lstStyle/>
          <a:p>
            <a:r>
              <a:rPr lang="cs-CZ" b="1" dirty="0"/>
              <a:t>dobrovolné údaje</a:t>
            </a:r>
          </a:p>
          <a:p>
            <a:pPr lvl="1"/>
            <a:r>
              <a:rPr lang="cs-CZ" dirty="0"/>
              <a:t>MUFA, PUFA, n-3, n-6</a:t>
            </a:r>
          </a:p>
          <a:p>
            <a:pPr lvl="1"/>
            <a:r>
              <a:rPr lang="cs-CZ" dirty="0" err="1"/>
              <a:t>polyalkoholy</a:t>
            </a:r>
            <a:endParaRPr lang="cs-CZ" dirty="0"/>
          </a:p>
          <a:p>
            <a:pPr lvl="1"/>
            <a:r>
              <a:rPr lang="cs-CZ" dirty="0"/>
              <a:t>škrob</a:t>
            </a:r>
          </a:p>
          <a:p>
            <a:pPr lvl="1"/>
            <a:r>
              <a:rPr lang="cs-CZ" dirty="0"/>
              <a:t>vláknina</a:t>
            </a:r>
          </a:p>
          <a:p>
            <a:pPr lvl="1"/>
            <a:r>
              <a:rPr lang="cs-CZ" dirty="0"/>
              <a:t>vitaminy nebo minerální látky přítomné ve významném množství</a:t>
            </a:r>
          </a:p>
        </p:txBody>
      </p:sp>
    </p:spTree>
    <p:extLst>
      <p:ext uri="{BB962C8B-B14F-4D97-AF65-F5344CB8AC3E}">
        <p14:creationId xmlns:p14="http://schemas.microsoft.com/office/powerpoint/2010/main" val="6352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9D104-E07E-4A61-A1E0-1E54E7077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Významné množství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967A69-9494-4820-812A-77D69B48F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/>
              <a:t>15 % referenční hodnoty </a:t>
            </a:r>
            <a:r>
              <a:rPr lang="cs-CZ" altLang="cs-CZ" dirty="0"/>
              <a:t>příjmu pro daný vitamin nebo ML na 100 g nebo 100 ml v případě produktů jiných než nápoje</a:t>
            </a:r>
          </a:p>
          <a:p>
            <a:pPr>
              <a:defRPr/>
            </a:pPr>
            <a:r>
              <a:rPr lang="cs-CZ" altLang="cs-CZ" b="1" dirty="0"/>
              <a:t>7,5 % referenční hodnoty </a:t>
            </a:r>
            <a:r>
              <a:rPr lang="cs-CZ" altLang="cs-CZ" dirty="0"/>
              <a:t>příjmu pro daný vitamin nebo ML na 100 ml v případě nápoje</a:t>
            </a:r>
          </a:p>
          <a:p>
            <a:pPr>
              <a:defRPr/>
            </a:pPr>
            <a:r>
              <a:rPr lang="cs-CZ" altLang="cs-CZ" b="1" dirty="0"/>
              <a:t>15 % referenční hodnoty </a:t>
            </a:r>
            <a:r>
              <a:rPr lang="cs-CZ" altLang="cs-CZ" dirty="0"/>
              <a:t>příjmu pro daný vitamin nebo ML </a:t>
            </a:r>
            <a:r>
              <a:rPr lang="cs-CZ" altLang="cs-CZ" b="1" dirty="0"/>
              <a:t>na porci </a:t>
            </a:r>
            <a:r>
              <a:rPr lang="cs-CZ" altLang="cs-CZ" dirty="0"/>
              <a:t>v případě, že balení obsahuje pouze jednu porci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F2F1CF5-6F95-44EE-B645-0A8BBE5F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135730-93F6-4CBE-A9F6-3E49441F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4805D-E1AB-47F1-ADB1-8C4FF2D53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Výrobek může obsahovat…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44AC62-2E43-4050-9418-B15BF908B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08BB9F-FDBD-4AA4-8758-D6BFF8F6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35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1DDA2C-4540-45CE-9DC1-8C198CA8D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62" y="1637371"/>
            <a:ext cx="61626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95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B428FF-9E03-4B2E-96C5-1F7D7D52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Výživová a zdravotní tvrzení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CABB52-3FBF-44AE-957E-C789572F1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výživové tvrzení</a:t>
            </a:r>
            <a:endParaRPr lang="cs-CZ" dirty="0"/>
          </a:p>
          <a:p>
            <a:pPr lvl="1"/>
            <a:r>
              <a:rPr lang="cs-CZ" dirty="0"/>
              <a:t>každé tvrzení, které uvádí, naznačuje nebo ze kterého vyplývá, že potravina má určité prospěšné výživové vlastnosti v důsledku</a:t>
            </a:r>
          </a:p>
          <a:p>
            <a:pPr lvl="2"/>
            <a:r>
              <a:rPr lang="cs-CZ" dirty="0"/>
              <a:t>energetické (kalorické) hodnoty, kterou poskytuje, poskytuje ve snížené nebo zvýšené míře nebo neobsahuje</a:t>
            </a:r>
          </a:p>
          <a:p>
            <a:pPr lvl="2"/>
            <a:r>
              <a:rPr lang="cs-CZ" dirty="0"/>
              <a:t>živin či jiných látek, které buď obsahuje, obsahuje ve snížené či zvýšené míře, nebo neobsahuje</a:t>
            </a:r>
          </a:p>
          <a:p>
            <a:r>
              <a:rPr lang="cs-CZ" b="1" dirty="0"/>
              <a:t>zdravotní tvrzení</a:t>
            </a:r>
            <a:endParaRPr lang="cs-CZ" dirty="0"/>
          </a:p>
          <a:p>
            <a:pPr lvl="1"/>
            <a:r>
              <a:rPr lang="cs-CZ" dirty="0"/>
              <a:t>každé tvrzení, které uvádí, naznačuje nebo ze kterého vyplývá, že existuje souvislost mezi kategorií potravin, potravinou nebo některou z jejích složek a zdravím</a:t>
            </a:r>
            <a:endParaRPr lang="cs-CZ" b="1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387ECF0-CFE2-41A0-8007-C0235B08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AFAD97-6F00-4E12-A9F1-2AD78D77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7102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09704A-8EC7-4E59-839E-C9787D01A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Výživová tvrzení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42470F-F9A2-4FCD-A01A-995647382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ZDROJ VLÁKNINY</a:t>
            </a:r>
            <a:r>
              <a:rPr lang="cs-CZ" dirty="0"/>
              <a:t/>
            </a:r>
            <a:br>
              <a:rPr lang="cs-CZ" dirty="0"/>
            </a:br>
            <a:r>
              <a:rPr lang="cs-CZ" sz="2400" dirty="0"/>
              <a:t>Tvrzení, že se jedná o potravinu, která je zdrojem vlákniny, a jakékoli tvrzení, které má pro spotřebitele pravděpodobně stejný význam, lze použít pouze tehdy, obsahuje-li produkt alespoň 3 g vlákniny na 100 g nebo alespoň 1,5 g na 100 kcal.</a:t>
            </a:r>
            <a:br>
              <a:rPr lang="cs-CZ" sz="2400" dirty="0"/>
            </a:br>
            <a:endParaRPr lang="cs-CZ" dirty="0"/>
          </a:p>
          <a:p>
            <a:r>
              <a:rPr lang="cs-CZ" b="1" dirty="0"/>
              <a:t>S VYSOKÝM OBSAHEM VLÁKNINY</a:t>
            </a:r>
            <a:r>
              <a:rPr lang="cs-CZ" dirty="0"/>
              <a:t/>
            </a:r>
            <a:br>
              <a:rPr lang="cs-CZ" dirty="0"/>
            </a:br>
            <a:r>
              <a:rPr lang="cs-CZ" sz="2400" dirty="0"/>
              <a:t>Tvrzení, že se jedná o potravinu s vysokým obsahem vlákniny, a jakékoli tvrzení, které má pro spotřebitele pravděpodobně stejný význam, lze použít pouze tehdy, obsahuje-li produkt alespoň 6 g vlákniny na 100 g nebo alespoň 3 g na 100 kcal.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24231FE-C46D-402B-B050-DC6603C9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ACDF90B-1282-48D2-822F-62E533EEA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107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1E99E7-7AB6-45A3-9C1D-A053612F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Zdravotní tvrzení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C43014-5B0B-4465-AA01-CDD5CC364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VITAMIN C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Vitamin C přispívá ke snížení míry únavy a vyčerpání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VÁPNÍK</a:t>
            </a:r>
            <a:br>
              <a:rPr lang="cs-CZ" b="1" dirty="0"/>
            </a:br>
            <a:r>
              <a:rPr lang="cs-CZ" dirty="0" err="1">
                <a:ea typeface="Segoe UI" panose="020B0502040204020203" pitchFamily="34" charset="0"/>
              </a:rPr>
              <a:t>Vápník</a:t>
            </a:r>
            <a:r>
              <a:rPr lang="cs-CZ" dirty="0">
                <a:ea typeface="Segoe UI" panose="020B0502040204020203" pitchFamily="34" charset="0"/>
              </a:rPr>
              <a:t> přispívá k normální srážlivosti krve.</a:t>
            </a:r>
            <a:br>
              <a:rPr lang="cs-CZ" dirty="0">
                <a:ea typeface="Segoe UI" panose="020B0502040204020203" pitchFamily="34" charset="0"/>
              </a:rPr>
            </a:br>
            <a:r>
              <a:rPr lang="cs-CZ" dirty="0">
                <a:ea typeface="Segoe UI" panose="020B0502040204020203" pitchFamily="34" charset="0"/>
              </a:rPr>
              <a:t>Vápník přispívá k normálnímu metabolismu energie.</a:t>
            </a:r>
            <a:br>
              <a:rPr lang="cs-CZ" dirty="0">
                <a:ea typeface="Segoe UI" panose="020B0502040204020203" pitchFamily="34" charset="0"/>
              </a:rPr>
            </a:br>
            <a:r>
              <a:rPr lang="cs-CZ" dirty="0">
                <a:ea typeface="Segoe UI" panose="020B0502040204020203" pitchFamily="34" charset="0"/>
              </a:rPr>
              <a:t>Vápník přispívá k normální funkci svalů.</a:t>
            </a:r>
            <a:br>
              <a:rPr lang="cs-CZ" dirty="0">
                <a:ea typeface="Segoe UI" panose="020B0502040204020203" pitchFamily="34" charset="0"/>
              </a:rPr>
            </a:br>
            <a:r>
              <a:rPr lang="cs-CZ" dirty="0">
                <a:ea typeface="Segoe UI" panose="020B0502040204020203" pitchFamily="34" charset="0"/>
              </a:rPr>
              <a:t>Vápník přispívá k normálnímu přenosu nervového vzruchu.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BE6077-31B5-4A70-A492-9473FE75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081E34-70BC-4F1B-9BAA-FB1E3670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879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6FE2D6-531D-46BD-AEF1-96C0AB2E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Tvrzení nesmí…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EE5885-FED9-4398-B03F-A911A2F4E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být nepravdivá nebo klamavá</a:t>
            </a:r>
          </a:p>
          <a:p>
            <a:r>
              <a:rPr lang="cs-CZ" dirty="0"/>
              <a:t>vyvolávat pochybnosti o jiných potravinách</a:t>
            </a:r>
          </a:p>
          <a:p>
            <a:r>
              <a:rPr lang="cs-CZ" dirty="0"/>
              <a:t>nabádat k nadměrné konzumaci určité potraviny</a:t>
            </a:r>
          </a:p>
          <a:p>
            <a:r>
              <a:rPr lang="cs-CZ" dirty="0"/>
              <a:t>uvádět, že pestrá strava nemůže zajistit přiměřené množství živin</a:t>
            </a:r>
          </a:p>
          <a:p>
            <a:r>
              <a:rPr lang="cs-CZ" dirty="0"/>
              <a:t>odkazovat na změny tělesných funkcí, které vzbuzují strach, a to textem, obrazově, graficky či symbolicky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F8B51CB-C04D-457D-83E5-1E861B435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5103C82-0F6C-4428-83C8-C78D3F0B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8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jsou výživová doporučení?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hodnocení stavu výživy na populační i individuální úrovni</a:t>
            </a:r>
          </a:p>
          <a:p>
            <a:r>
              <a:rPr lang="cs-CZ" dirty="0"/>
              <a:t>plánování výživy na populační i individuální úrovni</a:t>
            </a:r>
          </a:p>
          <a:p>
            <a:pPr lvl="1"/>
            <a:r>
              <a:rPr lang="cs-CZ" dirty="0"/>
              <a:t>za jakým účelem?</a:t>
            </a:r>
          </a:p>
          <a:p>
            <a:r>
              <a:rPr lang="cs-CZ" dirty="0"/>
              <a:t>tvorba potravinové a výživové politiky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3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Brezkova\Dokumenty\Obrázky\halinka\foto-09.jpg">
            <a:extLst>
              <a:ext uri="{FF2B5EF4-FFF2-40B4-BE49-F238E27FC236}">
                <a16:creationId xmlns:a16="http://schemas.microsoft.com/office/drawing/2014/main" id="{C9E8C2E5-61CA-4406-B01B-EA13F00F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32" y="389443"/>
            <a:ext cx="8863008" cy="607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Brezkova\Dokumenty\Obrázky\halinka\foto-07.jpg">
            <a:extLst>
              <a:ext uri="{FF2B5EF4-FFF2-40B4-BE49-F238E27FC236}">
                <a16:creationId xmlns:a16="http://schemas.microsoft.com/office/drawing/2014/main" id="{7F91B3A4-F904-46CA-8303-327584E0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8" y="1457466"/>
            <a:ext cx="3343400" cy="501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212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Brezkova\Dokumenty\Obrázky\halinka\foto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151387"/>
            <a:ext cx="4816475" cy="65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899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Brezkova\Dokumenty\Obrázky\halinka\foto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8" y="2325402"/>
            <a:ext cx="4210023" cy="220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90" y="832753"/>
            <a:ext cx="7244748" cy="519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46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autokabelky.cz/wp-content/uploads/2014/12/pitn%C3%BD-re%C5%BEim_1.jpg">
            <a:extLst>
              <a:ext uri="{FF2B5EF4-FFF2-40B4-BE49-F238E27FC236}">
                <a16:creationId xmlns:a16="http://schemas.microsoft.com/office/drawing/2014/main" id="{A3771575-4839-4D80-A345-45B651397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délník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Pitný režim</a:t>
            </a:r>
          </a:p>
        </p:txBody>
      </p:sp>
    </p:spTree>
    <p:extLst>
      <p:ext uri="{BB962C8B-B14F-4D97-AF65-F5344CB8AC3E}">
        <p14:creationId xmlns:p14="http://schemas.microsoft.com/office/powerpoint/2010/main" val="827473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nám je voda?</a:t>
            </a:r>
          </a:p>
        </p:txBody>
      </p:sp>
      <p:pic>
        <p:nvPicPr>
          <p:cNvPr id="1026" name="Picture 2" descr="Výsledek obrázku pro teplom&amp;ecaron;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74" y="1642896"/>
            <a:ext cx="28098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296464" y="5386221"/>
            <a:ext cx="2977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TEPLOTA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929023" y="5386221"/>
            <a:ext cx="5155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ROZPOUŠTĚDLO</a:t>
            </a:r>
          </a:p>
        </p:txBody>
      </p:sp>
      <p:pic>
        <p:nvPicPr>
          <p:cNvPr id="1028" name="Picture 4" descr="Výsledek obrázku pro dissolved nac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137" y="1642895"/>
            <a:ext cx="39433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234252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nám je voda?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171590" y="5439231"/>
            <a:ext cx="4269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VYLUČOVÁNÍ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359550" y="5439228"/>
            <a:ext cx="4814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TRÁVICÍ ŠŤÁVY</a:t>
            </a:r>
          </a:p>
        </p:txBody>
      </p:sp>
      <p:pic>
        <p:nvPicPr>
          <p:cNvPr id="2050" name="Picture 2" descr="Výsledek obrázku pro wc 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78" y="1695904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trávicí š&amp;tcaron;á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55" y="1695903"/>
            <a:ext cx="35814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83215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nám je voda?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647576" y="5184435"/>
            <a:ext cx="33650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ACIDOBAZICKÁ</a:t>
            </a:r>
          </a:p>
          <a:p>
            <a:pPr algn="ctr"/>
            <a:r>
              <a:rPr lang="cs-CZ" sz="32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ROVNOVÁHA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012867" y="5247503"/>
            <a:ext cx="3562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NÁRAZNÍK</a:t>
            </a:r>
          </a:p>
        </p:txBody>
      </p:sp>
      <p:pic>
        <p:nvPicPr>
          <p:cNvPr id="3074" name="Picture 2" descr="Výsledek obrázku pro acid base bal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111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eye anatomy without lab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89" y="1607796"/>
            <a:ext cx="455295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181569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Zastoupení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731025"/>
            <a:ext cx="10515600" cy="1869799"/>
          </a:xfrm>
        </p:spPr>
        <p:txBody>
          <a:bodyPr>
            <a:normAutofit/>
          </a:bodyPr>
          <a:lstStyle/>
          <a:p>
            <a:r>
              <a:rPr lang="cs-CZ" dirty="0"/>
              <a:t>může se měnit v souvislosti se zdravotním stavem</a:t>
            </a:r>
          </a:p>
          <a:p>
            <a:r>
              <a:rPr lang="cs-CZ" dirty="0"/>
              <a:t>potíže již při nedostatku v jednotkách %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776207" y="2095585"/>
            <a:ext cx="362951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6600" dirty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60–70 %</a:t>
            </a:r>
          </a:p>
          <a:p>
            <a:pPr algn="ctr"/>
            <a:r>
              <a:rPr lang="cs-CZ" sz="4800" dirty="0">
                <a:latin typeface="Segoe UI" panose="020B0502040204020203" pitchFamily="34" charset="0"/>
                <a:cs typeface="Segoe UI" panose="020B0502040204020203" pitchFamily="34" charset="0"/>
              </a:rPr>
              <a:t>dospělý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053020" y="2070822"/>
            <a:ext cx="333456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6600" dirty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až 80 %</a:t>
            </a:r>
          </a:p>
          <a:p>
            <a:pPr algn="ctr"/>
            <a:r>
              <a:rPr lang="cs-CZ" sz="4800" dirty="0">
                <a:latin typeface="Segoe UI" panose="020B0502040204020203" pitchFamily="34" charset="0"/>
                <a:cs typeface="Segoe UI" panose="020B0502040204020203" pitchFamily="34" charset="0"/>
              </a:rPr>
              <a:t>kojenec</a:t>
            </a:r>
          </a:p>
        </p:txBody>
      </p:sp>
      <p:pic>
        <p:nvPicPr>
          <p:cNvPr id="1026" name="Picture 2" descr="Výsledek obrázku pro ke&amp;ccaron;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04" y="1772872"/>
            <a:ext cx="2737713" cy="273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tvaro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039" y="1911125"/>
            <a:ext cx="3393190" cy="259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397705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Bilance tekutin</a:t>
            </a:r>
          </a:p>
        </p:txBody>
      </p:sp>
      <p:pic>
        <p:nvPicPr>
          <p:cNvPr id="4098" name="Picture 2" descr="Výsledek obrázku pro lidské t&amp;ecaron;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06" y="1627236"/>
            <a:ext cx="2058988" cy="452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prava 3"/>
          <p:cNvSpPr/>
          <p:nvPr/>
        </p:nvSpPr>
        <p:spPr>
          <a:xfrm>
            <a:off x="981075" y="2573071"/>
            <a:ext cx="3548063" cy="262890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PŘÍJEM</a:t>
            </a:r>
          </a:p>
        </p:txBody>
      </p:sp>
      <p:sp>
        <p:nvSpPr>
          <p:cNvPr id="6" name="Šipka doprava 5"/>
          <p:cNvSpPr/>
          <p:nvPr/>
        </p:nvSpPr>
        <p:spPr>
          <a:xfrm>
            <a:off x="7662862" y="2573071"/>
            <a:ext cx="3548063" cy="262890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VÝDEJ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352398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Bilance tekutin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příjem</a:t>
            </a:r>
          </a:p>
          <a:p>
            <a:pPr lvl="1">
              <a:spcBef>
                <a:spcPts val="1800"/>
              </a:spcBef>
              <a:tabLst>
                <a:tab pos="3230563" algn="l"/>
              </a:tabLst>
            </a:pPr>
            <a:r>
              <a:rPr lang="cs-CZ" dirty="0"/>
              <a:t>tekutiny</a:t>
            </a:r>
            <a:r>
              <a:rPr lang="en-GB" dirty="0"/>
              <a:t>: </a:t>
            </a:r>
            <a:r>
              <a:rPr lang="cs-CZ" dirty="0"/>
              <a:t>	</a:t>
            </a:r>
            <a:r>
              <a:rPr lang="en-GB" dirty="0"/>
              <a:t>1 400 ml</a:t>
            </a:r>
          </a:p>
          <a:p>
            <a:pPr lvl="1">
              <a:tabLst>
                <a:tab pos="3230563" algn="l"/>
              </a:tabLst>
            </a:pPr>
            <a:r>
              <a:rPr lang="cs-CZ" dirty="0"/>
              <a:t>potraviny</a:t>
            </a:r>
            <a:r>
              <a:rPr lang="en-GB" dirty="0"/>
              <a:t>: </a:t>
            </a:r>
            <a:r>
              <a:rPr lang="cs-CZ" dirty="0"/>
              <a:t>	</a:t>
            </a:r>
            <a:r>
              <a:rPr lang="en-GB" dirty="0"/>
              <a:t>700 ml</a:t>
            </a:r>
          </a:p>
          <a:p>
            <a:pPr lvl="1">
              <a:tabLst>
                <a:tab pos="3230563" algn="l"/>
              </a:tabLst>
            </a:pPr>
            <a:r>
              <a:rPr lang="en-GB" dirty="0"/>
              <a:t>metabolism</a:t>
            </a:r>
            <a:r>
              <a:rPr lang="cs-CZ" dirty="0" err="1"/>
              <a:t>us</a:t>
            </a:r>
            <a:r>
              <a:rPr lang="en-GB" dirty="0"/>
              <a:t>: </a:t>
            </a:r>
            <a:r>
              <a:rPr lang="cs-CZ" dirty="0"/>
              <a:t>	</a:t>
            </a:r>
            <a:r>
              <a:rPr lang="en-GB" dirty="0"/>
              <a:t>200 ml</a:t>
            </a:r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294967295"/>
          </p:nvPr>
        </p:nvSpPr>
        <p:spPr>
          <a:xfrm>
            <a:off x="6452726" y="1620816"/>
            <a:ext cx="5181600" cy="4351338"/>
          </a:xfrm>
        </p:spPr>
        <p:txBody>
          <a:bodyPr/>
          <a:lstStyle/>
          <a:p>
            <a:endParaRPr lang="cs-CZ" b="1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endParaRPr lang="cs-CZ" b="1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r>
              <a:rPr lang="cs-CZ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výdej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006853" y="1618440"/>
            <a:ext cx="6178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Při příjmu 2 300 ml</a:t>
            </a:r>
            <a:r>
              <a:rPr lang="cs-CZ" sz="4800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cs-CZ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42785" y="6001555"/>
            <a:ext cx="5557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*bilance dle 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Krause‘s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 Food and 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Nutrition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 Care 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Process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, 2012</a:t>
            </a:r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176398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Hierarchie výživových doporučení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Zaoblený obdélník 6"/>
          <p:cNvSpPr/>
          <p:nvPr/>
        </p:nvSpPr>
        <p:spPr>
          <a:xfrm>
            <a:off x="1096010" y="2471650"/>
            <a:ext cx="2549236" cy="254923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/>
              <a:t>Nutriční standardy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4845974" y="2471650"/>
            <a:ext cx="2549236" cy="25492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Obecná doporučení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8595938" y="2471650"/>
            <a:ext cx="2549236" cy="254923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Doporučení založená na skupinách potravin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3954664" y="3339869"/>
            <a:ext cx="581891" cy="812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7704628" y="3339868"/>
            <a:ext cx="581891" cy="812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00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 v potravinách</a:t>
            </a:r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634731909"/>
              </p:ext>
            </p:extLst>
          </p:nvPr>
        </p:nvGraphicFramePr>
        <p:xfrm>
          <a:off x="1435358" y="1640552"/>
          <a:ext cx="1769630" cy="189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 6"/>
          <p:cNvGraphicFramePr/>
          <p:nvPr>
            <p:extLst>
              <p:ext uri="{D42A27DB-BD31-4B8C-83A1-F6EECF244321}">
                <p14:modId xmlns:p14="http://schemas.microsoft.com/office/powerpoint/2010/main" val="3646606557"/>
              </p:ext>
            </p:extLst>
          </p:nvPr>
        </p:nvGraphicFramePr>
        <p:xfrm>
          <a:off x="8696217" y="4183140"/>
          <a:ext cx="1769630" cy="189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1491364470"/>
              </p:ext>
            </p:extLst>
          </p:nvPr>
        </p:nvGraphicFramePr>
        <p:xfrm>
          <a:off x="4912379" y="1640553"/>
          <a:ext cx="2076447" cy="1899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159153305"/>
              </p:ext>
            </p:extLst>
          </p:nvPr>
        </p:nvGraphicFramePr>
        <p:xfrm>
          <a:off x="8696217" y="1670528"/>
          <a:ext cx="1769630" cy="189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f 9"/>
          <p:cNvGraphicFramePr/>
          <p:nvPr>
            <p:extLst>
              <p:ext uri="{D42A27DB-BD31-4B8C-83A1-F6EECF244321}">
                <p14:modId xmlns:p14="http://schemas.microsoft.com/office/powerpoint/2010/main" val="3462882217"/>
              </p:ext>
            </p:extLst>
          </p:nvPr>
        </p:nvGraphicFramePr>
        <p:xfrm>
          <a:off x="1435356" y="4183140"/>
          <a:ext cx="1769630" cy="189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af 12"/>
          <p:cNvGraphicFramePr/>
          <p:nvPr>
            <p:extLst>
              <p:ext uri="{D42A27DB-BD31-4B8C-83A1-F6EECF244321}">
                <p14:modId xmlns:p14="http://schemas.microsoft.com/office/powerpoint/2010/main" val="3795188910"/>
              </p:ext>
            </p:extLst>
          </p:nvPr>
        </p:nvGraphicFramePr>
        <p:xfrm>
          <a:off x="5065786" y="4109748"/>
          <a:ext cx="1769631" cy="1899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Obdélník 2"/>
          <p:cNvSpPr/>
          <p:nvPr/>
        </p:nvSpPr>
        <p:spPr>
          <a:xfrm>
            <a:off x="5135009" y="1696469"/>
            <a:ext cx="1748271" cy="18209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Kuřecí prsa</a:t>
            </a:r>
            <a:b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restovaná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8680860" y="4109748"/>
            <a:ext cx="1800343" cy="18572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Okurka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416965" y="1670528"/>
            <a:ext cx="1806410" cy="1912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Pšeničný</a:t>
            </a:r>
            <a:b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chléb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419999" y="4109748"/>
            <a:ext cx="1800343" cy="18572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Vlašské ořechy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5135009" y="4109748"/>
            <a:ext cx="1753872" cy="18572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Víno bílé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8680860" y="1650501"/>
            <a:ext cx="1806410" cy="1912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</a:rPr>
              <a:t>Jogurt bílý</a:t>
            </a:r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34319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8" grpId="0" animBg="1"/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Bilance tekutin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příjem</a:t>
            </a:r>
          </a:p>
          <a:p>
            <a:pPr lvl="1">
              <a:spcBef>
                <a:spcPts val="1800"/>
              </a:spcBef>
              <a:tabLst>
                <a:tab pos="3230563" algn="l"/>
              </a:tabLst>
            </a:pPr>
            <a:r>
              <a:rPr lang="cs-CZ" dirty="0"/>
              <a:t>tekutiny</a:t>
            </a:r>
            <a:r>
              <a:rPr lang="en-GB" dirty="0"/>
              <a:t>: </a:t>
            </a:r>
            <a:r>
              <a:rPr lang="cs-CZ" dirty="0"/>
              <a:t>	</a:t>
            </a:r>
            <a:r>
              <a:rPr lang="en-GB" dirty="0"/>
              <a:t>1 400 ml</a:t>
            </a:r>
          </a:p>
          <a:p>
            <a:pPr lvl="1">
              <a:tabLst>
                <a:tab pos="3230563" algn="l"/>
              </a:tabLst>
            </a:pPr>
            <a:r>
              <a:rPr lang="cs-CZ" dirty="0"/>
              <a:t>potraviny</a:t>
            </a:r>
            <a:r>
              <a:rPr lang="en-GB" dirty="0"/>
              <a:t>: </a:t>
            </a:r>
            <a:r>
              <a:rPr lang="cs-CZ" dirty="0"/>
              <a:t>	</a:t>
            </a:r>
            <a:r>
              <a:rPr lang="en-GB" dirty="0"/>
              <a:t>700 ml</a:t>
            </a:r>
          </a:p>
          <a:p>
            <a:pPr lvl="1">
              <a:tabLst>
                <a:tab pos="3230563" algn="l"/>
              </a:tabLst>
            </a:pPr>
            <a:r>
              <a:rPr lang="en-GB" dirty="0"/>
              <a:t>metabolism</a:t>
            </a:r>
            <a:r>
              <a:rPr lang="cs-CZ" dirty="0" err="1"/>
              <a:t>us</a:t>
            </a:r>
            <a:r>
              <a:rPr lang="en-GB" dirty="0"/>
              <a:t>: </a:t>
            </a:r>
            <a:r>
              <a:rPr lang="cs-CZ" dirty="0"/>
              <a:t>	</a:t>
            </a:r>
            <a:r>
              <a:rPr lang="en-GB" dirty="0"/>
              <a:t>200 ml</a:t>
            </a:r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294967295"/>
          </p:nvPr>
        </p:nvSpPr>
        <p:spPr>
          <a:xfrm>
            <a:off x="6452726" y="1620816"/>
            <a:ext cx="5181600" cy="4351338"/>
          </a:xfrm>
        </p:spPr>
        <p:txBody>
          <a:bodyPr/>
          <a:lstStyle/>
          <a:p>
            <a:endParaRPr lang="cs-CZ" b="1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endParaRPr lang="cs-CZ" b="1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r>
              <a:rPr lang="cs-CZ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výdej</a:t>
            </a:r>
          </a:p>
          <a:p>
            <a:pPr lvl="1">
              <a:spcBef>
                <a:spcPts val="1800"/>
              </a:spcBef>
              <a:tabLst>
                <a:tab pos="2773363" algn="l"/>
              </a:tabLst>
            </a:pPr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moč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1 400 ml</a:t>
            </a:r>
          </a:p>
          <a:p>
            <a:pPr lvl="1">
              <a:tabLst>
                <a:tab pos="2773363" algn="l"/>
              </a:tabLst>
            </a:pPr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stolice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100 ml</a:t>
            </a:r>
          </a:p>
          <a:p>
            <a:pPr lvl="1">
              <a:tabLst>
                <a:tab pos="2773363" algn="l"/>
              </a:tabLst>
            </a:pPr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pot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100 ml</a:t>
            </a:r>
          </a:p>
          <a:p>
            <a:pPr lvl="1">
              <a:tabLst>
                <a:tab pos="2773363" algn="l"/>
              </a:tabLst>
            </a:pPr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dýchání aj.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cs-CZ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700 ml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006853" y="1618440"/>
            <a:ext cx="6178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Při příjmu 2 300 ml</a:t>
            </a:r>
            <a:r>
              <a:rPr lang="cs-CZ" sz="4800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cs-CZ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42785" y="6001555"/>
            <a:ext cx="5557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*bilance dle 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Krause‘s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 Food and 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Nutrition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 Care </a:t>
            </a:r>
            <a:r>
              <a:rPr lang="cs-CZ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Process</a:t>
            </a:r>
            <a:r>
              <a:rPr lang="cs-CZ" sz="1600" dirty="0">
                <a:latin typeface="Segoe UI" panose="020B0502040204020203" pitchFamily="34" charset="0"/>
                <a:cs typeface="Segoe UI" panose="020B0502040204020203" pitchFamily="34" charset="0"/>
              </a:rPr>
              <a:t>, 2012</a:t>
            </a:r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383602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Příjem tekutin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7202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8800" dirty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EFSA</a:t>
            </a:r>
          </a:p>
          <a:p>
            <a:pPr marL="0" indent="0" algn="ctr">
              <a:buNone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</a:t>
            </a:r>
            <a:r>
              <a:rPr lang="cs-CZ" dirty="0" err="1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European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Food </a:t>
            </a:r>
            <a:r>
              <a:rPr lang="cs-CZ" dirty="0" err="1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Safety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cs-CZ" dirty="0" err="1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Authority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)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4400" b="1" dirty="0"/>
              <a:t>2 000 ml/den ženy</a:t>
            </a:r>
          </a:p>
          <a:p>
            <a:pPr marL="0" indent="0" algn="ctr">
              <a:buNone/>
            </a:pPr>
            <a:r>
              <a:rPr lang="cs-CZ" sz="4400" b="1" dirty="0"/>
              <a:t>2 500 ml/den muži</a:t>
            </a:r>
          </a:p>
          <a:p>
            <a:pPr marL="0" indent="0" algn="ctr">
              <a:buNone/>
            </a:pPr>
            <a:r>
              <a:rPr lang="cs-CZ" b="1" dirty="0"/>
              <a:t>(včetně potravin)</a:t>
            </a:r>
            <a:endParaRPr lang="cs-CZ" sz="4400" b="1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326470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Příjem tekutin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53872"/>
            <a:ext cx="10515600" cy="50305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8800" dirty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DACH</a:t>
            </a:r>
          </a:p>
          <a:p>
            <a:pPr marL="0" indent="0" algn="ctr">
              <a:buNone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(Referenční hodnoty pro příjem živin)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4400" b="1" dirty="0"/>
              <a:t>2 600 ml/den 25–50 let</a:t>
            </a:r>
          </a:p>
          <a:p>
            <a:pPr marL="0" indent="0" algn="ctr">
              <a:buNone/>
            </a:pPr>
            <a:r>
              <a:rPr lang="cs-CZ" sz="4400" b="1" dirty="0"/>
              <a:t>2 250 ml/den &gt;65 let</a:t>
            </a:r>
          </a:p>
          <a:p>
            <a:pPr marL="0" indent="0" algn="ctr">
              <a:buNone/>
            </a:pPr>
            <a:r>
              <a:rPr lang="cs-CZ" b="1" dirty="0"/>
              <a:t>(včetně potravin)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28898708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Příjem tekutin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838200" y="1759888"/>
            <a:ext cx="10515600" cy="49165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8800" dirty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MZ ČR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4400" b="1" dirty="0"/>
              <a:t>1 500–2 000 ml/den</a:t>
            </a:r>
          </a:p>
          <a:p>
            <a:pPr marL="0" indent="0" algn="ctr">
              <a:buNone/>
            </a:pPr>
            <a:r>
              <a:rPr lang="cs-CZ" sz="4400" b="1" dirty="0"/>
              <a:t>30–35 ml/kg/den</a:t>
            </a:r>
          </a:p>
          <a:p>
            <a:pPr marL="0" indent="0" algn="ctr">
              <a:buNone/>
            </a:pPr>
            <a:r>
              <a:rPr lang="cs-CZ" b="1" dirty="0"/>
              <a:t>(bez potravin)</a:t>
            </a:r>
            <a:endParaRPr lang="cs-CZ" sz="4400" b="1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1968906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Zvýšená potřeba tekutin</a:t>
            </a:r>
          </a:p>
        </p:txBody>
      </p:sp>
      <p:pic>
        <p:nvPicPr>
          <p:cNvPr id="2052" name="Picture 4" descr="Výsledek obrázku pro nemo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r="5745"/>
          <a:stretch/>
        </p:blipFill>
        <p:spPr bwMode="auto">
          <a:xfrm>
            <a:off x="6745936" y="3938426"/>
            <a:ext cx="3270057" cy="233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pr&amp;uring;j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r="8005"/>
          <a:stretch/>
        </p:blipFill>
        <p:spPr bwMode="auto">
          <a:xfrm>
            <a:off x="2021480" y="3938594"/>
            <a:ext cx="3475521" cy="233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ek obrázku pro hot d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2095" r="2249" b="2252"/>
          <a:stretch/>
        </p:blipFill>
        <p:spPr bwMode="auto">
          <a:xfrm>
            <a:off x="6745935" y="1462224"/>
            <a:ext cx="3270057" cy="231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ýsledek obrázku pro runn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80" y="1462224"/>
            <a:ext cx="3475521" cy="231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231561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Omezení příjmu tekutin</a:t>
            </a:r>
          </a:p>
        </p:txBody>
      </p:sp>
      <p:pic>
        <p:nvPicPr>
          <p:cNvPr id="3074" name="Picture 2" descr="Výsledek obrázku pro selhání ledv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0" y="1583425"/>
            <a:ext cx="4482031" cy="286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srdce org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28" y="2211453"/>
            <a:ext cx="30194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76676" y="4739517"/>
            <a:ext cx="53399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SELHÁNÍ LEDVIN</a:t>
            </a:r>
          </a:p>
          <a:p>
            <a:r>
              <a:rPr lang="cs-CZ" sz="4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SELHÁNÍ SRDCE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87739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Nedostatek tekutin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452"/>
            <a:ext cx="10515600" cy="474745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cs-CZ" b="1" dirty="0"/>
              <a:t>dehydratace</a:t>
            </a:r>
          </a:p>
          <a:p>
            <a:pPr lvl="1">
              <a:spcAft>
                <a:spcPts val="3600"/>
              </a:spcAft>
            </a:pPr>
            <a:r>
              <a:rPr lang="cs-CZ" dirty="0"/>
              <a:t>žízeň, suché sliznice, koncentrovaná moč</a:t>
            </a:r>
          </a:p>
          <a:p>
            <a:pPr lvl="1">
              <a:lnSpc>
                <a:spcPct val="110000"/>
              </a:lnSpc>
              <a:spcAft>
                <a:spcPts val="3600"/>
              </a:spcAft>
            </a:pPr>
            <a:r>
              <a:rPr lang="cs-CZ" dirty="0"/>
              <a:t>pokles tlaku při vstávání (</a:t>
            </a:r>
            <a:r>
              <a:rPr lang="cs-CZ" dirty="0" err="1"/>
              <a:t>orthostatická</a:t>
            </a:r>
            <a:r>
              <a:rPr lang="cs-CZ" dirty="0"/>
              <a:t> hypotenze), závrať, bolest hlavy, rychlý puls</a:t>
            </a:r>
          </a:p>
          <a:p>
            <a:pPr lvl="1">
              <a:spcAft>
                <a:spcPts val="3600"/>
              </a:spcAft>
            </a:pPr>
            <a:r>
              <a:rPr lang="cs-CZ" dirty="0"/>
              <a:t>trvale rychlý puls, nízké napětí kůže, minimální močení, křeče</a:t>
            </a:r>
          </a:p>
          <a:p>
            <a:pPr lvl="1"/>
            <a:r>
              <a:rPr lang="cs-CZ" dirty="0"/>
              <a:t>zástava močení, smrt</a:t>
            </a:r>
          </a:p>
        </p:txBody>
      </p:sp>
      <p:sp>
        <p:nvSpPr>
          <p:cNvPr id="5" name="Šipka dolů 4"/>
          <p:cNvSpPr/>
          <p:nvPr/>
        </p:nvSpPr>
        <p:spPr>
          <a:xfrm>
            <a:off x="588818" y="2497192"/>
            <a:ext cx="498763" cy="3609410"/>
          </a:xfrm>
          <a:prstGeom prst="downArrow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166562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Nedostatek tekutin – moč</a:t>
            </a:r>
          </a:p>
        </p:txBody>
      </p:sp>
      <p:pic>
        <p:nvPicPr>
          <p:cNvPr id="4098" name="Picture 2" descr="Výsledek obrázku pro urine col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64" y="2054390"/>
            <a:ext cx="9165872" cy="371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28815869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14" y="1794409"/>
            <a:ext cx="4903773" cy="3269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ovéPole 5"/>
          <p:cNvSpPr txBox="1"/>
          <p:nvPr/>
        </p:nvSpPr>
        <p:spPr>
          <a:xfrm>
            <a:off x="6693282" y="4089960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5 min</a:t>
            </a:r>
            <a:endParaRPr lang="cs-CZ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96000" y="2234299"/>
            <a:ext cx="2324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Jak zvýšit přívod</a:t>
            </a:r>
            <a:br>
              <a:rPr lang="cs-CZ" sz="2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cs-CZ" sz="2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tekutin?</a:t>
            </a:r>
            <a:endParaRPr lang="cs-CZ" sz="11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3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Nutriční standardy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neboli Výživové doporučené dávky</a:t>
            </a:r>
          </a:p>
        </p:txBody>
      </p:sp>
    </p:spTree>
    <p:extLst>
      <p:ext uri="{BB962C8B-B14F-4D97-AF65-F5344CB8AC3E}">
        <p14:creationId xmlns:p14="http://schemas.microsoft.com/office/powerpoint/2010/main" val="35961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Nadbytek tekutin</a:t>
            </a:r>
          </a:p>
        </p:txBody>
      </p:sp>
      <p:pic>
        <p:nvPicPr>
          <p:cNvPr id="5122" name="Picture 2" descr="Výsledek obrázku pro think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7" y="2092186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9713570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Nadbytek tekutin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intoxikace vodou</a:t>
            </a:r>
          </a:p>
          <a:p>
            <a:pPr lvl="1"/>
            <a:r>
              <a:rPr lang="cs-CZ" dirty="0"/>
              <a:t>rychlý excesivní příjem vody</a:t>
            </a:r>
          </a:p>
          <a:p>
            <a:pPr lvl="1"/>
            <a:r>
              <a:rPr lang="cs-CZ" dirty="0"/>
              <a:t>neschopnost vodu vyloučit</a:t>
            </a:r>
          </a:p>
          <a:p>
            <a:pPr lvl="1"/>
            <a:r>
              <a:rPr lang="cs-CZ" dirty="0"/>
              <a:t>přemrštěný přívod tekutin infuzemi</a:t>
            </a:r>
          </a:p>
          <a:p>
            <a:pPr lvl="1"/>
            <a:endParaRPr lang="cs-CZ" dirty="0"/>
          </a:p>
          <a:p>
            <a:r>
              <a:rPr lang="cs-CZ" b="1" dirty="0"/>
              <a:t>symptomy</a:t>
            </a:r>
            <a:r>
              <a:rPr lang="cs-CZ" dirty="0"/>
              <a:t> – bolesti hlavy, nevolnost, poruchy vědomí, slabost, závratě, křeče, nadměrné močení</a:t>
            </a:r>
          </a:p>
          <a:p>
            <a:endParaRPr lang="cs-CZ" b="1" dirty="0"/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10732188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013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8200" y="1664494"/>
            <a:ext cx="10515600" cy="3529012"/>
          </a:xfrm>
        </p:spPr>
        <p:txBody>
          <a:bodyPr>
            <a:noAutofit/>
          </a:bodyPr>
          <a:lstStyle/>
          <a:p>
            <a:r>
              <a:rPr lang="cs-CZ" sz="11500" dirty="0"/>
              <a:t>NA CO DÁT POZOR</a:t>
            </a:r>
          </a:p>
        </p:txBody>
      </p:sp>
    </p:spTree>
    <p:extLst>
      <p:ext uri="{BB962C8B-B14F-4D97-AF65-F5344CB8AC3E}">
        <p14:creationId xmlns:p14="http://schemas.microsoft.com/office/powerpoint/2010/main" val="39086799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8000" dirty="0"/>
              <a:t>1. Cukr</a:t>
            </a:r>
          </a:p>
        </p:txBody>
      </p:sp>
    </p:spTree>
    <p:extLst>
      <p:ext uri="{BB962C8B-B14F-4D97-AF65-F5344CB8AC3E}">
        <p14:creationId xmlns:p14="http://schemas.microsoft.com/office/powerpoint/2010/main" val="16814200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Cukr v nápojích – </a:t>
            </a:r>
            <a:r>
              <a:rPr lang="cs-CZ" dirty="0" err="1"/>
              <a:t>Coca-cola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0" y="1825625"/>
            <a:ext cx="8305800" cy="4351338"/>
          </a:xfrm>
        </p:spPr>
        <p:txBody>
          <a:bodyPr/>
          <a:lstStyle/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11,6 g cukru ve 100 ml</a:t>
            </a:r>
          </a:p>
          <a:p>
            <a:pPr marL="0" indent="0" algn="ctr">
              <a:buNone/>
            </a:pPr>
            <a:r>
              <a:rPr lang="cs-CZ" dirty="0"/>
              <a:t>(oslazený čaj – to samé ve 250 ml)</a:t>
            </a: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FF0000"/>
                </a:solidFill>
              </a:rPr>
              <a:t>224 g cukru ve 2 l</a:t>
            </a:r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dirty="0"/>
              <a:t>(3 800 kJ – cca 2 obědy)</a:t>
            </a:r>
            <a:endParaRPr lang="cs-CZ" b="1" dirty="0"/>
          </a:p>
        </p:txBody>
      </p:sp>
      <p:pic>
        <p:nvPicPr>
          <p:cNvPr id="5" name="Picture 2" descr="2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01043"/>
            <a:ext cx="17145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B6F3C731-D93A-4545-9499-DACB6E10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792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Cukr v nápojích – </a:t>
            </a:r>
            <a:r>
              <a:rPr lang="cs-CZ" dirty="0" err="1"/>
              <a:t>Cappy</a:t>
            </a:r>
            <a:r>
              <a:rPr lang="cs-CZ" dirty="0"/>
              <a:t> Pulpy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0" y="1825625"/>
            <a:ext cx="8305800" cy="4351338"/>
          </a:xfrm>
        </p:spPr>
        <p:txBody>
          <a:bodyPr/>
          <a:lstStyle/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11,1 g cukru ve 100 ml</a:t>
            </a:r>
          </a:p>
          <a:p>
            <a:pPr marL="0" indent="0" algn="ctr">
              <a:buNone/>
            </a:pPr>
            <a:r>
              <a:rPr lang="cs-CZ" dirty="0"/>
              <a:t>(oslazený čaj – to samé ve 250 ml)</a:t>
            </a: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FF0000"/>
                </a:solidFill>
              </a:rPr>
              <a:t>222 g cukru ve 2 l</a:t>
            </a:r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dirty="0"/>
              <a:t>(3 800 kJ – cca 2 obědy)</a:t>
            </a:r>
            <a:endParaRPr lang="cs-CZ" b="1" dirty="0"/>
          </a:p>
        </p:txBody>
      </p:sp>
      <p:pic>
        <p:nvPicPr>
          <p:cNvPr id="2050" name="Picture 2" descr="1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01043"/>
            <a:ext cx="17145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6EFB26DD-743E-480C-B4CF-C2D0113A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43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Cukr v nápojích – přehled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090534"/>
              </p:ext>
            </p:extLst>
          </p:nvPr>
        </p:nvGraphicFramePr>
        <p:xfrm>
          <a:off x="838200" y="1865011"/>
          <a:ext cx="10515600" cy="403200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51830600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861648957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Nápoj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Množství cukru na 100 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182758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 g/100 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34106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Hanácká kyselka pomeranč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3,2 g/100 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04479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hrnek čaje + 2 lžičky cukru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4,8 g/100 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646484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pomerančový džus s vodou 1:1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5,1 g/100</a:t>
                      </a:r>
                      <a:r>
                        <a:rPr lang="cs-CZ" sz="20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ml</a:t>
                      </a:r>
                      <a:endParaRPr lang="cs-CZ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65867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pomerančový džus neředěný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10,2 g/100</a:t>
                      </a:r>
                      <a:r>
                        <a:rPr lang="cs-CZ" sz="20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ml</a:t>
                      </a:r>
                      <a:endParaRPr lang="cs-CZ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173300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Coca-cola</a:t>
                      </a:r>
                      <a:endParaRPr lang="cs-CZ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11,6 g/100 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7104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Semtex </a:t>
                      </a:r>
                      <a:r>
                        <a:rPr lang="cs-CZ" sz="20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original</a:t>
                      </a:r>
                      <a:endParaRPr lang="cs-CZ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 g/100 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646543"/>
                  </a:ext>
                </a:extLst>
              </a:tr>
            </a:tbl>
          </a:graphicData>
        </a:graphic>
      </p:graphicFrame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FD16634E-5411-4AB6-8E29-A9AE1BED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72735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Celkové nevýhody soft </a:t>
            </a:r>
            <a:r>
              <a:rPr lang="cs-CZ" dirty="0" err="1"/>
              <a:t>drinks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velmi vysoký obsah </a:t>
            </a:r>
            <a:r>
              <a:rPr lang="cs-CZ" b="1" dirty="0"/>
              <a:t>cukru</a:t>
            </a:r>
            <a:r>
              <a:rPr lang="cs-CZ" dirty="0"/>
              <a:t> (</a:t>
            </a:r>
            <a:r>
              <a:rPr lang="cs-CZ" dirty="0" err="1"/>
              <a:t>Mirinda</a:t>
            </a:r>
            <a:r>
              <a:rPr lang="cs-CZ" dirty="0"/>
              <a:t> – 13 g/100 ml)</a:t>
            </a:r>
          </a:p>
          <a:p>
            <a:r>
              <a:rPr lang="cs-CZ" b="1" dirty="0"/>
              <a:t>finanční</a:t>
            </a:r>
            <a:r>
              <a:rPr lang="cs-CZ" dirty="0"/>
              <a:t> náročnost</a:t>
            </a:r>
          </a:p>
          <a:p>
            <a:r>
              <a:rPr lang="cs-CZ" dirty="0"/>
              <a:t>vysoké množství </a:t>
            </a:r>
            <a:r>
              <a:rPr lang="cs-CZ" b="1" dirty="0"/>
              <a:t>CO</a:t>
            </a:r>
            <a:r>
              <a:rPr lang="cs-CZ" b="1" baseline="-25000" dirty="0"/>
              <a:t>2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CO</a:t>
            </a:r>
            <a:r>
              <a:rPr lang="cs-CZ" baseline="-25000" dirty="0"/>
              <a:t>2</a:t>
            </a:r>
            <a:r>
              <a:rPr lang="cs-CZ" dirty="0"/>
              <a:t> je odpadní látka metabolismu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potlačuje pocit žízně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snižuje objem vypité tekutiny</a:t>
            </a:r>
          </a:p>
        </p:txBody>
      </p:sp>
      <p:pic>
        <p:nvPicPr>
          <p:cNvPr id="9218" name="Picture 2" descr="http://a3145z1.americdn.com/wp-content/uploads/2015/02/seven-drinks-you-must-avoid-to-safe-your-health-2-will-shock-yo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31" y="2275305"/>
            <a:ext cx="5296208" cy="396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BBE64C0A-3BD8-46FD-ACDB-959C3EAC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45614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8000" dirty="0"/>
              <a:t>2. Kofein</a:t>
            </a:r>
          </a:p>
        </p:txBody>
      </p:sp>
    </p:spTree>
    <p:extLst>
      <p:ext uri="{BB962C8B-B14F-4D97-AF65-F5344CB8AC3E}">
        <p14:creationId xmlns:p14="http://schemas.microsoft.com/office/powerpoint/2010/main" val="1251581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2D599-045A-48EC-ADEB-37BFD25F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jsou nutriční standardy?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4786F1-7771-4EF2-AE29-7BA28BE3D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výživové doporučené dávky</a:t>
            </a:r>
          </a:p>
          <a:p>
            <a:r>
              <a:rPr lang="cs-CZ" dirty="0"/>
              <a:t>referenční dávky</a:t>
            </a:r>
          </a:p>
          <a:p>
            <a:r>
              <a:rPr lang="cs-CZ" dirty="0"/>
              <a:t>referenční hodnoty příjmu živin</a:t>
            </a:r>
          </a:p>
          <a:p>
            <a:r>
              <a:rPr lang="cs-CZ" dirty="0"/>
              <a:t>           </a:t>
            </a:r>
            <a:r>
              <a:rPr lang="cs-CZ" dirty="0" err="1"/>
              <a:t>dietary</a:t>
            </a:r>
            <a:r>
              <a:rPr lang="cs-CZ" dirty="0"/>
              <a:t> reference </a:t>
            </a:r>
            <a:r>
              <a:rPr lang="cs-CZ" dirty="0" err="1"/>
              <a:t>values</a:t>
            </a:r>
            <a:endParaRPr lang="cs-CZ" dirty="0"/>
          </a:p>
          <a:p>
            <a:endParaRPr lang="cs-CZ" dirty="0"/>
          </a:p>
          <a:p>
            <a:r>
              <a:rPr lang="cs-CZ" sz="2800" b="1" dirty="0"/>
              <a:t>≠ doporučené denní dávky 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38008D-9F42-4BEF-A245-648DD725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ACF8D0-D0AC-42B2-81C0-0518016A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A9A176-CE3D-4752-A546-E00D20C6C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1A61B542-D0FD-46CC-B5E9-3FF82E656C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09" y="3199781"/>
            <a:ext cx="676038" cy="4584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884D087-6124-442B-8F92-A76751B05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946480"/>
            <a:ext cx="5842300" cy="17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9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Kofein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81192"/>
          </a:xfrm>
        </p:spPr>
        <p:txBody>
          <a:bodyPr/>
          <a:lstStyle/>
          <a:p>
            <a:r>
              <a:rPr lang="cs-CZ" dirty="0"/>
              <a:t>purinový alkaloid</a:t>
            </a:r>
          </a:p>
          <a:p>
            <a:r>
              <a:rPr lang="cs-CZ" dirty="0"/>
              <a:t>nejrozšířenější stimulant</a:t>
            </a:r>
          </a:p>
          <a:p>
            <a:endParaRPr lang="cs-CZ" dirty="0"/>
          </a:p>
          <a:p>
            <a:r>
              <a:rPr lang="cs-CZ" b="1" dirty="0"/>
              <a:t>thein - ?</a:t>
            </a:r>
          </a:p>
          <a:p>
            <a:pPr lvl="1"/>
            <a:r>
              <a:rPr lang="cs-CZ" dirty="0"/>
              <a:t>zastaralé označení, to stejné</a:t>
            </a:r>
          </a:p>
          <a:p>
            <a:endParaRPr lang="cs-CZ" dirty="0"/>
          </a:p>
          <a:p>
            <a:r>
              <a:rPr lang="cs-CZ" b="1" dirty="0"/>
              <a:t>močopudné účinky - ?</a:t>
            </a:r>
          </a:p>
          <a:p>
            <a:pPr lvl="1"/>
            <a:r>
              <a:rPr lang="cs-CZ" dirty="0"/>
              <a:t>méně významné, než se předpokládalo; „kafaři“ adaptace</a:t>
            </a:r>
          </a:p>
        </p:txBody>
      </p:sp>
      <p:pic>
        <p:nvPicPr>
          <p:cNvPr id="6146" name="Picture 2" descr="Výsledek obrázku pro kof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48" y="1825625"/>
            <a:ext cx="2705703" cy="229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9B11055F-743B-4AAA-89B7-F1DDCAE8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79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kofeinu</a:t>
            </a:r>
          </a:p>
        </p:txBody>
      </p:sp>
      <p:pic>
        <p:nvPicPr>
          <p:cNvPr id="8196" name="Picture 4" descr="Výsledek obrázku pro kávovn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79" y="1868181"/>
            <a:ext cx="5070646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ýsledek obrázku pro &amp;ccaron;ajovn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8181"/>
            <a:ext cx="5619752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056392" y="5333214"/>
            <a:ext cx="1931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KÁVA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231653" y="5351481"/>
            <a:ext cx="1348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ČAJ</a:t>
            </a:r>
          </a:p>
        </p:txBody>
      </p:sp>
      <p:sp>
        <p:nvSpPr>
          <p:cNvPr id="10" name="Zástupný symbol pro zápatí 3">
            <a:extLst>
              <a:ext uri="{FF2B5EF4-FFF2-40B4-BE49-F238E27FC236}">
                <a16:creationId xmlns:a16="http://schemas.microsoft.com/office/drawing/2014/main" id="{5A26D052-81C7-45CB-9261-2E4F706DF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858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kofeinu</a:t>
            </a:r>
          </a:p>
        </p:txBody>
      </p:sp>
      <p:pic>
        <p:nvPicPr>
          <p:cNvPr id="7172" name="Picture 4" descr="Výsledek obrázku pro cesmína paraguaysk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876133"/>
            <a:ext cx="4867275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ýsledek obrázku pro guar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76133"/>
            <a:ext cx="498753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635827" y="5340749"/>
            <a:ext cx="3392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GUARANA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395545" y="5340749"/>
            <a:ext cx="3049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CESMÍNA</a:t>
            </a:r>
          </a:p>
        </p:txBody>
      </p:sp>
      <p:sp>
        <p:nvSpPr>
          <p:cNvPr id="9" name="Zástupný symbol pro zápatí 3">
            <a:extLst>
              <a:ext uri="{FF2B5EF4-FFF2-40B4-BE49-F238E27FC236}">
                <a16:creationId xmlns:a16="http://schemas.microsoft.com/office/drawing/2014/main" id="{9F3C0DCC-F1FC-4260-BDC3-2D9E36AF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26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kofeinu v nápojích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cs-CZ" dirty="0"/>
              <a:t>espresso – 80–120 mg v šálku (30 ml)</a:t>
            </a:r>
          </a:p>
          <a:p>
            <a:pPr>
              <a:spcAft>
                <a:spcPts val="1200"/>
              </a:spcAft>
            </a:pPr>
            <a:r>
              <a:rPr lang="cs-CZ" dirty="0"/>
              <a:t>maté – 85 mg v šálku (250 ml)</a:t>
            </a:r>
          </a:p>
          <a:p>
            <a:pPr>
              <a:spcAft>
                <a:spcPts val="1200"/>
              </a:spcAft>
            </a:pPr>
            <a:r>
              <a:rPr lang="cs-CZ" dirty="0"/>
              <a:t>černý čaj – 14–70 mg v šálku (250 ml)</a:t>
            </a:r>
          </a:p>
          <a:p>
            <a:pPr>
              <a:spcAft>
                <a:spcPts val="1200"/>
              </a:spcAft>
            </a:pPr>
            <a:r>
              <a:rPr lang="cs-CZ" dirty="0"/>
              <a:t>zelený čaj – 24–45 mg v šálku (250 ml)</a:t>
            </a:r>
          </a:p>
          <a:p>
            <a:pPr>
              <a:spcAft>
                <a:spcPts val="1200"/>
              </a:spcAft>
            </a:pPr>
            <a:r>
              <a:rPr lang="cs-CZ" dirty="0" err="1"/>
              <a:t>Coca-cola</a:t>
            </a:r>
            <a:r>
              <a:rPr lang="cs-CZ" dirty="0"/>
              <a:t> – 12–18 mg ve sklenici (200 ml)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00354F-7D57-418B-B2EE-DC6F0EFDF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04399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EFSA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bezpečná denní konzumace </a:t>
            </a:r>
            <a:r>
              <a:rPr lang="cs-CZ" b="1" dirty="0"/>
              <a:t>do 400 mg</a:t>
            </a:r>
          </a:p>
          <a:p>
            <a:pPr>
              <a:spcBef>
                <a:spcPts val="1800"/>
              </a:spcBef>
            </a:pPr>
            <a:r>
              <a:rPr lang="cs-CZ" dirty="0"/>
              <a:t>bezpečná jednorázová konzumace </a:t>
            </a:r>
            <a:r>
              <a:rPr lang="cs-CZ" b="1" dirty="0"/>
              <a:t>do 200 mg</a:t>
            </a:r>
          </a:p>
          <a:p>
            <a:pPr>
              <a:spcBef>
                <a:spcPts val="1800"/>
              </a:spcBef>
            </a:pPr>
            <a:r>
              <a:rPr lang="cs-CZ" dirty="0"/>
              <a:t>u těhotných bezpečná denní konzumace </a:t>
            </a:r>
            <a:r>
              <a:rPr lang="cs-CZ" b="1" dirty="0"/>
              <a:t>do 200 mg</a:t>
            </a:r>
            <a:endParaRPr lang="cs-CZ" dirty="0"/>
          </a:p>
          <a:p>
            <a:pPr>
              <a:spcBef>
                <a:spcPts val="1800"/>
              </a:spcBef>
            </a:pPr>
            <a:r>
              <a:rPr lang="cs-CZ" dirty="0"/>
              <a:t>u dětí a dospívajících nedostatek informací</a:t>
            </a:r>
          </a:p>
          <a:p>
            <a:pPr lvl="1"/>
            <a:r>
              <a:rPr lang="cs-CZ" dirty="0"/>
              <a:t>předpokládaný bezpečný příjem </a:t>
            </a:r>
            <a:r>
              <a:rPr lang="cs-CZ" b="1" dirty="0"/>
              <a:t>do 3 mg/kg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1E68A7A-FCFA-4A42-88A2-DF2754F3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03388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8000" dirty="0"/>
              <a:t>3. Alkohol</a:t>
            </a:r>
          </a:p>
        </p:txBody>
      </p:sp>
    </p:spTree>
    <p:extLst>
      <p:ext uri="{BB962C8B-B14F-4D97-AF65-F5344CB8AC3E}">
        <p14:creationId xmlns:p14="http://schemas.microsoft.com/office/powerpoint/2010/main" val="37797700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Patří alkohol do pitného režimu?</a:t>
            </a:r>
          </a:p>
        </p:txBody>
      </p:sp>
      <p:sp>
        <p:nvSpPr>
          <p:cNvPr id="5" name="Nadpis 5"/>
          <p:cNvSpPr txBox="1">
            <a:spLocks/>
          </p:cNvSpPr>
          <p:nvPr/>
        </p:nvSpPr>
        <p:spPr>
          <a:xfrm>
            <a:off x="3996358" y="2194580"/>
            <a:ext cx="4199283" cy="3529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algn="ctr"/>
            <a:r>
              <a:rPr lang="cs-CZ" sz="16600" dirty="0">
                <a:solidFill>
                  <a:schemeClr val="accent2">
                    <a:lumMod val="50000"/>
                  </a:schemeClr>
                </a:solidFill>
              </a:rPr>
              <a:t>NE!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B2B425E-3D3E-47B0-85E1-F3F3A532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941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Ethanol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/>
          </a:bodyPr>
          <a:lstStyle/>
          <a:p>
            <a:r>
              <a:rPr lang="cs-CZ" dirty="0"/>
              <a:t>alkohol se dvěma uhlíky</a:t>
            </a:r>
          </a:p>
          <a:p>
            <a:r>
              <a:rPr lang="cs-CZ" dirty="0" err="1"/>
              <a:t>metabolizace</a:t>
            </a:r>
            <a:r>
              <a:rPr lang="cs-CZ" dirty="0"/>
              <a:t> pomocí</a:t>
            </a:r>
            <a:br>
              <a:rPr lang="cs-CZ" dirty="0"/>
            </a:br>
            <a:r>
              <a:rPr lang="cs-CZ" dirty="0" err="1"/>
              <a:t>alkoholdehydrogenázy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energie:</a:t>
            </a:r>
            <a:r>
              <a:rPr lang="cs-CZ" dirty="0"/>
              <a:t> 1 g alkoholu </a:t>
            </a:r>
            <a:r>
              <a:rPr lang="cs-CZ" dirty="0">
                <a:latin typeface="Tw Cen MT" panose="020B0602020104020603" pitchFamily="34" charset="-18"/>
              </a:rPr>
              <a:t>≈ </a:t>
            </a:r>
            <a:r>
              <a:rPr lang="cs-CZ" dirty="0"/>
              <a:t>29 kJ</a:t>
            </a:r>
          </a:p>
          <a:p>
            <a:endParaRPr lang="cs-CZ" sz="2400" b="1" dirty="0"/>
          </a:p>
          <a:p>
            <a:r>
              <a:rPr lang="cs-CZ" b="1" dirty="0"/>
              <a:t>bezpečná dávka:</a:t>
            </a:r>
            <a:r>
              <a:rPr lang="cs-CZ" dirty="0"/>
              <a:t> neexistuje!</a:t>
            </a:r>
          </a:p>
          <a:p>
            <a:endParaRPr lang="cs-CZ" sz="2400" b="1" dirty="0"/>
          </a:p>
          <a:p>
            <a:r>
              <a:rPr lang="cs-CZ" b="1" dirty="0"/>
              <a:t>pozitivní účinek:</a:t>
            </a:r>
            <a:r>
              <a:rPr lang="cs-CZ" dirty="0"/>
              <a:t> KVO u žen, ALE celkový efekt</a:t>
            </a:r>
            <a:endParaRPr lang="cs-CZ" b="1" dirty="0"/>
          </a:p>
        </p:txBody>
      </p:sp>
      <p:pic>
        <p:nvPicPr>
          <p:cNvPr id="1026" name="Picture 2" descr="Výsledek obrázku pro ethan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36" y="1690688"/>
            <a:ext cx="3810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31165" y="3637368"/>
            <a:ext cx="3763617" cy="6300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975652" y="4617654"/>
            <a:ext cx="5459896" cy="6300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975652" y="5594334"/>
            <a:ext cx="5459896" cy="6300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32FE981A-B4CC-454F-BA64-29F130D34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828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1F0DC63-B209-4339-8B98-8F377238A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870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je 20/10 g </a:t>
            </a:r>
            <a:r>
              <a:rPr lang="cs-CZ" dirty="0" err="1"/>
              <a:t>ethanolu</a:t>
            </a:r>
            <a:r>
              <a:rPr lang="cs-CZ" dirty="0"/>
              <a:t>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20 g se nachází v: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0,5 l piva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2 dl vína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5 cl 40% destilátu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r>
              <a:rPr lang="cs-CZ" b="1" dirty="0"/>
              <a:t>10 g se nachází v: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0,3 l piva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1 dl vína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3 cl 40% destilátu</a:t>
            </a:r>
          </a:p>
        </p:txBody>
      </p:sp>
      <p:pic>
        <p:nvPicPr>
          <p:cNvPr id="2050" name="Picture 2" descr="Výsledek obrázku pro pi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486" y="3848297"/>
            <a:ext cx="3501887" cy="232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zápatí 3">
            <a:extLst>
              <a:ext uri="{FF2B5EF4-FFF2-40B4-BE49-F238E27FC236}">
                <a16:creationId xmlns:a16="http://schemas.microsoft.com/office/drawing/2014/main" id="{29799D99-081D-4DBF-BD1A-E72728D3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266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VDD pro ČR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1" b="22448"/>
          <a:stretch/>
        </p:blipFill>
        <p:spPr>
          <a:xfrm>
            <a:off x="1764145" y="2357320"/>
            <a:ext cx="4876800" cy="258618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587" y="1613559"/>
            <a:ext cx="3181350" cy="457200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821141" y="4989368"/>
            <a:ext cx="2762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i="1" dirty="0"/>
              <a:t>„</a:t>
            </a:r>
            <a:r>
              <a:rPr lang="cs-CZ" sz="2400" i="1" dirty="0" err="1"/>
              <a:t>scientific</a:t>
            </a:r>
            <a:r>
              <a:rPr lang="cs-CZ" sz="2400" i="1" dirty="0"/>
              <a:t> </a:t>
            </a:r>
            <a:r>
              <a:rPr lang="cs-CZ" sz="2400" i="1" dirty="0" err="1"/>
              <a:t>opinions</a:t>
            </a:r>
            <a:r>
              <a:rPr lang="cs-CZ" sz="2400" i="1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1201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Zásadní je uvědomit si, že...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Aft>
                <a:spcPts val="1800"/>
              </a:spcAft>
              <a:buAutoNum type="arabicParenR"/>
            </a:pPr>
            <a:r>
              <a:rPr lang="cs-CZ" dirty="0"/>
              <a:t>Nelze stanovit naprosto bezpečnou dávku alkoholu.</a:t>
            </a:r>
          </a:p>
          <a:p>
            <a:pPr marL="514350" indent="-514350">
              <a:spcAft>
                <a:spcPts val="1800"/>
              </a:spcAft>
              <a:buAutoNum type="arabicParenR"/>
            </a:pPr>
            <a:r>
              <a:rPr lang="cs-CZ" dirty="0"/>
              <a:t>Alkohol obsahuje energii (a ne málo).</a:t>
            </a:r>
          </a:p>
          <a:p>
            <a:pPr marL="514350" indent="-514350">
              <a:spcAft>
                <a:spcPts val="1800"/>
              </a:spcAft>
              <a:buAutoNum type="arabicParenR"/>
            </a:pPr>
            <a:r>
              <a:rPr lang="cs-CZ" dirty="0"/>
              <a:t>Alkohol může poškodit funkci některých orgánů.</a:t>
            </a:r>
          </a:p>
          <a:p>
            <a:pPr marL="514350" indent="-514350">
              <a:spcAft>
                <a:spcPts val="1800"/>
              </a:spcAft>
              <a:buAutoNum type="arabicParenR"/>
            </a:pPr>
            <a:r>
              <a:rPr lang="cs-CZ" dirty="0"/>
              <a:t>Alkohol může způsobit ranní hypoglykémie (diabetes!).</a:t>
            </a:r>
          </a:p>
          <a:p>
            <a:pPr marL="514350" indent="-514350">
              <a:spcAft>
                <a:spcPts val="1800"/>
              </a:spcAft>
              <a:buAutoNum type="arabicParenR"/>
            </a:pPr>
            <a:r>
              <a:rPr lang="cs-CZ" dirty="0"/>
              <a:t>Alkohol je rizikový kvůli pozornosti.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9B001DE-25CF-48ED-8E6E-479E6CC2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814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nápoje tedy vybírat?</a:t>
            </a:r>
          </a:p>
        </p:txBody>
      </p:sp>
      <p:sp>
        <p:nvSpPr>
          <p:cNvPr id="7" name="Veselý obličej 6"/>
          <p:cNvSpPr/>
          <p:nvPr/>
        </p:nvSpPr>
        <p:spPr>
          <a:xfrm>
            <a:off x="1371600" y="2057400"/>
            <a:ext cx="971550" cy="97155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eselý obličej 7"/>
          <p:cNvSpPr/>
          <p:nvPr/>
        </p:nvSpPr>
        <p:spPr>
          <a:xfrm>
            <a:off x="5386387" y="2057400"/>
            <a:ext cx="971550" cy="971550"/>
          </a:xfrm>
          <a:prstGeom prst="smileyFace">
            <a:avLst>
              <a:gd name="adj" fmla="val 241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eselý obličej 8"/>
          <p:cNvSpPr/>
          <p:nvPr/>
        </p:nvSpPr>
        <p:spPr>
          <a:xfrm>
            <a:off x="9351165" y="2057400"/>
            <a:ext cx="971550" cy="971550"/>
          </a:xfrm>
          <a:prstGeom prst="smileyFace">
            <a:avLst>
              <a:gd name="adj" fmla="val -4653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28514" y="3529012"/>
            <a:ext cx="24577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>
                <a:latin typeface="Segoe UI" panose="020B0502040204020203" pitchFamily="34" charset="0"/>
                <a:cs typeface="Segoe UI" panose="020B0502040204020203" pitchFamily="34" charset="0"/>
              </a:rPr>
              <a:t>voda</a:t>
            </a:r>
          </a:p>
          <a:p>
            <a:pPr algn="ctr"/>
            <a:r>
              <a:rPr lang="cs-CZ" sz="2800" dirty="0">
                <a:latin typeface="Segoe UI" panose="020B0502040204020203" pitchFamily="34" charset="0"/>
                <a:cs typeface="Segoe UI" panose="020B0502040204020203" pitchFamily="34" charset="0"/>
              </a:rPr>
              <a:t>neslazené čaje</a:t>
            </a:r>
          </a:p>
          <a:p>
            <a:pPr algn="ctr"/>
            <a:r>
              <a:rPr lang="cs-CZ" sz="2800" dirty="0">
                <a:latin typeface="Segoe UI" panose="020B0502040204020203" pitchFamily="34" charset="0"/>
                <a:cs typeface="Segoe UI" panose="020B0502040204020203" pitchFamily="34" charset="0"/>
              </a:rPr>
              <a:t>ředěné džusy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535068" y="3529011"/>
            <a:ext cx="2674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>
                <a:latin typeface="Segoe UI" panose="020B0502040204020203" pitchFamily="34" charset="0"/>
                <a:cs typeface="Segoe UI" panose="020B0502040204020203" pitchFamily="34" charset="0"/>
              </a:rPr>
              <a:t>minerální vody</a:t>
            </a:r>
          </a:p>
          <a:p>
            <a:pPr algn="ctr"/>
            <a:r>
              <a:rPr lang="cs-CZ" sz="2800" dirty="0">
                <a:latin typeface="Segoe UI" panose="020B0502040204020203" pitchFamily="34" charset="0"/>
                <a:cs typeface="Segoe UI" panose="020B0502040204020203" pitchFamily="34" charset="0"/>
              </a:rPr>
              <a:t>neředěné džusy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239744" y="3529011"/>
            <a:ext cx="31944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>
                <a:latin typeface="Segoe UI" panose="020B0502040204020203" pitchFamily="34" charset="0"/>
                <a:cs typeface="Segoe UI" panose="020B0502040204020203" pitchFamily="34" charset="0"/>
              </a:rPr>
              <a:t>energetické nápoje</a:t>
            </a:r>
          </a:p>
          <a:p>
            <a:pPr algn="ctr"/>
            <a:r>
              <a:rPr lang="cs-CZ" sz="2800" dirty="0">
                <a:latin typeface="Segoe UI" panose="020B0502040204020203" pitchFamily="34" charset="0"/>
                <a:cs typeface="Segoe UI" panose="020B0502040204020203" pitchFamily="34" charset="0"/>
              </a:rPr>
              <a:t>soft </a:t>
            </a:r>
            <a:r>
              <a:rPr lang="cs-CZ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drinks</a:t>
            </a:r>
            <a:endParaRPr lang="cs-CZ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cs-CZ" sz="2800" dirty="0">
                <a:latin typeface="Segoe UI" panose="020B0502040204020203" pitchFamily="34" charset="0"/>
                <a:cs typeface="Segoe UI" panose="020B0502040204020203" pitchFamily="34" charset="0"/>
              </a:rPr>
              <a:t>alkoholické nápoje</a:t>
            </a:r>
          </a:p>
        </p:txBody>
      </p:sp>
      <p:sp>
        <p:nvSpPr>
          <p:cNvPr id="13" name="Zástupný symbol pro zápatí 3">
            <a:extLst>
              <a:ext uri="{FF2B5EF4-FFF2-40B4-BE49-F238E27FC236}">
                <a16:creationId xmlns:a16="http://schemas.microsoft.com/office/drawing/2014/main" id="{73AFAB96-02A7-4DAE-8493-FD977D216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058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AE9C3C-1598-4BC5-84CF-7B748F4D3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VDD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678D66-AA92-45A2-A8E5-A2237AD0F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6A84067-2B4C-4B78-8706-2D269852D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3DDD8E-C836-41A2-8376-6A211257E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10" y="2180160"/>
            <a:ext cx="10512800" cy="31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8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1544</Words>
  <Application>Microsoft Office PowerPoint</Application>
  <PresentationFormat>Širokoúhlá obrazovka</PresentationFormat>
  <Paragraphs>445</Paragraphs>
  <Slides>81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81</vt:i4>
      </vt:variant>
    </vt:vector>
  </HeadingPairs>
  <TitlesOfParts>
    <vt:vector size="89" baseType="lpstr">
      <vt:lpstr>Tw Cen MT</vt:lpstr>
      <vt:lpstr>Arial</vt:lpstr>
      <vt:lpstr>Segoe UI</vt:lpstr>
      <vt:lpstr>Calibri Light</vt:lpstr>
      <vt:lpstr>Calibri</vt:lpstr>
      <vt:lpstr>Segoe UI Black</vt:lpstr>
      <vt:lpstr>Wingdings</vt:lpstr>
      <vt:lpstr>Motiv Office</vt:lpstr>
      <vt:lpstr>ZÁKLADY VÝŽIVY III      • výživová doporučení • • značení potravin • pitný režim • </vt:lpstr>
      <vt:lpstr>Výživová doporučení</vt:lpstr>
      <vt:lpstr>Co jsou to výživová doporučení?</vt:lpstr>
      <vt:lpstr>K čemu jsou výživová doporučení?</vt:lpstr>
      <vt:lpstr>Hierarchie výživových doporučení</vt:lpstr>
      <vt:lpstr>Nutriční standardy</vt:lpstr>
      <vt:lpstr>Co jsou nutriční standardy?</vt:lpstr>
      <vt:lpstr>Zdroje VDD pro ČR</vt:lpstr>
      <vt:lpstr>Příklad VDD</vt:lpstr>
      <vt:lpstr>obecná výživová doporučení</vt:lpstr>
      <vt:lpstr>Co jsou obecná výživová doporučení?</vt:lpstr>
      <vt:lpstr>10 kroků k pevnému zdraví</vt:lpstr>
      <vt:lpstr>Zdravá třináctka</vt:lpstr>
      <vt:lpstr>Výživová doporučení pro obyvatelstvo ČR</vt:lpstr>
      <vt:lpstr>doporučení založená na skupinách potravin</vt:lpstr>
      <vt:lpstr>Doporučení založená na skupinách potravin</vt:lpstr>
      <vt:lpstr>Jaká znáte česká FBDG?</vt:lpstr>
      <vt:lpstr>Prezentace aplikace PowerPoint</vt:lpstr>
      <vt:lpstr>Potravinová pyramida MZ ČR</vt:lpstr>
      <vt:lpstr>Potravinová pyramida FZV</vt:lpstr>
      <vt:lpstr>Zdravý talíř Margit Slimákové</vt:lpstr>
      <vt:lpstr>Zdravý talíř pro náctileté</vt:lpstr>
      <vt:lpstr>Pyramida výživy projektu Pohyb a výživa</vt:lpstr>
      <vt:lpstr>Shrnutí</vt:lpstr>
      <vt:lpstr>Označování potravin</vt:lpstr>
      <vt:lpstr>Povinné údaje</vt:lpstr>
      <vt:lpstr>Povinné údaje</vt:lpstr>
      <vt:lpstr>Povinné údaje</vt:lpstr>
      <vt:lpstr>Alergeny</vt:lpstr>
      <vt:lpstr>Prezentace aplikace PowerPoint</vt:lpstr>
      <vt:lpstr>Alergeny</vt:lpstr>
      <vt:lpstr>Výživové údaje</vt:lpstr>
      <vt:lpstr>Výživové údaje</vt:lpstr>
      <vt:lpstr>Významné množství</vt:lpstr>
      <vt:lpstr>Výrobek může obsahovat…</vt:lpstr>
      <vt:lpstr>Výživová a zdravotní tvrzení</vt:lpstr>
      <vt:lpstr>Výživová tvrzení</vt:lpstr>
      <vt:lpstr>Zdravotní tvrzení</vt:lpstr>
      <vt:lpstr>Tvrzení nesmí…</vt:lpstr>
      <vt:lpstr>Prezentace aplikace PowerPoint</vt:lpstr>
      <vt:lpstr>Prezentace aplikace PowerPoint</vt:lpstr>
      <vt:lpstr>Prezentace aplikace PowerPoint</vt:lpstr>
      <vt:lpstr>Pitný režim</vt:lpstr>
      <vt:lpstr>K čemu nám je voda?</vt:lpstr>
      <vt:lpstr>K čemu nám je voda?</vt:lpstr>
      <vt:lpstr>K čemu nám je voda?</vt:lpstr>
      <vt:lpstr>Zastoupení vody</vt:lpstr>
      <vt:lpstr>Bilance tekutin</vt:lpstr>
      <vt:lpstr>Bilance tekutin</vt:lpstr>
      <vt:lpstr>Voda v potravinách</vt:lpstr>
      <vt:lpstr>Bilance tekutin</vt:lpstr>
      <vt:lpstr>Příjem tekutin</vt:lpstr>
      <vt:lpstr>Příjem tekutin</vt:lpstr>
      <vt:lpstr>Příjem tekutin</vt:lpstr>
      <vt:lpstr>Zvýšená potřeba tekutin</vt:lpstr>
      <vt:lpstr>Omezení příjmu tekutin</vt:lpstr>
      <vt:lpstr>Nedostatek tekutin</vt:lpstr>
      <vt:lpstr>Nedostatek tekutin – moč</vt:lpstr>
      <vt:lpstr>Prezentace aplikace PowerPoint</vt:lpstr>
      <vt:lpstr>Nadbytek tekutin</vt:lpstr>
      <vt:lpstr>Nadbytek tekutin</vt:lpstr>
      <vt:lpstr>Prezentace aplikace PowerPoint</vt:lpstr>
      <vt:lpstr>NA CO DÁT POZOR</vt:lpstr>
      <vt:lpstr>1. Cukr</vt:lpstr>
      <vt:lpstr>Cukr v nápojích – Coca-cola</vt:lpstr>
      <vt:lpstr>Cukr v nápojích – Cappy Pulpy</vt:lpstr>
      <vt:lpstr>Cukr v nápojích – přehled</vt:lpstr>
      <vt:lpstr>Celkové nevýhody soft drinks</vt:lpstr>
      <vt:lpstr>2. Kofein</vt:lpstr>
      <vt:lpstr>Kofein</vt:lpstr>
      <vt:lpstr>Zdroje kofeinu</vt:lpstr>
      <vt:lpstr>Zdroje kofeinu</vt:lpstr>
      <vt:lpstr>Obsah kofeinu v nápojích</vt:lpstr>
      <vt:lpstr>Doporučení EFSA</vt:lpstr>
      <vt:lpstr>3. Alkohol</vt:lpstr>
      <vt:lpstr>Patří alkohol do pitného režimu?</vt:lpstr>
      <vt:lpstr>Ethanol</vt:lpstr>
      <vt:lpstr>Prezentace aplikace PowerPoint</vt:lpstr>
      <vt:lpstr>Kolik je 20/10 g ethanolu?</vt:lpstr>
      <vt:lpstr>Zásadní je uvědomit si, že...</vt:lpstr>
      <vt:lpstr>Jaké nápoje tedy vybírat?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HYGIENA DĚTÍ    • podpora kojení • výživa kojenců a batolat •  • růstové grafy • sociální pediatrie •</dc:title>
  <dc:creator>Martin Krobot</dc:creator>
  <cp:lastModifiedBy>Martin Krobot</cp:lastModifiedBy>
  <cp:revision>56</cp:revision>
  <dcterms:modified xsi:type="dcterms:W3CDTF">2018-11-12T08:27:39Z</dcterms:modified>
</cp:coreProperties>
</file>