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0" r:id="rId7"/>
    <p:sldId id="264" r:id="rId8"/>
    <p:sldId id="261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0E37128-8B9C-4054-A6B2-045A155EA7EB}">
          <p14:sldIdLst>
            <p14:sldId id="256"/>
            <p14:sldId id="265"/>
            <p14:sldId id="257"/>
            <p14:sldId id="258"/>
            <p14:sldId id="259"/>
            <p14:sldId id="260"/>
            <p14:sldId id="264"/>
            <p14:sldId id="261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6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C4F5-88F4-4C4C-B12F-F0A2500CA2BC}" type="datetimeFigureOut">
              <a:rPr lang="cs-CZ" smtClean="0"/>
              <a:t>25.09.2018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E479B6-B8F0-4BA3-B7A0-C332184023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7247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3B49C-EB0F-4F60-A74E-F8B72604D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869DC6-4792-4958-8085-2A6E3BC6A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0A1E88-92C2-4DD7-80B6-6C8AA95A7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798A27-2821-4705-B8A4-8A1B65FF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82A125-3AFB-4C0C-85D0-2961B502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760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0D722-DCBE-45B3-9F10-BF8EA3B2F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26CF5FB-CDA3-490D-AF0F-A8DFB2F44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D3A4F3-EF15-4026-A5D9-5959DCAD2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22A3B7-7CBC-4EF2-A747-26FBCAE90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5BED89-C6EF-452E-89AA-A5B37B3E2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36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65782EE-85E8-4174-86F0-11F087806E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4DB37D8-7859-4C1B-8C11-42496576C0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B5301-B185-4350-A133-B4B9975CE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41E8F7-F79F-43A7-85E9-1494666816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E713DC-5169-4401-9990-F3C2FB7FA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271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9A34D9-74F6-47D1-9221-B20CCB9B2A7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>
              <a:defRPr b="1">
                <a:latin typeface="+mj-lt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1D8ADD-DEE4-4EB2-8712-333DECFC7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2567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4">
            <a:extLst>
              <a:ext uri="{FF2B5EF4-FFF2-40B4-BE49-F238E27FC236}">
                <a16:creationId xmlns:a16="http://schemas.microsoft.com/office/drawing/2014/main" id="{9692D365-DC6A-46D5-B683-192044F4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2000" y="6318000"/>
            <a:ext cx="540000" cy="540000"/>
          </a:xfrm>
          <a:solidFill>
            <a:schemeClr val="accent4">
              <a:lumMod val="40000"/>
              <a:lumOff val="60000"/>
            </a:schemeClr>
          </a:solidFill>
          <a:ln w="28575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fld id="{D499AFC0-55A3-4669-B799-DC2A22B9B1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367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490099-82CC-4B13-8B76-B3400F47C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490D645-1C9C-4884-B788-DAC9034F83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96FA7C-78F2-4322-B743-5D8573963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183E2D-0E90-41EC-BFFA-B3C705C58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AFE3FA7-7A78-42E4-8657-F07F6241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90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3444E6-CAF1-466D-AC10-E1173F83093F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>
              <a:defRPr b="1">
                <a:latin typeface="+mj-lt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0B896D-6F75-4623-9525-AD5ACDC9B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CE7F489-D0EE-42B3-AACD-34973F7E2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4DE3439-B423-4460-9171-5FF7C301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A51257A-C8A6-4271-8C77-74F9E2F4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3AB86D-C93A-4402-B6FB-EE96A36F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20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D7FBD5-321F-4B02-AEAF-A27A1055F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517A80B-F765-477F-8DF3-4F7BC28B9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7C16410-2D3C-48D4-8533-C96EDBFC1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72B6A3A7-130C-43E1-82EB-503726AF0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BCF0927-4306-4FC2-90D0-6ABBFD3C5D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E943B73-27C3-45B1-88B1-31CAEEDC1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BEE960F-001E-42C0-A9A3-0D4A3B11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F89546C-D99D-4510-9952-7D8A5D126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54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E3D045-50D3-4AB8-AA51-C4C4800D1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57FC5F3-9DDB-4C39-9A63-36BD35C2A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38C4AAD-F038-472E-A644-D584E874F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92D365-DC6A-46D5-B683-192044F4D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4120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3F81C6F-3CAF-415A-8EDE-563360802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C5853C-897D-4B10-B842-D4DD75656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E89798-ADF7-445A-BA5D-A982DD35B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61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EA18E-0C51-40BB-A24D-D4312E34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B38452F-C112-42A1-92C2-4FD90B436C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187B651-09F8-46B9-A71E-B93078F6B2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21DA20-D784-4184-BF01-A37103B0F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927F09-DCEF-448B-9B93-B903B85EB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2BD0022-4DA8-4628-A2F9-7FB67217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63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8CADE-63A1-4826-B08D-C60F2D11E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2737FE6-BEAA-49F2-B8F6-1D548E07D2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2DE9EB4-E99D-425D-80C7-56083237B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F7E210-036D-45A5-8EE2-41C5BE166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071BE5A-8A98-447E-994B-D9AAA6207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49CAFAF-6463-46F2-BB71-A7C8138CC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4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A1A5C3C-6392-44C6-B717-E564552C5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3500BA9-8B1C-40E6-8029-5DC1F1B03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8C62135-AA6D-4E41-9082-2F7E7DE6F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405038-B94B-4294-81D4-7ECEFECB5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60B2D6-2511-4459-9E47-59E70D992A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9AFC0-55A3-4669-B799-DC2A22B9B1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79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.martinik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snutripo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df/terminypo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D0319-69A7-43DF-A693-05747B39B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solidFill>
            <a:schemeClr val="bg1">
              <a:alpha val="64000"/>
            </a:schemeClr>
          </a:solidFill>
        </p:spPr>
        <p:txBody>
          <a:bodyPr anchor="ctr"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Studentská nutriční poradna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7D5739B-02AE-4156-9030-5BBB3825C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22563" y="5932426"/>
            <a:ext cx="3669437" cy="925574"/>
          </a:xfrm>
          <a:solidFill>
            <a:schemeClr val="bg1">
              <a:alpha val="64000"/>
            </a:schemeClr>
          </a:solidFill>
        </p:spPr>
        <p:txBody>
          <a:bodyPr/>
          <a:lstStyle/>
          <a:p>
            <a:r>
              <a:rPr lang="cs-CZ" dirty="0"/>
              <a:t>Mgr. Filip Martiník</a:t>
            </a:r>
          </a:p>
          <a:p>
            <a:r>
              <a:rPr lang="cs-CZ" dirty="0"/>
              <a:t>Mgr. Martin Krobot</a:t>
            </a:r>
          </a:p>
        </p:txBody>
      </p:sp>
    </p:spTree>
    <p:extLst>
      <p:ext uri="{BB962C8B-B14F-4D97-AF65-F5344CB8AC3E}">
        <p14:creationId xmlns:p14="http://schemas.microsoft.com/office/powerpoint/2010/main" val="3931988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DBF6D-86D4-4764-97F7-D5BD5A48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11CD5B-DD9B-4745-9515-7EB224BCAC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Mgr. Filip Martiník</a:t>
            </a:r>
          </a:p>
          <a:p>
            <a:pPr lvl="1"/>
            <a:r>
              <a:rPr lang="cs-CZ" dirty="0">
                <a:hlinkClick r:id="rId2"/>
              </a:rPr>
              <a:t>filip.martinik@gmail.com</a:t>
            </a:r>
            <a:endParaRPr lang="cs-CZ" dirty="0"/>
          </a:p>
          <a:p>
            <a:pPr lvl="1"/>
            <a:r>
              <a:rPr lang="cs-CZ" dirty="0"/>
              <a:t>Kancelář 308, pavilon A21</a:t>
            </a:r>
          </a:p>
          <a:p>
            <a:r>
              <a:rPr lang="cs-CZ" dirty="0"/>
              <a:t>Všechny dotazy směřujte na mě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9954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F9958-756E-4A4A-933A-336AA889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3FCD0D-2D79-467E-B05A-2E6CC3F47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Nelze konzultovat výživu se studenty, kteří mají nějaký zdravotní problém (</a:t>
            </a:r>
            <a:r>
              <a:rPr lang="cs-CZ" dirty="0" err="1"/>
              <a:t>Celiakie</a:t>
            </a:r>
            <a:r>
              <a:rPr lang="cs-CZ" dirty="0"/>
              <a:t>…)</a:t>
            </a:r>
          </a:p>
          <a:p>
            <a:r>
              <a:rPr lang="cs-CZ" dirty="0"/>
              <a:t>Záznamy jídelníčků minimálně za 3 </a:t>
            </a:r>
            <a:r>
              <a:rPr lang="cs-CZ" dirty="0" smtClean="0"/>
              <a:t>dny</a:t>
            </a:r>
          </a:p>
          <a:p>
            <a:pPr lvl="1"/>
            <a:r>
              <a:rPr lang="cs-CZ" dirty="0" smtClean="0"/>
              <a:t>Jste povinni přihlášenému klientovi napsat, že po něm budete chtít jídelníček!</a:t>
            </a:r>
            <a:endParaRPr lang="cs-CZ" dirty="0"/>
          </a:p>
          <a:p>
            <a:r>
              <a:rPr lang="cs-CZ" dirty="0"/>
              <a:t>Vždy měřte všechna antropometrická měření</a:t>
            </a:r>
          </a:p>
          <a:p>
            <a:r>
              <a:rPr lang="cs-CZ" dirty="0"/>
              <a:t>Vyplňovat všechny údaje a stejně tak </a:t>
            </a:r>
            <a:br>
              <a:rPr lang="cs-CZ" dirty="0"/>
            </a:br>
            <a:r>
              <a:rPr lang="cs-CZ" b="1" u="sng" dirty="0"/>
              <a:t>POZNÁMKU UČITELI</a:t>
            </a:r>
          </a:p>
          <a:p>
            <a:endParaRPr lang="cs-CZ" dirty="0"/>
          </a:p>
        </p:txBody>
      </p:sp>
      <p:pic>
        <p:nvPicPr>
          <p:cNvPr id="1026" name="Picture 2" descr="VÃ½sledek obrÃ¡zku pro vykÅiÄnÃ­k">
            <a:extLst>
              <a:ext uri="{FF2B5EF4-FFF2-40B4-BE49-F238E27FC236}">
                <a16:creationId xmlns:a16="http://schemas.microsoft.com/office/drawing/2014/main" id="{325E2B14-1B10-4483-8EA7-F54F23B8F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8721" y="3807229"/>
            <a:ext cx="2803279" cy="3050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752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02018C-2BCB-4027-A05B-4C07A948A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pravidla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AC67B8D-B296-4E2F-9960-C2DB9F103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Klíč vyzvednete na recepci UKB proti ISICU a podpisu.</a:t>
            </a:r>
          </a:p>
          <a:p>
            <a:r>
              <a:rPr lang="cs-CZ" dirty="0"/>
              <a:t>Studenta (klienta) počkáte a případně mu otevřete dveře na ústav.</a:t>
            </a:r>
          </a:p>
          <a:p>
            <a:r>
              <a:rPr lang="cs-CZ" dirty="0"/>
              <a:t>Používáte pouze přístroje, které jsou určeny pro poradnu. (</a:t>
            </a:r>
            <a:r>
              <a:rPr lang="cs-CZ" dirty="0" err="1"/>
              <a:t>Tanita</a:t>
            </a:r>
            <a:r>
              <a:rPr lang="cs-CZ" dirty="0"/>
              <a:t>, </a:t>
            </a:r>
            <a:r>
              <a:rPr lang="cs-CZ" dirty="0" err="1"/>
              <a:t>Stadiometr</a:t>
            </a:r>
            <a:r>
              <a:rPr lang="cs-CZ" dirty="0"/>
              <a:t>, Počítač).</a:t>
            </a:r>
          </a:p>
          <a:p>
            <a:r>
              <a:rPr lang="cs-CZ" dirty="0"/>
              <a:t>Před odchodem zavřete okna, vypnete elektronická zařízení.</a:t>
            </a:r>
          </a:p>
          <a:p>
            <a:r>
              <a:rPr lang="cs-CZ" dirty="0"/>
              <a:t>Před odchodem vše zkontrolujete a po odchodu ZAMKNETE dveře a klíč vrátíte na vrátnici.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7022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333963-F7DC-4266-ADD5-C9A674086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ukončení předmětu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00621F-4900-46CC-ADE8-7344F5199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Minimálně </a:t>
            </a:r>
            <a:r>
              <a:rPr lang="cs-CZ" b="1" dirty="0">
                <a:solidFill>
                  <a:srgbClr val="FF0000"/>
                </a:solidFill>
              </a:rPr>
              <a:t>2 klienti </a:t>
            </a:r>
            <a:r>
              <a:rPr lang="cs-CZ" dirty="0"/>
              <a:t>v poradně.</a:t>
            </a:r>
          </a:p>
          <a:p>
            <a:r>
              <a:rPr lang="cs-CZ" dirty="0"/>
              <a:t>Minimálně </a:t>
            </a:r>
            <a:r>
              <a:rPr lang="cs-CZ" b="1" dirty="0">
                <a:solidFill>
                  <a:srgbClr val="FF0000"/>
                </a:solidFill>
              </a:rPr>
              <a:t>4 konzultace </a:t>
            </a:r>
            <a:r>
              <a:rPr lang="cs-CZ" dirty="0"/>
              <a:t>(je na vás jak si to nastavíte).</a:t>
            </a:r>
          </a:p>
          <a:p>
            <a:r>
              <a:rPr lang="cs-CZ" dirty="0"/>
              <a:t>Minimálně </a:t>
            </a:r>
            <a:r>
              <a:rPr lang="cs-CZ" b="1" dirty="0">
                <a:solidFill>
                  <a:srgbClr val="FF0000"/>
                </a:solidFill>
              </a:rPr>
              <a:t>1 osobní supervize </a:t>
            </a:r>
            <a:r>
              <a:rPr lang="cs-CZ" dirty="0"/>
              <a:t>učitelem, kterou si předem domluvíte.</a:t>
            </a:r>
          </a:p>
        </p:txBody>
      </p:sp>
      <p:pic>
        <p:nvPicPr>
          <p:cNvPr id="2050" name="Picture 2" descr="SouvisejÃ­cÃ­ obrÃ¡zek">
            <a:extLst>
              <a:ext uri="{FF2B5EF4-FFF2-40B4-BE49-F238E27FC236}">
                <a16:creationId xmlns:a16="http://schemas.microsoft.com/office/drawing/2014/main" id="{47F0B1CD-63CD-4E83-BACC-07631934C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5651" y="3826881"/>
            <a:ext cx="2668149" cy="3031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040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9523A5-AFB0-4332-8FC6-3A6E9E06C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v IS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79B3CA-3851-4D3D-A18B-AD0A0D92E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>
                <a:hlinkClick r:id="rId2"/>
              </a:rPr>
              <a:t>https://is.muni.cz/auth/snutripo/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59DF6-A4E8-4E44-AF2F-84F53F31A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 termíny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6E7BF8-E86B-4A95-B024-B3E0FDBD9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Obsazeno:</a:t>
            </a:r>
          </a:p>
          <a:p>
            <a:pPr lvl="1"/>
            <a:r>
              <a:rPr lang="cs-CZ" dirty="0"/>
              <a:t>13.11. 			9:00 – 10:40</a:t>
            </a:r>
          </a:p>
          <a:p>
            <a:pPr lvl="1"/>
            <a:r>
              <a:rPr lang="cs-CZ" dirty="0"/>
              <a:t>4.12. – 6.12. 	10:05 – 12:30</a:t>
            </a:r>
          </a:p>
          <a:p>
            <a:pPr lvl="1"/>
            <a:r>
              <a:rPr lang="cs-CZ" dirty="0"/>
              <a:t>18.12.  20.12.	10:05 – 12:30</a:t>
            </a:r>
          </a:p>
          <a:p>
            <a:pPr lvl="1"/>
            <a:r>
              <a:rPr lang="cs-CZ" dirty="0"/>
              <a:t>15.1. – 17.1.		10:05 – 12:30</a:t>
            </a:r>
          </a:p>
          <a:p>
            <a:r>
              <a:rPr lang="cs-CZ" dirty="0"/>
              <a:t>Vše mimo tyto termíny je volné pro Vás</a:t>
            </a:r>
            <a:r>
              <a:rPr lang="cs-CZ" dirty="0" smtClean="0"/>
              <a:t>.</a:t>
            </a:r>
          </a:p>
          <a:p>
            <a:r>
              <a:rPr lang="cs-CZ" dirty="0" smtClean="0"/>
              <a:t>Termíny vypisujete od </a:t>
            </a:r>
            <a:r>
              <a:rPr lang="cs-CZ" u="sng" dirty="0" smtClean="0">
                <a:solidFill>
                  <a:srgbClr val="FF0000"/>
                </a:solidFill>
              </a:rPr>
              <a:t>15.10.</a:t>
            </a:r>
            <a:r>
              <a:rPr lang="cs-CZ" dirty="0" smtClean="0"/>
              <a:t>!!! Musí však být nachystané již na </a:t>
            </a:r>
            <a:r>
              <a:rPr lang="cs-CZ" u="sng" dirty="0" smtClean="0">
                <a:solidFill>
                  <a:srgbClr val="FF0000"/>
                </a:solidFill>
              </a:rPr>
              <a:t>8.10.</a:t>
            </a:r>
            <a:r>
              <a:rPr lang="cs-CZ" dirty="0" smtClean="0"/>
              <a:t>!!!!!!</a:t>
            </a:r>
          </a:p>
          <a:p>
            <a:r>
              <a:rPr lang="cs-CZ" dirty="0">
                <a:hlinkClick r:id="rId2"/>
              </a:rPr>
              <a:t>https://is.muni.cz/auth/df/terminypor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596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5C0B01-65DD-42BE-B3C1-6A261F21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Vybavení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21AA15-7E20-43AE-BD5A-656F23F21F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Tanita</a:t>
            </a:r>
            <a:endParaRPr lang="cs-CZ" dirty="0"/>
          </a:p>
          <a:p>
            <a:r>
              <a:rPr lang="cs-CZ" dirty="0" err="1"/>
              <a:t>Stadiometr</a:t>
            </a:r>
            <a:endParaRPr lang="cs-CZ" dirty="0"/>
          </a:p>
          <a:p>
            <a:r>
              <a:rPr lang="cs-CZ" dirty="0"/>
              <a:t>Počítač</a:t>
            </a:r>
          </a:p>
          <a:p>
            <a:r>
              <a:rPr lang="cs-CZ" dirty="0"/>
              <a:t>Tiskárna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58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4000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D0319-69A7-43DF-A693-05747B39B0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solidFill>
            <a:schemeClr val="bg1">
              <a:alpha val="64000"/>
            </a:schemeClr>
          </a:solidFill>
        </p:spPr>
        <p:txBody>
          <a:bodyPr anchor="ctr"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nyní vzhůru do poradny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9AFC0-55A3-4669-B799-DC2A22B9B1F4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01693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ílovy prezentace">
      <a:majorFont>
        <a:latin typeface="Palatino Linotype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1059</TotalTime>
  <Words>207</Words>
  <Application>Microsoft Office PowerPoint</Application>
  <PresentationFormat>Širokoúhlá obrazovka</PresentationFormat>
  <Paragraphs>49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Franklin Gothic Medium</vt:lpstr>
      <vt:lpstr>Palatino Linotype</vt:lpstr>
      <vt:lpstr>Motiv Office</vt:lpstr>
      <vt:lpstr>Studentská nutriční poradna</vt:lpstr>
      <vt:lpstr>Kontakt</vt:lpstr>
      <vt:lpstr>Základní pravidla I.</vt:lpstr>
      <vt:lpstr>Základní pravidla II.</vt:lpstr>
      <vt:lpstr>Podmínky ukončení předmětu</vt:lpstr>
      <vt:lpstr>Aplikace v IS</vt:lpstr>
      <vt:lpstr>Jak s termíny</vt:lpstr>
      <vt:lpstr>Vybavení</vt:lpstr>
      <vt:lpstr>A nyní vzhůru do poradny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Filip Martiník</dc:creator>
  <cp:lastModifiedBy>Filip Martiník</cp:lastModifiedBy>
  <cp:revision>20</cp:revision>
  <dcterms:created xsi:type="dcterms:W3CDTF">2018-09-12T07:59:59Z</dcterms:created>
  <dcterms:modified xsi:type="dcterms:W3CDTF">2018-09-25T15:41:42Z</dcterms:modified>
</cp:coreProperties>
</file>