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38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16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66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23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12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02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93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1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02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88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FFA2D-B5EA-4F25-9D3E-8EEEFB8A7D4D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19A6E-010C-4B2B-AE5F-224D9B9E4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76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cs-CZ" sz="2400" i="1" dirty="0" err="1"/>
              <a:t>Bacillus</a:t>
            </a:r>
            <a:r>
              <a:rPr lang="cs-CZ" sz="2400" i="1" dirty="0"/>
              <a:t> </a:t>
            </a:r>
            <a:r>
              <a:rPr lang="cs-CZ" sz="2400" dirty="0" err="1" smtClean="0"/>
              <a:t>sp</a:t>
            </a:r>
            <a:r>
              <a:rPr lang="cs-CZ" sz="2400" dirty="0" smtClean="0"/>
              <a:t>. </a:t>
            </a:r>
            <a:r>
              <a:rPr lang="cs-CZ" b="0" dirty="0" smtClean="0"/>
              <a:t>(</a:t>
            </a:r>
            <a:r>
              <a:rPr lang="cs-CZ" b="0" dirty="0"/>
              <a:t>Transparent </a:t>
            </a:r>
            <a:r>
              <a:rPr lang="cs-CZ" b="0" dirty="0" err="1" smtClean="0"/>
              <a:t>structure</a:t>
            </a:r>
            <a:r>
              <a:rPr lang="cs-CZ" b="0" dirty="0" smtClean="0"/>
              <a:t> </a:t>
            </a:r>
            <a:r>
              <a:rPr lang="cs-CZ" b="0" dirty="0" err="1" smtClean="0"/>
              <a:t>inside</a:t>
            </a:r>
            <a:r>
              <a:rPr lang="cs-CZ" b="0" dirty="0" smtClean="0"/>
              <a:t> </a:t>
            </a:r>
            <a:r>
              <a:rPr lang="cs-CZ" b="0" dirty="0" err="1" smtClean="0"/>
              <a:t>cells</a:t>
            </a:r>
            <a:r>
              <a:rPr lang="cs-CZ" b="0" dirty="0" smtClean="0"/>
              <a:t> </a:t>
            </a:r>
            <a:r>
              <a:rPr lang="cs-CZ" b="0" dirty="0"/>
              <a:t>are </a:t>
            </a:r>
            <a:r>
              <a:rPr lang="cs-CZ" b="0" dirty="0" err="1"/>
              <a:t>endospores</a:t>
            </a:r>
            <a:r>
              <a:rPr lang="cs-CZ" b="0" dirty="0"/>
              <a:t> </a:t>
            </a:r>
            <a:r>
              <a:rPr lang="cs-CZ" b="0" dirty="0" smtClean="0"/>
              <a:t>.)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2000" dirty="0"/>
              <a:t>Gram-positive </a:t>
            </a:r>
            <a:r>
              <a:rPr lang="cs-CZ" sz="2000" dirty="0" err="1"/>
              <a:t>rods</a:t>
            </a:r>
            <a:endParaRPr lang="cs-CZ" sz="2000" dirty="0"/>
          </a:p>
          <a:p>
            <a:endParaRPr lang="cs-CZ" dirty="0"/>
          </a:p>
        </p:txBody>
      </p:sp>
      <p:pic>
        <p:nvPicPr>
          <p:cNvPr id="1026" name="Picture 2" descr="H:\Monika-práce\atlas\petře\mikroskopie\bacillus-sp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8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Bacillus sp. (Transparent structure inside cells are endospores .)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heroldova</dc:creator>
  <cp:lastModifiedBy>heroldova</cp:lastModifiedBy>
  <cp:revision>4</cp:revision>
  <dcterms:created xsi:type="dcterms:W3CDTF">2016-12-19T20:57:39Z</dcterms:created>
  <dcterms:modified xsi:type="dcterms:W3CDTF">2016-12-28T09:41:39Z</dcterms:modified>
</cp:coreProperties>
</file>