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i="1" dirty="0" err="1" smtClean="0"/>
              <a:t>Candida</a:t>
            </a:r>
            <a:r>
              <a:rPr lang="cs-CZ" sz="2800" dirty="0" smtClean="0"/>
              <a:t> </a:t>
            </a:r>
            <a:r>
              <a:rPr lang="cs-CZ" sz="2800" dirty="0" err="1" smtClean="0"/>
              <a:t>sp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Wet</a:t>
            </a:r>
            <a:r>
              <a:rPr lang="cs-CZ" sz="2000" dirty="0" smtClean="0"/>
              <a:t> </a:t>
            </a:r>
            <a:r>
              <a:rPr lang="cs-CZ" sz="2000" dirty="0" err="1" smtClean="0"/>
              <a:t>mount</a:t>
            </a:r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026" name="Picture 2" descr="C:\Users\heroldova\Documents\foto Milada atlas\mykologie\kvasinky nativ c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8680"/>
            <a:ext cx="5715712" cy="4286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Candida sp.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145</cp:revision>
  <dcterms:created xsi:type="dcterms:W3CDTF">2016-12-11T08:14:53Z</dcterms:created>
  <dcterms:modified xsi:type="dcterms:W3CDTF">2016-12-28T10:14:41Z</dcterms:modified>
</cp:coreProperties>
</file>