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i="1" dirty="0" err="1" smtClean="0"/>
              <a:t>Candida</a:t>
            </a:r>
            <a:r>
              <a:rPr lang="cs-CZ" sz="2800" dirty="0" smtClean="0"/>
              <a:t> </a:t>
            </a:r>
            <a:r>
              <a:rPr lang="cs-CZ" sz="2800" dirty="0" err="1" smtClean="0"/>
              <a:t>sp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smtClean="0"/>
              <a:t>Gram stain</a:t>
            </a:r>
            <a:endParaRPr lang="cs-CZ" sz="2000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19" name="Obrázek 18" descr="C:\Petra - dokumenty\doktorát\výuka\fotky praktika\Mikroskopie\Kvasinky\P911628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92696"/>
            <a:ext cx="5754486" cy="43143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Candida sp.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heroldova</cp:lastModifiedBy>
  <cp:revision>146</cp:revision>
  <dcterms:created xsi:type="dcterms:W3CDTF">2016-12-11T08:14:53Z</dcterms:created>
  <dcterms:modified xsi:type="dcterms:W3CDTF">2016-12-27T15:02:19Z</dcterms:modified>
</cp:coreProperties>
</file>