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3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935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395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82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76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216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20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495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52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442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12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53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837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31640" y="5310534"/>
            <a:ext cx="7200800" cy="566738"/>
          </a:xfrm>
        </p:spPr>
        <p:txBody>
          <a:bodyPr>
            <a:normAutofit/>
          </a:bodyPr>
          <a:lstStyle/>
          <a:p>
            <a:r>
              <a:rPr lang="cs-CZ" sz="2800" i="1" dirty="0" err="1" smtClean="0"/>
              <a:t>Candida</a:t>
            </a:r>
            <a:r>
              <a:rPr lang="cs-CZ" sz="2800" dirty="0" smtClean="0"/>
              <a:t> </a:t>
            </a:r>
            <a:r>
              <a:rPr lang="cs-CZ" sz="2800" dirty="0" err="1" smtClean="0"/>
              <a:t>sp</a:t>
            </a:r>
            <a:r>
              <a:rPr lang="cs-CZ" sz="2800" dirty="0" smtClean="0"/>
              <a:t>.</a:t>
            </a:r>
            <a:endParaRPr lang="cs-CZ" sz="28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1331640" y="5864498"/>
            <a:ext cx="7200800" cy="804862"/>
          </a:xfrm>
        </p:spPr>
        <p:txBody>
          <a:bodyPr>
            <a:normAutofit/>
          </a:bodyPr>
          <a:lstStyle/>
          <a:p>
            <a:r>
              <a:rPr lang="cs-CZ" sz="2000" smtClean="0"/>
              <a:t>Gram stain</a:t>
            </a:r>
            <a:endParaRPr lang="cs-CZ" sz="2000" dirty="0" smtClean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/>
      </p:sp>
      <p:pic>
        <p:nvPicPr>
          <p:cNvPr id="19" name="Obrázek 18" descr="C:\Petra - dokumenty\doktorát\výuka\fotky praktika\Mikroskopie\Kvasinky\P9116288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692696"/>
            <a:ext cx="5754486" cy="43143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63504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5</Words>
  <Application>Microsoft Office PowerPoint</Application>
  <PresentationFormat>Předvádění na obrazovce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Candida sp.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Arcanobacterium haemolyticum</dc:title>
  <dc:creator>Petra</dc:creator>
  <cp:lastModifiedBy>heroldova</cp:lastModifiedBy>
  <cp:revision>146</cp:revision>
  <dcterms:created xsi:type="dcterms:W3CDTF">2016-12-11T08:14:53Z</dcterms:created>
  <dcterms:modified xsi:type="dcterms:W3CDTF">2016-12-27T15:02:19Z</dcterms:modified>
</cp:coreProperties>
</file>