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30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479E1-632D-474A-ACE2-9737CA8000DF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57E15-41A7-43F0-BB10-7DE7292DBF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6656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479E1-632D-474A-ACE2-9737CA8000DF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57E15-41A7-43F0-BB10-7DE7292DBF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2442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479E1-632D-474A-ACE2-9737CA8000DF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57E15-41A7-43F0-BB10-7DE7292DBF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4874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479E1-632D-474A-ACE2-9737CA8000DF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57E15-41A7-43F0-BB10-7DE7292DBF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8365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479E1-632D-474A-ACE2-9737CA8000DF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57E15-41A7-43F0-BB10-7DE7292DBF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2904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479E1-632D-474A-ACE2-9737CA8000DF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57E15-41A7-43F0-BB10-7DE7292DBF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9079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479E1-632D-474A-ACE2-9737CA8000DF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57E15-41A7-43F0-BB10-7DE7292DBF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8260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479E1-632D-474A-ACE2-9737CA8000DF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57E15-41A7-43F0-BB10-7DE7292DBF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0934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479E1-632D-474A-ACE2-9737CA8000DF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57E15-41A7-43F0-BB10-7DE7292DBF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5496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479E1-632D-474A-ACE2-9737CA8000DF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57E15-41A7-43F0-BB10-7DE7292DBF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9138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479E1-632D-474A-ACE2-9737CA8000DF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57E15-41A7-43F0-BB10-7DE7292DBF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178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6479E1-632D-474A-ACE2-9737CA8000DF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57E15-41A7-43F0-BB10-7DE7292DBF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3003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i="1" dirty="0" err="1" smtClean="0"/>
              <a:t>Candida</a:t>
            </a:r>
            <a:r>
              <a:rPr lang="cs-CZ" sz="2400" dirty="0" smtClean="0"/>
              <a:t> </a:t>
            </a:r>
            <a:r>
              <a:rPr lang="cs-CZ" sz="2400" dirty="0" err="1" smtClean="0"/>
              <a:t>sp</a:t>
            </a:r>
            <a:r>
              <a:rPr lang="cs-CZ" sz="2400" dirty="0" smtClean="0"/>
              <a:t>.</a:t>
            </a:r>
            <a:endParaRPr lang="cs-CZ" sz="2400" dirty="0"/>
          </a:p>
        </p:txBody>
      </p:sp>
      <p:pic>
        <p:nvPicPr>
          <p:cNvPr id="1026" name="Picture 2" descr="C:\Users\heroldova\Desktop\Atlas_mikroskopie11-12-2016\DSCN1953a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36" b="8536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cs-CZ" sz="1800" smtClean="0"/>
              <a:t>Gram stain</a:t>
            </a:r>
            <a:endParaRPr lang="cs-CZ" sz="1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921738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</Words>
  <Application>Microsoft Office PowerPoint</Application>
  <PresentationFormat>Předvádění na obrazovce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systému Office</vt:lpstr>
      <vt:lpstr>Candida sp.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heroldova</dc:creator>
  <cp:lastModifiedBy>heroldova</cp:lastModifiedBy>
  <cp:revision>4</cp:revision>
  <dcterms:created xsi:type="dcterms:W3CDTF">2016-12-11T20:45:32Z</dcterms:created>
  <dcterms:modified xsi:type="dcterms:W3CDTF">2016-12-27T15:02:38Z</dcterms:modified>
</cp:coreProperties>
</file>