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5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4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87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36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0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07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26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3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49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13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7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79E1-632D-474A-ACE2-9737CA8000DF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7E15-41A7-43F0-BB10-7DE7292DB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0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Candida</a:t>
            </a:r>
            <a:r>
              <a:rPr lang="cs-CZ" sz="2400" dirty="0" smtClean="0"/>
              <a:t> </a:t>
            </a:r>
            <a:r>
              <a:rPr lang="cs-CZ" sz="2400" dirty="0" err="1" smtClean="0"/>
              <a:t>sp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1026" name="Picture 2" descr="C:\Users\heroldova\Desktop\Atlas_mikroskopie11-12-2016\DSCN1953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" b="853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1800" smtClean="0"/>
              <a:t>Gram stain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217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Candida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4</cp:revision>
  <dcterms:created xsi:type="dcterms:W3CDTF">2016-12-11T20:45:32Z</dcterms:created>
  <dcterms:modified xsi:type="dcterms:W3CDTF">2016-12-27T15:02:38Z</dcterms:modified>
</cp:coreProperties>
</file>