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F51-79D9-4333-83C1-24D1DB9E072A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08B7-2BCA-401B-A262-25F337AB26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2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F51-79D9-4333-83C1-24D1DB9E072A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08B7-2BCA-401B-A262-25F337AB26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6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F51-79D9-4333-83C1-24D1DB9E072A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08B7-2BCA-401B-A262-25F337AB26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52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F51-79D9-4333-83C1-24D1DB9E072A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08B7-2BCA-401B-A262-25F337AB26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76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F51-79D9-4333-83C1-24D1DB9E072A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08B7-2BCA-401B-A262-25F337AB26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45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F51-79D9-4333-83C1-24D1DB9E072A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08B7-2BCA-401B-A262-25F337AB26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322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F51-79D9-4333-83C1-24D1DB9E072A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08B7-2BCA-401B-A262-25F337AB26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07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F51-79D9-4333-83C1-24D1DB9E072A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08B7-2BCA-401B-A262-25F337AB26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55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F51-79D9-4333-83C1-24D1DB9E072A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08B7-2BCA-401B-A262-25F337AB26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01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F51-79D9-4333-83C1-24D1DB9E072A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08B7-2BCA-401B-A262-25F337AB26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29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3F51-79D9-4333-83C1-24D1DB9E072A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08B7-2BCA-401B-A262-25F337AB26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63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A3F51-79D9-4333-83C1-24D1DB9E072A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508B7-2BCA-401B-A262-25F337AB26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42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i="1" dirty="0" err="1" smtClean="0"/>
              <a:t>Corynebacterium</a:t>
            </a:r>
            <a:r>
              <a:rPr lang="cs-CZ" sz="2400" dirty="0" smtClean="0"/>
              <a:t> </a:t>
            </a:r>
            <a:r>
              <a:rPr lang="cs-CZ" sz="2400" dirty="0" err="1" smtClean="0"/>
              <a:t>sp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Gram-positive </a:t>
            </a:r>
            <a:r>
              <a:rPr lang="cs-CZ" sz="1800" dirty="0" err="1" smtClean="0"/>
              <a:t>rods</a:t>
            </a:r>
            <a:endParaRPr lang="cs-CZ" sz="1800" dirty="0"/>
          </a:p>
        </p:txBody>
      </p:sp>
      <p:pic>
        <p:nvPicPr>
          <p:cNvPr id="1026" name="Picture 2" descr="H:\Monika-práce\atlas\petře\mikroskopie\DSCN1675GPTY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555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Corynebacterium sp.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G+ tyčinky – Corynebacterium sp.</dc:title>
  <dc:creator>heroldova</dc:creator>
  <cp:lastModifiedBy>heroldova</cp:lastModifiedBy>
  <cp:revision>2</cp:revision>
  <dcterms:created xsi:type="dcterms:W3CDTF">2016-12-19T21:20:30Z</dcterms:created>
  <dcterms:modified xsi:type="dcterms:W3CDTF">2016-12-26T23:50:45Z</dcterms:modified>
</cp:coreProperties>
</file>