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70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82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77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01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1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14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94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16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24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2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4D377-FADE-4358-9A15-7ABECBE75CB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810B-2CC2-471B-9291-C344B9A18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1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roldova\Desktop\Atlas_mikroskopie11-12-2016\DSCN1941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3" b="126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smtClean="0"/>
              <a:t>Gram-positive </a:t>
            </a:r>
            <a:r>
              <a:rPr lang="cs-CZ" sz="1800" dirty="0" err="1" smtClean="0"/>
              <a:t>cocci</a:t>
            </a:r>
            <a:endParaRPr lang="cs-CZ" sz="18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i="1" dirty="0" smtClean="0"/>
              <a:t/>
            </a:r>
            <a:br>
              <a:rPr lang="cs-CZ" sz="2400" i="1" dirty="0" smtClean="0"/>
            </a:b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400" i="1" dirty="0" smtClean="0"/>
              <a:t/>
            </a:r>
            <a:br>
              <a:rPr lang="cs-CZ" sz="2400" i="1" dirty="0" smtClean="0"/>
            </a:b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400" i="1" dirty="0" smtClean="0"/>
              <a:t/>
            </a:r>
            <a:br>
              <a:rPr lang="cs-CZ" sz="2400" i="1" dirty="0" smtClean="0"/>
            </a:b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400" i="1" dirty="0" err="1" smtClean="0"/>
              <a:t>Enterococcus</a:t>
            </a:r>
            <a:r>
              <a:rPr lang="cs-CZ" sz="2400" i="1" dirty="0" smtClean="0"/>
              <a:t> </a:t>
            </a:r>
            <a:r>
              <a:rPr lang="cs-CZ" sz="2400" dirty="0" err="1" smtClean="0"/>
              <a:t>sp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45209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     Enterococcus sp.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5</cp:revision>
  <dcterms:created xsi:type="dcterms:W3CDTF">2016-12-11T20:35:59Z</dcterms:created>
  <dcterms:modified xsi:type="dcterms:W3CDTF">2016-12-28T09:42:51Z</dcterms:modified>
</cp:coreProperties>
</file>