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3D41-569D-40FB-A30A-E87DAC53DD00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D3694-3B98-42E3-BEE5-CC1CE9DFEF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9938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3D41-569D-40FB-A30A-E87DAC53DD00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D3694-3B98-42E3-BEE5-CC1CE9DFEF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009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3D41-569D-40FB-A30A-E87DAC53DD00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D3694-3B98-42E3-BEE5-CC1CE9DFEF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14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3D41-569D-40FB-A30A-E87DAC53DD00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D3694-3B98-42E3-BEE5-CC1CE9DFEF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7747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3D41-569D-40FB-A30A-E87DAC53DD00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D3694-3B98-42E3-BEE5-CC1CE9DFEF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44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3D41-569D-40FB-A30A-E87DAC53DD00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D3694-3B98-42E3-BEE5-CC1CE9DFEF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5093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3D41-569D-40FB-A30A-E87DAC53DD00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D3694-3B98-42E3-BEE5-CC1CE9DFEF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4471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3D41-569D-40FB-A30A-E87DAC53DD00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D3694-3B98-42E3-BEE5-CC1CE9DFEF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6592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3D41-569D-40FB-A30A-E87DAC53DD00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D3694-3B98-42E3-BEE5-CC1CE9DFEF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6535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3D41-569D-40FB-A30A-E87DAC53DD00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D3694-3B98-42E3-BEE5-CC1CE9DFEF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3801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3D41-569D-40FB-A30A-E87DAC53DD00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D3694-3B98-42E3-BEE5-CC1CE9DFEF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850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D3D41-569D-40FB-A30A-E87DAC53DD00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D3694-3B98-42E3-BEE5-CC1CE9DFEF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698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4869160"/>
            <a:ext cx="5486400" cy="566738"/>
          </a:xfrm>
        </p:spPr>
        <p:txBody>
          <a:bodyPr>
            <a:normAutofit fontScale="90000"/>
          </a:bodyPr>
          <a:lstStyle/>
          <a:p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sz="2700" i="1" dirty="0" err="1" smtClean="0"/>
              <a:t>Enterococcus</a:t>
            </a:r>
            <a:r>
              <a:rPr lang="cs-CZ" sz="2700" i="1" dirty="0" smtClean="0"/>
              <a:t> </a:t>
            </a:r>
            <a:r>
              <a:rPr lang="cs-CZ" sz="2700" dirty="0" err="1"/>
              <a:t>sp</a:t>
            </a:r>
            <a:r>
              <a:rPr lang="cs-CZ" sz="2700" dirty="0" smtClean="0"/>
              <a:t>.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1026" name="Picture 2" descr="C:\Users\heroldova\Desktop\Atlas_mikroskopie11-12-2016\DSCN1944a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10" b="13810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Gram-positive </a:t>
            </a:r>
            <a:r>
              <a:rPr lang="cs-CZ" sz="1800" dirty="0" err="1" smtClean="0"/>
              <a:t>cocci</a:t>
            </a:r>
            <a:endParaRPr lang="cs-CZ" sz="1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764177" y="6211669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819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 Enterococcus sp.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heroldova</dc:creator>
  <cp:lastModifiedBy>heroldova</cp:lastModifiedBy>
  <cp:revision>3</cp:revision>
  <dcterms:created xsi:type="dcterms:W3CDTF">2016-12-11T20:39:44Z</dcterms:created>
  <dcterms:modified xsi:type="dcterms:W3CDTF">2016-12-26T23:49:41Z</dcterms:modified>
</cp:coreProperties>
</file>