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91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47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22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72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68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44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56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56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20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35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985CC-886F-4AEC-9A97-C10199FBE10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5EB2-84D6-4C87-B904-76D6DAA94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68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Fusobacterium</a:t>
            </a:r>
            <a:r>
              <a:rPr lang="cs-CZ" dirty="0" smtClean="0"/>
              <a:t> </a:t>
            </a:r>
            <a:r>
              <a:rPr lang="cs-CZ" dirty="0" err="1" smtClean="0"/>
              <a:t>sp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Gram-negative </a:t>
            </a:r>
            <a:r>
              <a:rPr lang="cs-CZ" dirty="0" err="1" smtClean="0"/>
              <a:t>rods</a:t>
            </a:r>
            <a:endParaRPr lang="cs-CZ" dirty="0"/>
          </a:p>
        </p:txBody>
      </p:sp>
      <p:pic>
        <p:nvPicPr>
          <p:cNvPr id="1026" name="Picture 2" descr="C:\Users\heroldova\Desktop\Atlas_mikroskopie11-12-2016\Fusobacterium sp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5" b="1014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 flipH="1" flipV="1">
            <a:off x="5292080" y="2924944"/>
            <a:ext cx="2808312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9290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Fusobacterium sp.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Fusobacterium sp.</dc:title>
  <dc:creator>heroldova</dc:creator>
  <cp:lastModifiedBy>heroldova</cp:lastModifiedBy>
  <cp:revision>2</cp:revision>
  <dcterms:created xsi:type="dcterms:W3CDTF">2016-12-19T21:01:18Z</dcterms:created>
  <dcterms:modified xsi:type="dcterms:W3CDTF">2016-12-26T23:46:28Z</dcterms:modified>
</cp:coreProperties>
</file>