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Gram-positive </a:t>
            </a:r>
            <a:r>
              <a:rPr lang="cs-CZ" sz="2800" dirty="0" err="1" smtClean="0"/>
              <a:t>cocci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6" name="Obrázek 15" descr="C:\Petra - dokumenty\doktorát\výuka\fotky praktika\Mikroskopie\Streptokoky\P911629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754486" cy="4314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Gram-positive cocci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142</cp:revision>
  <dcterms:created xsi:type="dcterms:W3CDTF">2016-12-11T08:14:53Z</dcterms:created>
  <dcterms:modified xsi:type="dcterms:W3CDTF">2016-12-26T23:55:58Z</dcterms:modified>
</cp:coreProperties>
</file>