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1044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27. 12. 2016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1331640" y="5310534"/>
            <a:ext cx="7200800" cy="566738"/>
          </a:xfrm>
        </p:spPr>
        <p:txBody>
          <a:bodyPr>
            <a:normAutofit/>
          </a:bodyPr>
          <a:lstStyle/>
          <a:p>
            <a:r>
              <a:rPr lang="cs-CZ" sz="2800" i="1" dirty="0" err="1" smtClean="0"/>
              <a:t>Helicobacter</a:t>
            </a:r>
            <a:r>
              <a:rPr lang="cs-CZ" sz="2800" i="1" dirty="0" smtClean="0"/>
              <a:t> </a:t>
            </a:r>
            <a:r>
              <a:rPr lang="cs-CZ" sz="2800" i="1" dirty="0" err="1"/>
              <a:t>pylori</a:t>
            </a:r>
            <a:endParaRPr lang="cs-CZ" sz="2800" i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1331640" y="5864498"/>
            <a:ext cx="7200800" cy="80486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Gram-negative </a:t>
            </a:r>
            <a:r>
              <a:rPr lang="cs-CZ" sz="2000" dirty="0" err="1" smtClean="0"/>
              <a:t>spirally</a:t>
            </a:r>
            <a:r>
              <a:rPr lang="cs-CZ" sz="2000" dirty="0" smtClean="0"/>
              <a:t> </a:t>
            </a:r>
            <a:r>
              <a:rPr lang="cs-CZ" sz="2000" dirty="0" err="1" smtClean="0"/>
              <a:t>shaped</a:t>
            </a:r>
            <a:r>
              <a:rPr lang="cs-CZ" sz="2000" dirty="0" smtClean="0"/>
              <a:t> </a:t>
            </a:r>
            <a:r>
              <a:rPr lang="cs-CZ" sz="2000" dirty="0" err="1" smtClean="0"/>
              <a:t>rods</a:t>
            </a:r>
            <a:endParaRPr lang="cs-CZ" sz="2000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26" name="Obrázek 25" descr="C:\Users\Petra\Desktop\projekt foto\Helicobacter pylori\helicobacter pylori gntz 1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20688"/>
            <a:ext cx="5614001" cy="42091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Přímá spojnice se šipkou 4"/>
          <p:cNvCxnSpPr/>
          <p:nvPr/>
        </p:nvCxnSpPr>
        <p:spPr>
          <a:xfrm>
            <a:off x="971600" y="2636912"/>
            <a:ext cx="266429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>
            <a:off x="971600" y="1628800"/>
            <a:ext cx="2952328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 flipH="1">
            <a:off x="4644008" y="1340768"/>
            <a:ext cx="3456384" cy="7920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6</Words>
  <Application>Microsoft Office PowerPoint</Application>
  <PresentationFormat>Předvádění na obrazovce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Helicobacter pylori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heroldova</cp:lastModifiedBy>
  <cp:revision>146</cp:revision>
  <dcterms:created xsi:type="dcterms:W3CDTF">2016-12-11T08:14:53Z</dcterms:created>
  <dcterms:modified xsi:type="dcterms:W3CDTF">2016-12-27T00:00:34Z</dcterms:modified>
</cp:coreProperties>
</file>