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smtClean="0"/>
              <a:t>Mycobacterium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turberculosis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03648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Ziehl-Neelsen</a:t>
            </a:r>
            <a:r>
              <a:rPr lang="cs-CZ" sz="2000" dirty="0" smtClean="0"/>
              <a:t> </a:t>
            </a:r>
            <a:r>
              <a:rPr lang="cs-CZ" sz="2000" dirty="0" err="1" smtClean="0"/>
              <a:t>stain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Petra\Desktop\projekt foto\Mycobacterium sp\mycobacterium tuberculosis ziehl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77088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Mycobacterium turberculosis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136</cp:revision>
  <dcterms:created xsi:type="dcterms:W3CDTF">2016-12-11T08:14:53Z</dcterms:created>
  <dcterms:modified xsi:type="dcterms:W3CDTF">2016-12-28T09:47:56Z</dcterms:modified>
</cp:coreProperties>
</file>