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4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i="1" smtClean="0"/>
              <a:t>Mycobacterium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turberculosis</a:t>
            </a:r>
            <a:endParaRPr lang="cs-CZ" sz="2800" i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dirty="0" err="1"/>
              <a:t>Ziehl-Neelsen</a:t>
            </a:r>
            <a:r>
              <a:rPr lang="cs-CZ" sz="2000" dirty="0"/>
              <a:t> </a:t>
            </a:r>
            <a:r>
              <a:rPr lang="cs-CZ" sz="2000" smtClean="0"/>
              <a:t>stain</a:t>
            </a:r>
            <a:endParaRPr lang="cs-CZ" sz="2000" b="1" dirty="0" smtClean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1026" name="Picture 2" descr="C:\Users\Petra\Desktop\projekt foto\Mycobacterium sp\mycobacterium tuberculosis ziehl (2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84" t="25107" r="32936" b="23098"/>
          <a:stretch/>
        </p:blipFill>
        <p:spPr bwMode="auto">
          <a:xfrm>
            <a:off x="2750873" y="1052736"/>
            <a:ext cx="3693335" cy="336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Mycobacterium turberculosis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heroldova</cp:lastModifiedBy>
  <cp:revision>136</cp:revision>
  <dcterms:created xsi:type="dcterms:W3CDTF">2016-12-11T08:14:53Z</dcterms:created>
  <dcterms:modified xsi:type="dcterms:W3CDTF">2016-12-28T09:48:11Z</dcterms:modified>
</cp:coreProperties>
</file>