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044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935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395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821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76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216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206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149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527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442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12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536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6FFB1-4223-444D-A97C-AF50CD6C2313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837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331640" y="5310534"/>
            <a:ext cx="7200800" cy="566738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Blood</a:t>
            </a:r>
            <a:r>
              <a:rPr lang="cs-CZ" sz="2800" dirty="0" smtClean="0"/>
              <a:t> </a:t>
            </a:r>
            <a:r>
              <a:rPr lang="cs-CZ" sz="2800" dirty="0" err="1" smtClean="0"/>
              <a:t>culture</a:t>
            </a:r>
            <a:endParaRPr lang="cs-CZ" sz="2800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xfrm>
            <a:off x="1331640" y="5864498"/>
            <a:ext cx="7200800" cy="804862"/>
          </a:xfrm>
        </p:spPr>
        <p:txBody>
          <a:bodyPr>
            <a:normAutofit/>
          </a:bodyPr>
          <a:lstStyle/>
          <a:p>
            <a:r>
              <a:rPr lang="cs-CZ" sz="2000" dirty="0" smtClean="0"/>
              <a:t>Gram-positive </a:t>
            </a:r>
            <a:r>
              <a:rPr lang="cs-CZ" sz="2000" dirty="0" err="1" smtClean="0"/>
              <a:t>cocci</a:t>
            </a:r>
            <a:r>
              <a:rPr lang="cs-CZ" sz="2000" dirty="0" smtClean="0"/>
              <a:t> </a:t>
            </a:r>
            <a:r>
              <a:rPr lang="cs-CZ" sz="2000" dirty="0" err="1" smtClean="0"/>
              <a:t>arranged</a:t>
            </a:r>
            <a:r>
              <a:rPr lang="cs-CZ" sz="2000" dirty="0" smtClean="0"/>
              <a:t> </a:t>
            </a:r>
            <a:r>
              <a:rPr lang="cs-CZ" sz="2000" dirty="0" smtClean="0"/>
              <a:t>in </a:t>
            </a:r>
            <a:r>
              <a:rPr lang="cs-CZ" sz="2000" dirty="0" err="1" smtClean="0"/>
              <a:t>grape-like</a:t>
            </a:r>
            <a:r>
              <a:rPr lang="cs-CZ" sz="2000" dirty="0" smtClean="0"/>
              <a:t> </a:t>
            </a:r>
            <a:r>
              <a:rPr lang="cs-CZ" sz="2000" dirty="0" err="1" smtClean="0"/>
              <a:t>clusters</a:t>
            </a:r>
            <a:endParaRPr lang="cs-CZ" sz="2000" dirty="0" smtClean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/>
      </p:sp>
      <p:pic>
        <p:nvPicPr>
          <p:cNvPr id="7" name="Obrázek 6" descr="C:\Users\Petra\Desktop\projekt foto\Mikroskopie\hemokultura gpko shl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6841" y="620688"/>
            <a:ext cx="5461463" cy="43205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63504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8</Words>
  <Application>Microsoft Office PowerPoint</Application>
  <PresentationFormat>Předvádění na obrazovce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Blood culture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Arcanobacterium haemolyticum</dc:title>
  <dc:creator>Petra</dc:creator>
  <cp:lastModifiedBy>heroldova</cp:lastModifiedBy>
  <cp:revision>137</cp:revision>
  <dcterms:created xsi:type="dcterms:W3CDTF">2016-12-11T08:14:53Z</dcterms:created>
  <dcterms:modified xsi:type="dcterms:W3CDTF">2016-12-28T09:57:54Z</dcterms:modified>
</cp:coreProperties>
</file>