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1" d="100"/>
          <a:sy n="81" d="100"/>
        </p:scale>
        <p:origin x="-1044" y="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27. 12. 2016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34935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27. 12. 2016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23958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27. 12. 2016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08218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27. 12. 2016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127662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27. 12. 2016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952168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27. 12. 2016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052064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27. 12. 2016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14959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27. 12. 2016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65272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27. 12. 2016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84428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27. 12. 2016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81246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27. 12. 2016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95368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E6FFB1-4223-444D-A97C-AF50CD6C2313}" type="datetimeFigureOut">
              <a:rPr lang="cs-CZ" smtClean="0"/>
              <a:t>27. 12. 2016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08372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331640" y="5310534"/>
            <a:ext cx="7200800" cy="566738"/>
          </a:xfrm>
        </p:spPr>
        <p:txBody>
          <a:bodyPr>
            <a:normAutofit/>
          </a:bodyPr>
          <a:lstStyle/>
          <a:p>
            <a:r>
              <a:rPr lang="cs-CZ" sz="2800" dirty="0" err="1" smtClean="0"/>
              <a:t>Blood</a:t>
            </a:r>
            <a:r>
              <a:rPr lang="cs-CZ" sz="2800" dirty="0" smtClean="0"/>
              <a:t> </a:t>
            </a:r>
            <a:r>
              <a:rPr lang="cs-CZ" sz="2800" dirty="0" err="1" smtClean="0"/>
              <a:t>culture</a:t>
            </a:r>
            <a:endParaRPr lang="cs-CZ" sz="2800" dirty="0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half" idx="2"/>
          </p:nvPr>
        </p:nvSpPr>
        <p:spPr>
          <a:xfrm>
            <a:off x="1331640" y="5864498"/>
            <a:ext cx="7200800" cy="804862"/>
          </a:xfrm>
        </p:spPr>
        <p:txBody>
          <a:bodyPr>
            <a:normAutofit/>
          </a:bodyPr>
          <a:lstStyle/>
          <a:p>
            <a:r>
              <a:rPr lang="cs-CZ" sz="2000" dirty="0" smtClean="0"/>
              <a:t>Gram-positive </a:t>
            </a:r>
            <a:r>
              <a:rPr lang="cs-CZ" sz="2000" smtClean="0"/>
              <a:t>cocci</a:t>
            </a:r>
            <a:endParaRPr lang="cs-CZ" sz="2000" dirty="0" smtClean="0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/>
      </p:sp>
      <p:pic>
        <p:nvPicPr>
          <p:cNvPr id="8" name="Obrázek 7" descr="C:\Users\Petra\Desktop\projekt foto\Mikroskopie\hemokultura gpko2 krř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4159" y="620628"/>
            <a:ext cx="5586153" cy="432054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2635046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</TotalTime>
  <Words>4</Words>
  <Application>Microsoft Office PowerPoint</Application>
  <PresentationFormat>Předvádění na obrazovce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2" baseType="lpstr">
      <vt:lpstr>Motiv systému Office</vt:lpstr>
      <vt:lpstr>Blood culture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Arcanobacterium haemolyticum</dc:title>
  <dc:creator>Petra</dc:creator>
  <cp:lastModifiedBy>heroldova</cp:lastModifiedBy>
  <cp:revision>136</cp:revision>
  <dcterms:created xsi:type="dcterms:W3CDTF">2016-12-11T08:14:53Z</dcterms:created>
  <dcterms:modified xsi:type="dcterms:W3CDTF">2016-12-27T00:33:08Z</dcterms:modified>
</cp:coreProperties>
</file>