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33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5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3982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62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368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325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74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82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85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96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52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1C5A8-1AE9-4EBD-8C4D-989277DCF079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A5554-87F3-46A0-9D96-4A4688C255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345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0" dirty="0" err="1"/>
              <a:t>C</a:t>
            </a:r>
            <a:r>
              <a:rPr lang="cs-CZ" sz="2400" b="0" dirty="0" err="1" smtClean="0"/>
              <a:t>erebrospinal</a:t>
            </a:r>
            <a:r>
              <a:rPr lang="cs-CZ" sz="2400" b="0" dirty="0" smtClean="0"/>
              <a:t> fluid</a:t>
            </a: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Gram-positive </a:t>
            </a:r>
            <a:r>
              <a:rPr lang="cs-CZ" sz="1800" dirty="0" err="1"/>
              <a:t>cocci</a:t>
            </a:r>
            <a:r>
              <a:rPr lang="cs-CZ" sz="1800" dirty="0"/>
              <a:t> in </a:t>
            </a:r>
            <a:r>
              <a:rPr lang="cs-CZ" sz="1800" dirty="0" err="1" smtClean="0"/>
              <a:t>chain</a:t>
            </a:r>
            <a:endParaRPr lang="cs-CZ" sz="1800" dirty="0"/>
          </a:p>
        </p:txBody>
      </p:sp>
      <p:pic>
        <p:nvPicPr>
          <p:cNvPr id="1028" name="Picture 4" descr="C:\Users\heroldova\Desktop\Atlas_mikroskopie11-12-2016\Likvor G+ koky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7" b="9097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8472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Cerebrospinal fluid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Likvor – G+ koky v řetízcích</dc:title>
  <dc:creator>heroldova</dc:creator>
  <cp:lastModifiedBy>heroldova</cp:lastModifiedBy>
  <cp:revision>3</cp:revision>
  <dcterms:created xsi:type="dcterms:W3CDTF">2016-12-19T20:52:11Z</dcterms:created>
  <dcterms:modified xsi:type="dcterms:W3CDTF">2016-12-28T09:59:27Z</dcterms:modified>
</cp:coreProperties>
</file>