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CBC4-B6F5-40B5-8875-BA25A59A68C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29C4-C235-4EBF-BB84-A150FE2DE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53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CBC4-B6F5-40B5-8875-BA25A59A68C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29C4-C235-4EBF-BB84-A150FE2DE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34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CBC4-B6F5-40B5-8875-BA25A59A68C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29C4-C235-4EBF-BB84-A150FE2DE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58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CBC4-B6F5-40B5-8875-BA25A59A68C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29C4-C235-4EBF-BB84-A150FE2DE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17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CBC4-B6F5-40B5-8875-BA25A59A68C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29C4-C235-4EBF-BB84-A150FE2DE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08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CBC4-B6F5-40B5-8875-BA25A59A68C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29C4-C235-4EBF-BB84-A150FE2DE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56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CBC4-B6F5-40B5-8875-BA25A59A68C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29C4-C235-4EBF-BB84-A150FE2DE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22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CBC4-B6F5-40B5-8875-BA25A59A68C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29C4-C235-4EBF-BB84-A150FE2DE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94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CBC4-B6F5-40B5-8875-BA25A59A68C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29C4-C235-4EBF-BB84-A150FE2DE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48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CBC4-B6F5-40B5-8875-BA25A59A68C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29C4-C235-4EBF-BB84-A150FE2DE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42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CBC4-B6F5-40B5-8875-BA25A59A68C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29C4-C235-4EBF-BB84-A150FE2DE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91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CBC4-B6F5-40B5-8875-BA25A59A68C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329C4-C235-4EBF-BB84-A150FE2DE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61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Punctate</a:t>
            </a:r>
            <a:r>
              <a:rPr lang="cs-CZ" dirty="0" smtClean="0"/>
              <a:t> </a:t>
            </a:r>
            <a:r>
              <a:rPr lang="cs-CZ" i="1" dirty="0" smtClean="0"/>
              <a:t> - </a:t>
            </a:r>
            <a:r>
              <a:rPr lang="cs-CZ" i="1" dirty="0" err="1" smtClean="0"/>
              <a:t>Actinomyces</a:t>
            </a:r>
            <a:r>
              <a:rPr lang="cs-CZ" dirty="0" smtClean="0"/>
              <a:t> </a:t>
            </a:r>
            <a:r>
              <a:rPr lang="cs-CZ" dirty="0" err="1" smtClean="0"/>
              <a:t>sp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Gram-</a:t>
            </a:r>
            <a:r>
              <a:rPr lang="cs-CZ" dirty="0" err="1" smtClean="0"/>
              <a:t>labile</a:t>
            </a:r>
            <a:r>
              <a:rPr lang="cs-CZ" dirty="0" smtClean="0"/>
              <a:t> </a:t>
            </a:r>
            <a:r>
              <a:rPr lang="cs-CZ" dirty="0" err="1"/>
              <a:t>filaments</a:t>
            </a:r>
            <a:endParaRPr lang="cs-CZ" dirty="0"/>
          </a:p>
        </p:txBody>
      </p:sp>
      <p:pic>
        <p:nvPicPr>
          <p:cNvPr id="1026" name="Picture 2" descr="C:\Users\heroldova\Desktop\Atlas_mikroskopie11-12-2016\DSCN1989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0" b="86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>
            <a:off x="1115616" y="3212976"/>
            <a:ext cx="295232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54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Punctate  - Actinomyces sp.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Punktát – Actinomyces sp.</dc:title>
  <dc:creator>heroldova</dc:creator>
  <cp:lastModifiedBy>heroldova</cp:lastModifiedBy>
  <cp:revision>3</cp:revision>
  <dcterms:created xsi:type="dcterms:W3CDTF">2016-12-19T21:06:58Z</dcterms:created>
  <dcterms:modified xsi:type="dcterms:W3CDTF">2016-12-27T15:04:54Z</dcterms:modified>
</cp:coreProperties>
</file>