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Sputum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i="1" dirty="0" err="1" smtClean="0"/>
              <a:t>Candida</a:t>
            </a:r>
            <a:r>
              <a:rPr lang="cs-CZ" sz="2000" dirty="0" smtClean="0"/>
              <a:t> </a:t>
            </a:r>
            <a:r>
              <a:rPr lang="cs-CZ" sz="2000" dirty="0" err="1" smtClean="0"/>
              <a:t>sp</a:t>
            </a:r>
            <a:r>
              <a:rPr lang="cs-CZ" sz="2000" dirty="0" smtClean="0"/>
              <a:t>.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Obrázek 10" descr="C:\Users\Petra\Desktop\projekt foto\Mikroskopie\sputum kvasinky mikroskopi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4053840" cy="4053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Sputum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138</cp:revision>
  <dcterms:created xsi:type="dcterms:W3CDTF">2016-12-11T08:14:53Z</dcterms:created>
  <dcterms:modified xsi:type="dcterms:W3CDTF">2016-12-27T01:30:49Z</dcterms:modified>
</cp:coreProperties>
</file>