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44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5310534"/>
            <a:ext cx="7200800" cy="566738"/>
          </a:xfrm>
        </p:spPr>
        <p:txBody>
          <a:bodyPr>
            <a:normAutofit/>
          </a:bodyPr>
          <a:lstStyle/>
          <a:p>
            <a:r>
              <a:rPr lang="en-GB" altLang="cs-CZ" sz="2800" dirty="0"/>
              <a:t>Urethral </a:t>
            </a:r>
            <a:r>
              <a:rPr lang="en-GB" altLang="cs-CZ" sz="2800" dirty="0" smtClean="0"/>
              <a:t>swab</a:t>
            </a:r>
            <a:endParaRPr lang="cs-CZ" sz="28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403648" y="5864498"/>
            <a:ext cx="7200800" cy="804862"/>
          </a:xfrm>
        </p:spPr>
        <p:txBody>
          <a:bodyPr>
            <a:normAutofit/>
          </a:bodyPr>
          <a:lstStyle/>
          <a:p>
            <a:r>
              <a:rPr lang="cs-CZ" sz="2000" dirty="0" smtClean="0"/>
              <a:t>Gram-negative </a:t>
            </a:r>
            <a:r>
              <a:rPr lang="cs-CZ" sz="2000" dirty="0" err="1" smtClean="0"/>
              <a:t>diplococci</a:t>
            </a:r>
            <a:r>
              <a:rPr lang="cs-CZ" sz="2000" dirty="0" smtClean="0"/>
              <a:t> (</a:t>
            </a:r>
            <a:r>
              <a:rPr lang="cs-CZ" sz="2000" i="1" dirty="0" err="1" smtClean="0"/>
              <a:t>Neisseria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gonorrhoae</a:t>
            </a:r>
            <a:r>
              <a:rPr lang="cs-CZ" sz="2000" dirty="0" smtClean="0"/>
              <a:t>)</a:t>
            </a:r>
            <a:endParaRPr lang="cs-CZ" sz="2000" dirty="0" smtClean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/>
      </p:sp>
      <p:pic>
        <p:nvPicPr>
          <p:cNvPr id="14" name="Obrázek 13" descr="C:\Users\Petra\Desktop\projekt foto\Mikroskopie\neisseria gonorhoeae diplokoky leu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834" y="620688"/>
            <a:ext cx="5754486" cy="43143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8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Urethral swab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heroldova</cp:lastModifiedBy>
  <cp:revision>140</cp:revision>
  <dcterms:created xsi:type="dcterms:W3CDTF">2016-12-11T08:14:53Z</dcterms:created>
  <dcterms:modified xsi:type="dcterms:W3CDTF">2016-12-27T01:37:21Z</dcterms:modified>
</cp:coreProperties>
</file>