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Antibiogram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i="1" dirty="0" err="1" smtClean="0"/>
              <a:t>Pasteurella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multocida</a:t>
            </a:r>
            <a:endParaRPr lang="cs-CZ" sz="28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Penicillin</a:t>
            </a:r>
            <a:r>
              <a:rPr lang="cs-CZ" sz="2000" dirty="0" smtClean="0"/>
              <a:t> susceptibility and </a:t>
            </a:r>
            <a:r>
              <a:rPr lang="cs-CZ" sz="2000" dirty="0" err="1" smtClean="0"/>
              <a:t>vancomycin</a:t>
            </a:r>
            <a:r>
              <a:rPr lang="cs-CZ" sz="2000" dirty="0" smtClean="0"/>
              <a:t> </a:t>
            </a:r>
            <a:r>
              <a:rPr lang="cs-CZ" sz="2000" dirty="0" err="1" smtClean="0"/>
              <a:t>resistance</a:t>
            </a:r>
            <a:endParaRPr lang="cs-CZ" sz="2000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30" name="Obrázek 29" descr="C:\Users\Petra\Desktop\projekt foto\Pasteurella multocida\pasteurella rezistence pnc va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2656"/>
            <a:ext cx="4950230" cy="4856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9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Antibiogram of Pasteurella multocida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148</cp:revision>
  <dcterms:created xsi:type="dcterms:W3CDTF">2016-12-11T08:14:53Z</dcterms:created>
  <dcterms:modified xsi:type="dcterms:W3CDTF">2016-12-22T17:25:02Z</dcterms:modified>
</cp:coreProperties>
</file>