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/>
              <a:t>antibiotics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E-test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37" name="Obrázek 36" descr="C:\Users\Petra\Desktop\projekt foto\Pseudomonas sp\pseudomonas aeruginosa E-t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912823" cy="4862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antibiotics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156</cp:revision>
  <dcterms:created xsi:type="dcterms:W3CDTF">2016-12-11T08:14:53Z</dcterms:created>
  <dcterms:modified xsi:type="dcterms:W3CDTF">2016-12-22T16:54:29Z</dcterms:modified>
</cp:coreProperties>
</file>