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935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395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82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76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216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206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49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527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442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12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536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83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331640" y="5310534"/>
            <a:ext cx="7200800" cy="566738"/>
          </a:xfrm>
        </p:spPr>
        <p:txBody>
          <a:bodyPr>
            <a:normAutofit fontScale="90000"/>
          </a:bodyPr>
          <a:lstStyle/>
          <a:p>
            <a:r>
              <a:rPr lang="cs-CZ" sz="2800" dirty="0" err="1" smtClean="0"/>
              <a:t>Methicillin-resistant</a:t>
            </a:r>
            <a:r>
              <a:rPr lang="cs-CZ" sz="2800" dirty="0" smtClean="0"/>
              <a:t> </a:t>
            </a:r>
            <a:r>
              <a:rPr lang="cs-CZ" sz="2800" i="1" dirty="0" err="1"/>
              <a:t>Staphylococcus</a:t>
            </a:r>
            <a:r>
              <a:rPr lang="cs-CZ" sz="2800" i="1" dirty="0"/>
              <a:t> aureus</a:t>
            </a:r>
            <a:r>
              <a:rPr lang="cs-CZ" sz="2800" dirty="0"/>
              <a:t> (MRSA)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1331640" y="5864498"/>
            <a:ext cx="7200800" cy="804862"/>
          </a:xfrm>
        </p:spPr>
        <p:txBody>
          <a:bodyPr>
            <a:normAutofit/>
          </a:bodyPr>
          <a:lstStyle/>
          <a:p>
            <a:r>
              <a:rPr lang="cs-CZ" sz="2000" dirty="0" smtClean="0"/>
              <a:t>Detail </a:t>
            </a:r>
            <a:r>
              <a:rPr lang="cs-CZ" sz="2000" dirty="0" err="1" smtClean="0"/>
              <a:t>of</a:t>
            </a:r>
            <a:r>
              <a:rPr lang="cs-CZ" sz="2000" dirty="0" smtClean="0"/>
              <a:t> MRSA </a:t>
            </a:r>
            <a:r>
              <a:rPr lang="cs-CZ" sz="2000" dirty="0" err="1" smtClean="0"/>
              <a:t>colonies</a:t>
            </a:r>
            <a:r>
              <a:rPr lang="cs-CZ" sz="2000" dirty="0" smtClean="0"/>
              <a:t> on </a:t>
            </a:r>
            <a:r>
              <a:rPr lang="cs-CZ" sz="2000" dirty="0" err="1" smtClean="0"/>
              <a:t>chromogenic</a:t>
            </a:r>
            <a:r>
              <a:rPr lang="cs-CZ" sz="2000" dirty="0" smtClean="0"/>
              <a:t> MRSA agar</a:t>
            </a:r>
          </a:p>
        </p:txBody>
      </p:sp>
      <p:pic>
        <p:nvPicPr>
          <p:cNvPr id="17" name="Obrázek 16" descr="C:\Users\Petra\Desktop\projekt foto\MRSA půda 0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836712"/>
            <a:ext cx="3890357" cy="38903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63504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14</Words>
  <Application>Microsoft Office PowerPoint</Application>
  <PresentationFormat>Předvádění na obrazovce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Methicillin-resistant Staphylococcus aureus (MRSA)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Arcanobacterium haemolyticum</dc:title>
  <dc:creator>Petra</dc:creator>
  <cp:lastModifiedBy>Petra</cp:lastModifiedBy>
  <cp:revision>165</cp:revision>
  <dcterms:created xsi:type="dcterms:W3CDTF">2016-12-11T08:14:53Z</dcterms:created>
  <dcterms:modified xsi:type="dcterms:W3CDTF">2016-12-22T17:07:28Z</dcterms:modified>
</cp:coreProperties>
</file>